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 id="2147484375" r:id="rId5"/>
    <p:sldMasterId id="2147484390" r:id="rId6"/>
  </p:sldMasterIdLst>
  <p:notesMasterIdLst>
    <p:notesMasterId r:id="rId147"/>
  </p:notesMasterIdLst>
  <p:handoutMasterIdLst>
    <p:handoutMasterId r:id="rId148"/>
  </p:handoutMasterIdLst>
  <p:sldIdLst>
    <p:sldId id="1091" r:id="rId7"/>
    <p:sldId id="1092" r:id="rId8"/>
    <p:sldId id="1094" r:id="rId9"/>
    <p:sldId id="1095" r:id="rId10"/>
    <p:sldId id="1146" r:id="rId11"/>
    <p:sldId id="1196" r:id="rId12"/>
    <p:sldId id="1147" r:id="rId13"/>
    <p:sldId id="1326" r:id="rId14"/>
    <p:sldId id="1347" r:id="rId15"/>
    <p:sldId id="1348" r:id="rId16"/>
    <p:sldId id="1350" r:id="rId17"/>
    <p:sldId id="1351" r:id="rId18"/>
    <p:sldId id="1330" r:id="rId19"/>
    <p:sldId id="1309" r:id="rId20"/>
    <p:sldId id="1331" r:id="rId21"/>
    <p:sldId id="1153" r:id="rId22"/>
    <p:sldId id="1310" r:id="rId23"/>
    <p:sldId id="1332" r:id="rId24"/>
    <p:sldId id="1155" r:id="rId25"/>
    <p:sldId id="1277" r:id="rId26"/>
    <p:sldId id="1278" r:id="rId27"/>
    <p:sldId id="1333" r:id="rId28"/>
    <p:sldId id="1157" r:id="rId29"/>
    <p:sldId id="1311" r:id="rId30"/>
    <p:sldId id="1279" r:id="rId31"/>
    <p:sldId id="1334" r:id="rId32"/>
    <p:sldId id="1159" r:id="rId33"/>
    <p:sldId id="1319" r:id="rId34"/>
    <p:sldId id="1320" r:id="rId35"/>
    <p:sldId id="1160" r:id="rId36"/>
    <p:sldId id="1161" r:id="rId37"/>
    <p:sldId id="1197" r:id="rId38"/>
    <p:sldId id="1162" r:id="rId39"/>
    <p:sldId id="1198" r:id="rId40"/>
    <p:sldId id="1208" r:id="rId41"/>
    <p:sldId id="1281" r:id="rId42"/>
    <p:sldId id="1283" r:id="rId43"/>
    <p:sldId id="1210" r:id="rId44"/>
    <p:sldId id="1296" r:id="rId45"/>
    <p:sldId id="1115" r:id="rId46"/>
    <p:sldId id="523" r:id="rId47"/>
    <p:sldId id="541" r:id="rId48"/>
    <p:sldId id="1304" r:id="rId49"/>
    <p:sldId id="1297" r:id="rId50"/>
    <p:sldId id="983" r:id="rId51"/>
    <p:sldId id="611" r:id="rId52"/>
    <p:sldId id="1312" r:id="rId53"/>
    <p:sldId id="855" r:id="rId54"/>
    <p:sldId id="854" r:id="rId55"/>
    <p:sldId id="868" r:id="rId56"/>
    <p:sldId id="1075" r:id="rId57"/>
    <p:sldId id="1116" r:id="rId58"/>
    <p:sldId id="619" r:id="rId59"/>
    <p:sldId id="391" r:id="rId60"/>
    <p:sldId id="867" r:id="rId61"/>
    <p:sldId id="866" r:id="rId62"/>
    <p:sldId id="392" r:id="rId63"/>
    <p:sldId id="543" r:id="rId64"/>
    <p:sldId id="393" r:id="rId65"/>
    <p:sldId id="1318" r:id="rId66"/>
    <p:sldId id="394" r:id="rId67"/>
    <p:sldId id="396" r:id="rId68"/>
    <p:sldId id="1313" r:id="rId69"/>
    <p:sldId id="1118" r:id="rId70"/>
    <p:sldId id="403" r:id="rId71"/>
    <p:sldId id="1299" r:id="rId72"/>
    <p:sldId id="1300" r:id="rId73"/>
    <p:sldId id="621" r:id="rId74"/>
    <p:sldId id="859" r:id="rId75"/>
    <p:sldId id="861" r:id="rId76"/>
    <p:sldId id="860" r:id="rId77"/>
    <p:sldId id="858" r:id="rId78"/>
    <p:sldId id="1338" r:id="rId79"/>
    <p:sldId id="1337" r:id="rId80"/>
    <p:sldId id="408" r:id="rId81"/>
    <p:sldId id="862" r:id="rId82"/>
    <p:sldId id="1303" r:id="rId83"/>
    <p:sldId id="1119" r:id="rId84"/>
    <p:sldId id="416" r:id="rId85"/>
    <p:sldId id="614" r:id="rId86"/>
    <p:sldId id="1072" r:id="rId87"/>
    <p:sldId id="624" r:id="rId88"/>
    <p:sldId id="1314" r:id="rId89"/>
    <p:sldId id="417" r:id="rId90"/>
    <p:sldId id="1339" r:id="rId91"/>
    <p:sldId id="1124" r:id="rId92"/>
    <p:sldId id="1042" r:id="rId93"/>
    <p:sldId id="1043" r:id="rId94"/>
    <p:sldId id="1045" r:id="rId95"/>
    <p:sldId id="1301" r:id="rId96"/>
    <p:sldId id="1302" r:id="rId97"/>
    <p:sldId id="1044" r:id="rId98"/>
    <p:sldId id="1130" r:id="rId99"/>
    <p:sldId id="596" r:id="rId100"/>
    <p:sldId id="597" r:id="rId101"/>
    <p:sldId id="598" r:id="rId102"/>
    <p:sldId id="1232" r:id="rId103"/>
    <p:sldId id="1315" r:id="rId104"/>
    <p:sldId id="1316" r:id="rId105"/>
    <p:sldId id="1340" r:id="rId106"/>
    <p:sldId id="1235" r:id="rId107"/>
    <p:sldId id="1236" r:id="rId108"/>
    <p:sldId id="1237" r:id="rId109"/>
    <p:sldId id="1238" r:id="rId110"/>
    <p:sldId id="1239" r:id="rId111"/>
    <p:sldId id="1240" r:id="rId112"/>
    <p:sldId id="1335" r:id="rId113"/>
    <p:sldId id="1241" r:id="rId114"/>
    <p:sldId id="1307" r:id="rId115"/>
    <p:sldId id="1242" r:id="rId116"/>
    <p:sldId id="1243" r:id="rId117"/>
    <p:sldId id="1244" r:id="rId118"/>
    <p:sldId id="1245" r:id="rId119"/>
    <p:sldId id="1246" r:id="rId120"/>
    <p:sldId id="1247" r:id="rId121"/>
    <p:sldId id="1336" r:id="rId122"/>
    <p:sldId id="1249" r:id="rId123"/>
    <p:sldId id="1250" r:id="rId124"/>
    <p:sldId id="1341" r:id="rId125"/>
    <p:sldId id="1251" r:id="rId126"/>
    <p:sldId id="1252" r:id="rId127"/>
    <p:sldId id="1253" r:id="rId128"/>
    <p:sldId id="1265" r:id="rId129"/>
    <p:sldId id="1325" r:id="rId130"/>
    <p:sldId id="1268" r:id="rId131"/>
    <p:sldId id="1269" r:id="rId132"/>
    <p:sldId id="1317" r:id="rId133"/>
    <p:sldId id="1272" r:id="rId134"/>
    <p:sldId id="1273" r:id="rId135"/>
    <p:sldId id="1274" r:id="rId136"/>
    <p:sldId id="1254" r:id="rId137"/>
    <p:sldId id="1255" r:id="rId138"/>
    <p:sldId id="1342" r:id="rId139"/>
    <p:sldId id="1343" r:id="rId140"/>
    <p:sldId id="1346" r:id="rId141"/>
    <p:sldId id="1344" r:id="rId142"/>
    <p:sldId id="1345" r:id="rId143"/>
    <p:sldId id="1257" r:id="rId144"/>
    <p:sldId id="1258" r:id="rId145"/>
    <p:sldId id="1131" r:id="rId146"/>
  </p:sldIdLst>
  <p:sldSz cx="9144000" cy="6858000" type="screen4x3"/>
  <p:notesSz cx="6797675" cy="9926638"/>
  <p:defaultTextStyle>
    <a:defPPr>
      <a:defRPr lang="en-US"/>
    </a:defPPr>
    <a:lvl1pPr algn="l" defTabSz="457200" rtl="0" fontAlgn="base">
      <a:spcBef>
        <a:spcPct val="0"/>
      </a:spcBef>
      <a:spcAft>
        <a:spcPct val="0"/>
      </a:spcAft>
      <a:defRPr kern="1200">
        <a:solidFill>
          <a:schemeClr val="tx1"/>
        </a:solidFill>
        <a:latin typeface="Arial" pitchFamily="34" charset="0"/>
        <a:ea typeface="ＭＳ Ｐゴシック"/>
        <a:cs typeface="ＭＳ Ｐゴシック"/>
      </a:defRPr>
    </a:lvl1pPr>
    <a:lvl2pPr marL="457200" algn="l" defTabSz="457200" rtl="0" fontAlgn="base">
      <a:spcBef>
        <a:spcPct val="0"/>
      </a:spcBef>
      <a:spcAft>
        <a:spcPct val="0"/>
      </a:spcAft>
      <a:defRPr kern="1200">
        <a:solidFill>
          <a:schemeClr val="tx1"/>
        </a:solidFill>
        <a:latin typeface="Arial" pitchFamily="34" charset="0"/>
        <a:ea typeface="ＭＳ Ｐゴシック"/>
        <a:cs typeface="ＭＳ Ｐゴシック"/>
      </a:defRPr>
    </a:lvl2pPr>
    <a:lvl3pPr marL="914400" algn="l" defTabSz="457200" rtl="0" fontAlgn="base">
      <a:spcBef>
        <a:spcPct val="0"/>
      </a:spcBef>
      <a:spcAft>
        <a:spcPct val="0"/>
      </a:spcAft>
      <a:defRPr kern="1200">
        <a:solidFill>
          <a:schemeClr val="tx1"/>
        </a:solidFill>
        <a:latin typeface="Arial" pitchFamily="34" charset="0"/>
        <a:ea typeface="ＭＳ Ｐゴシック"/>
        <a:cs typeface="ＭＳ Ｐゴシック"/>
      </a:defRPr>
    </a:lvl3pPr>
    <a:lvl4pPr marL="1371600" algn="l" defTabSz="457200" rtl="0" fontAlgn="base">
      <a:spcBef>
        <a:spcPct val="0"/>
      </a:spcBef>
      <a:spcAft>
        <a:spcPct val="0"/>
      </a:spcAft>
      <a:defRPr kern="1200">
        <a:solidFill>
          <a:schemeClr val="tx1"/>
        </a:solidFill>
        <a:latin typeface="Arial" pitchFamily="34" charset="0"/>
        <a:ea typeface="ＭＳ Ｐゴシック"/>
        <a:cs typeface="ＭＳ Ｐゴシック"/>
      </a:defRPr>
    </a:lvl4pPr>
    <a:lvl5pPr marL="1828800" algn="l" defTabSz="457200" rtl="0" fontAlgn="base">
      <a:spcBef>
        <a:spcPct val="0"/>
      </a:spcBef>
      <a:spcAft>
        <a:spcPct val="0"/>
      </a:spcAft>
      <a:defRPr kern="1200">
        <a:solidFill>
          <a:schemeClr val="tx1"/>
        </a:solidFill>
        <a:latin typeface="Arial" pitchFamily="34" charset="0"/>
        <a:ea typeface="ＭＳ Ｐゴシック"/>
        <a:cs typeface="ＭＳ Ｐゴシック"/>
      </a:defRPr>
    </a:lvl5pPr>
    <a:lvl6pPr marL="2286000" algn="l" defTabSz="914400" rtl="0" eaLnBrk="1" latinLnBrk="0" hangingPunct="1">
      <a:defRPr kern="1200">
        <a:solidFill>
          <a:schemeClr val="tx1"/>
        </a:solidFill>
        <a:latin typeface="Arial" pitchFamily="34" charset="0"/>
        <a:ea typeface="ＭＳ Ｐゴシック"/>
        <a:cs typeface="ＭＳ Ｐゴシック"/>
      </a:defRPr>
    </a:lvl6pPr>
    <a:lvl7pPr marL="2743200" algn="l" defTabSz="914400" rtl="0" eaLnBrk="1" latinLnBrk="0" hangingPunct="1">
      <a:defRPr kern="1200">
        <a:solidFill>
          <a:schemeClr val="tx1"/>
        </a:solidFill>
        <a:latin typeface="Arial" pitchFamily="34" charset="0"/>
        <a:ea typeface="ＭＳ Ｐゴシック"/>
        <a:cs typeface="ＭＳ Ｐゴシック"/>
      </a:defRPr>
    </a:lvl7pPr>
    <a:lvl8pPr marL="3200400" algn="l" defTabSz="914400" rtl="0" eaLnBrk="1" latinLnBrk="0" hangingPunct="1">
      <a:defRPr kern="1200">
        <a:solidFill>
          <a:schemeClr val="tx1"/>
        </a:solidFill>
        <a:latin typeface="Arial" pitchFamily="34" charset="0"/>
        <a:ea typeface="ＭＳ Ｐゴシック"/>
        <a:cs typeface="ＭＳ Ｐゴシック"/>
      </a:defRPr>
    </a:lvl8pPr>
    <a:lvl9pPr marL="3657600" algn="l" defTabSz="914400" rtl="0" eaLnBrk="1" latinLnBrk="0" hangingPunct="1">
      <a:defRPr kern="1200">
        <a:solidFill>
          <a:schemeClr val="tx1"/>
        </a:solidFill>
        <a:latin typeface="Arial" pitchFamily="34" charset="0"/>
        <a:ea typeface="ＭＳ Ｐゴシック"/>
        <a:cs typeface="ＭＳ Ｐゴシック"/>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038A"/>
    <a:srgbClr val="008CDD"/>
    <a:srgbClr val="0087D4"/>
    <a:srgbClr val="E0218A"/>
    <a:srgbClr val="77B943"/>
    <a:srgbClr val="F48026"/>
    <a:srgbClr val="A2C53A"/>
    <a:srgbClr val="00B0F0"/>
    <a:srgbClr val="007229"/>
    <a:srgbClr val="5D97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94" autoAdjust="0"/>
    <p:restoredTop sz="84564" autoAdjust="0"/>
  </p:normalViewPr>
  <p:slideViewPr>
    <p:cSldViewPr snapToObjects="1">
      <p:cViewPr varScale="1">
        <p:scale>
          <a:sx n="55" d="100"/>
          <a:sy n="55" d="100"/>
        </p:scale>
        <p:origin x="-1296"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706"/>
    </p:cViewPr>
  </p:sorterViewPr>
  <p:notesViewPr>
    <p:cSldViewPr snapToObjects="1">
      <p:cViewPr varScale="1">
        <p:scale>
          <a:sx n="61" d="100"/>
          <a:sy n="61" d="100"/>
        </p:scale>
        <p:origin x="-3438" y="-78"/>
      </p:cViewPr>
      <p:guideLst>
        <p:guide orient="horz" pos="3125"/>
        <p:guide pos="2142"/>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presProps" Target="presProps.xml"/><Relationship Id="rId5" Type="http://schemas.openxmlformats.org/officeDocument/2006/relationships/slideMaster" Target="slideMasters/slideMaster2.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slide" Target="slides/slide133.xml"/><Relationship Id="rId80" Type="http://schemas.openxmlformats.org/officeDocument/2006/relationships/slide" Target="slides/slide74.xml"/><Relationship Id="rId85" Type="http://schemas.openxmlformats.org/officeDocument/2006/relationships/slide" Target="slides/slide79.xml"/><Relationship Id="rId150" Type="http://schemas.openxmlformats.org/officeDocument/2006/relationships/viewProps" Target="viewProps.xml"/><Relationship Id="rId12" Type="http://schemas.openxmlformats.org/officeDocument/2006/relationships/slide" Target="slides/slide6.xml"/><Relationship Id="rId17" Type="http://schemas.openxmlformats.org/officeDocument/2006/relationships/slide" Target="slides/slide11.xml"/><Relationship Id="rId33" Type="http://schemas.openxmlformats.org/officeDocument/2006/relationships/slide" Target="slides/slide27.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08" Type="http://schemas.openxmlformats.org/officeDocument/2006/relationships/slide" Target="slides/slide102.xml"/><Relationship Id="rId124" Type="http://schemas.openxmlformats.org/officeDocument/2006/relationships/slide" Target="slides/slide118.xml"/><Relationship Id="rId129" Type="http://schemas.openxmlformats.org/officeDocument/2006/relationships/slide" Target="slides/slide123.xml"/><Relationship Id="rId54" Type="http://schemas.openxmlformats.org/officeDocument/2006/relationships/slide" Target="slides/slide48.xml"/><Relationship Id="rId70" Type="http://schemas.openxmlformats.org/officeDocument/2006/relationships/slide" Target="slides/slide64.xml"/><Relationship Id="rId75" Type="http://schemas.openxmlformats.org/officeDocument/2006/relationships/slide" Target="slides/slide69.xml"/><Relationship Id="rId91" Type="http://schemas.openxmlformats.org/officeDocument/2006/relationships/slide" Target="slides/slide85.xml"/><Relationship Id="rId96" Type="http://schemas.openxmlformats.org/officeDocument/2006/relationships/slide" Target="slides/slide90.xml"/><Relationship Id="rId140" Type="http://schemas.openxmlformats.org/officeDocument/2006/relationships/slide" Target="slides/slide134.xml"/><Relationship Id="rId145" Type="http://schemas.openxmlformats.org/officeDocument/2006/relationships/slide" Target="slides/slide139.xml"/><Relationship Id="rId1" Type="http://schemas.openxmlformats.org/officeDocument/2006/relationships/customXml" Target="../customXml/item1.xml"/><Relationship Id="rId6" Type="http://schemas.openxmlformats.org/officeDocument/2006/relationships/slideMaster" Target="slideMasters/slideMaster3.xml"/><Relationship Id="rId23" Type="http://schemas.openxmlformats.org/officeDocument/2006/relationships/slide" Target="slides/slide17.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119" Type="http://schemas.openxmlformats.org/officeDocument/2006/relationships/slide" Target="slides/slide113.xml"/><Relationship Id="rId44" Type="http://schemas.openxmlformats.org/officeDocument/2006/relationships/slide" Target="slides/slide38.xml"/><Relationship Id="rId60" Type="http://schemas.openxmlformats.org/officeDocument/2006/relationships/slide" Target="slides/slide54.xml"/><Relationship Id="rId65" Type="http://schemas.openxmlformats.org/officeDocument/2006/relationships/slide" Target="slides/slide59.xml"/><Relationship Id="rId81" Type="http://schemas.openxmlformats.org/officeDocument/2006/relationships/slide" Target="slides/slide75.xml"/><Relationship Id="rId86" Type="http://schemas.openxmlformats.org/officeDocument/2006/relationships/slide" Target="slides/slide80.xml"/><Relationship Id="rId130" Type="http://schemas.openxmlformats.org/officeDocument/2006/relationships/slide" Target="slides/slide124.xml"/><Relationship Id="rId135" Type="http://schemas.openxmlformats.org/officeDocument/2006/relationships/slide" Target="slides/slide129.xml"/><Relationship Id="rId151" Type="http://schemas.openxmlformats.org/officeDocument/2006/relationships/theme" Target="theme/theme1.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slide" Target="slides/slide135.xml"/><Relationship Id="rId146" Type="http://schemas.openxmlformats.org/officeDocument/2006/relationships/slide" Target="slides/slide140.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61" Type="http://schemas.openxmlformats.org/officeDocument/2006/relationships/slide" Target="slides/slide55.xml"/><Relationship Id="rId82" Type="http://schemas.openxmlformats.org/officeDocument/2006/relationships/slide" Target="slides/slide76.xml"/><Relationship Id="rId152" Type="http://schemas.openxmlformats.org/officeDocument/2006/relationships/tableStyles" Target="tableStyles.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3" Type="http://schemas.openxmlformats.org/officeDocument/2006/relationships/customXml" Target="../customXml/item3.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2945659" cy="496411"/>
          </a:xfrm>
          <a:prstGeom prst="rect">
            <a:avLst/>
          </a:prstGeom>
        </p:spPr>
        <p:txBody>
          <a:bodyPr vert="horz" wrap="square" lIns="96925" tIns="48464" rIns="96925" bIns="48464" numCol="1" anchor="t" anchorCtr="0" compatLnSpc="1">
            <a:prstTxWarp prst="textNoShape">
              <a:avLst/>
            </a:prstTxWarp>
          </a:bodyPr>
          <a:lstStyle>
            <a:lvl1pPr>
              <a:defRPr sz="1200">
                <a:ea typeface="ＭＳ Ｐゴシック" pitchFamily="-65" charset="-128"/>
                <a:cs typeface="+mn-cs"/>
              </a:defRPr>
            </a:lvl1pPr>
          </a:lstStyle>
          <a:p>
            <a:pPr>
              <a:defRPr/>
            </a:pPr>
            <a:endParaRPr lang="en-US"/>
          </a:p>
        </p:txBody>
      </p:sp>
      <p:sp>
        <p:nvSpPr>
          <p:cNvPr id="3" name="Date Placeholder 2"/>
          <p:cNvSpPr>
            <a:spLocks noGrp="1"/>
          </p:cNvSpPr>
          <p:nvPr>
            <p:ph type="dt" sz="quarter" idx="1"/>
          </p:nvPr>
        </p:nvSpPr>
        <p:spPr>
          <a:xfrm>
            <a:off x="3850400" y="2"/>
            <a:ext cx="2945659" cy="496411"/>
          </a:xfrm>
          <a:prstGeom prst="rect">
            <a:avLst/>
          </a:prstGeom>
        </p:spPr>
        <p:txBody>
          <a:bodyPr vert="horz" wrap="square" lIns="96925" tIns="48464" rIns="96925" bIns="48464" numCol="1" anchor="t" anchorCtr="0" compatLnSpc="1">
            <a:prstTxWarp prst="textNoShape">
              <a:avLst/>
            </a:prstTxWarp>
          </a:bodyPr>
          <a:lstStyle>
            <a:lvl1pPr algn="r">
              <a:defRPr sz="1200">
                <a:ea typeface="ＭＳ Ｐゴシック" pitchFamily="-65" charset="-128"/>
                <a:cs typeface="+mn-cs"/>
              </a:defRPr>
            </a:lvl1pPr>
          </a:lstStyle>
          <a:p>
            <a:pPr>
              <a:defRPr/>
            </a:pPr>
            <a:fld id="{D9EFEBF5-DC46-4A37-8998-FE58B912AADA}" type="datetime1">
              <a:rPr lang="en-US"/>
              <a:pPr>
                <a:defRPr/>
              </a:pPr>
              <a:t>8/13/2013</a:t>
            </a:fld>
            <a:endParaRPr lang="en-US"/>
          </a:p>
        </p:txBody>
      </p:sp>
      <p:sp>
        <p:nvSpPr>
          <p:cNvPr id="4" name="Footer Placeholder 3"/>
          <p:cNvSpPr>
            <a:spLocks noGrp="1"/>
          </p:cNvSpPr>
          <p:nvPr>
            <p:ph type="ftr" sz="quarter" idx="2"/>
          </p:nvPr>
        </p:nvSpPr>
        <p:spPr>
          <a:xfrm>
            <a:off x="1" y="9428637"/>
            <a:ext cx="2945659" cy="496411"/>
          </a:xfrm>
          <a:prstGeom prst="rect">
            <a:avLst/>
          </a:prstGeom>
        </p:spPr>
        <p:txBody>
          <a:bodyPr vert="horz" wrap="square" lIns="96925" tIns="48464" rIns="96925" bIns="48464" numCol="1" anchor="b" anchorCtr="0" compatLnSpc="1">
            <a:prstTxWarp prst="textNoShape">
              <a:avLst/>
            </a:prstTxWarp>
          </a:bodyPr>
          <a:lstStyle>
            <a:lvl1pPr>
              <a:defRPr sz="1200">
                <a:ea typeface="ＭＳ Ｐゴシック" pitchFamily="-65" charset="-128"/>
                <a:cs typeface="+mn-cs"/>
              </a:defRPr>
            </a:lvl1pPr>
          </a:lstStyle>
          <a:p>
            <a:pPr>
              <a:defRPr/>
            </a:pPr>
            <a:endParaRPr lang="en-US"/>
          </a:p>
        </p:txBody>
      </p:sp>
      <p:sp>
        <p:nvSpPr>
          <p:cNvPr id="5" name="Slide Number Placeholder 4"/>
          <p:cNvSpPr>
            <a:spLocks noGrp="1"/>
          </p:cNvSpPr>
          <p:nvPr>
            <p:ph type="sldNum" sz="quarter" idx="3"/>
          </p:nvPr>
        </p:nvSpPr>
        <p:spPr>
          <a:xfrm>
            <a:off x="3850400" y="9428637"/>
            <a:ext cx="2945659" cy="496411"/>
          </a:xfrm>
          <a:prstGeom prst="rect">
            <a:avLst/>
          </a:prstGeom>
        </p:spPr>
        <p:txBody>
          <a:bodyPr vert="horz" wrap="square" lIns="96925" tIns="48464" rIns="96925" bIns="48464" numCol="1" anchor="b" anchorCtr="0" compatLnSpc="1">
            <a:prstTxWarp prst="textNoShape">
              <a:avLst/>
            </a:prstTxWarp>
          </a:bodyPr>
          <a:lstStyle>
            <a:lvl1pPr algn="r">
              <a:defRPr sz="1200">
                <a:ea typeface="ＭＳ Ｐゴシック" pitchFamily="-65" charset="-128"/>
                <a:cs typeface="+mn-cs"/>
              </a:defRPr>
            </a:lvl1pPr>
          </a:lstStyle>
          <a:p>
            <a:pPr>
              <a:defRPr/>
            </a:pPr>
            <a:fld id="{144AF426-9621-43B2-9A73-D9463D94D468}" type="slidenum">
              <a:rPr lang="en-US"/>
              <a:pPr>
                <a:defRPr/>
              </a:pPr>
              <a:t>‹#›</a:t>
            </a:fld>
            <a:endParaRPr lang="en-US"/>
          </a:p>
        </p:txBody>
      </p:sp>
    </p:spTree>
    <p:extLst>
      <p:ext uri="{BB962C8B-B14F-4D97-AF65-F5344CB8AC3E}">
        <p14:creationId xmlns:p14="http://schemas.microsoft.com/office/powerpoint/2010/main" val="1940247372"/>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2"/>
            <a:ext cx="2945659" cy="496411"/>
          </a:xfrm>
          <a:prstGeom prst="rect">
            <a:avLst/>
          </a:prstGeom>
        </p:spPr>
        <p:txBody>
          <a:bodyPr vert="horz" wrap="square" lIns="96925" tIns="48464" rIns="96925" bIns="48464" numCol="1" anchor="t" anchorCtr="0" compatLnSpc="1">
            <a:prstTxWarp prst="textNoShape">
              <a:avLst/>
            </a:prstTxWarp>
          </a:bodyPr>
          <a:lstStyle>
            <a:lvl1pPr>
              <a:defRPr sz="1200">
                <a:ea typeface="ＭＳ Ｐゴシック" pitchFamily="-65" charset="-128"/>
                <a:cs typeface="+mn-cs"/>
              </a:defRPr>
            </a:lvl1pPr>
          </a:lstStyle>
          <a:p>
            <a:pPr>
              <a:defRPr/>
            </a:pPr>
            <a:endParaRPr lang="en-US"/>
          </a:p>
        </p:txBody>
      </p:sp>
      <p:sp>
        <p:nvSpPr>
          <p:cNvPr id="3" name="Date Placeholder 2"/>
          <p:cNvSpPr>
            <a:spLocks noGrp="1"/>
          </p:cNvSpPr>
          <p:nvPr>
            <p:ph type="dt" idx="1"/>
          </p:nvPr>
        </p:nvSpPr>
        <p:spPr>
          <a:xfrm>
            <a:off x="3850400" y="2"/>
            <a:ext cx="2945659" cy="496411"/>
          </a:xfrm>
          <a:prstGeom prst="rect">
            <a:avLst/>
          </a:prstGeom>
        </p:spPr>
        <p:txBody>
          <a:bodyPr vert="horz" wrap="square" lIns="96925" tIns="48464" rIns="96925" bIns="48464" numCol="1" anchor="t" anchorCtr="0" compatLnSpc="1">
            <a:prstTxWarp prst="textNoShape">
              <a:avLst/>
            </a:prstTxWarp>
          </a:bodyPr>
          <a:lstStyle>
            <a:lvl1pPr algn="r">
              <a:defRPr sz="1200">
                <a:ea typeface="ＭＳ Ｐゴシック" pitchFamily="-65" charset="-128"/>
                <a:cs typeface="+mn-cs"/>
              </a:defRPr>
            </a:lvl1pPr>
          </a:lstStyle>
          <a:p>
            <a:pPr>
              <a:defRPr/>
            </a:pPr>
            <a:fld id="{3C8459E9-3BE4-4C9A-B355-35415D1BD5BB}" type="datetime1">
              <a:rPr lang="en-US"/>
              <a:pPr>
                <a:defRPr/>
              </a:pPr>
              <a:t>8/13/2013</a:t>
            </a:fld>
            <a:endParaRPr lang="en-US"/>
          </a:p>
        </p:txBody>
      </p:sp>
      <p:sp>
        <p:nvSpPr>
          <p:cNvPr id="4" name="Slide Image Placeholder 3"/>
          <p:cNvSpPr>
            <a:spLocks noGrp="1" noRot="1" noChangeAspect="1"/>
          </p:cNvSpPr>
          <p:nvPr>
            <p:ph type="sldImg" idx="2"/>
          </p:nvPr>
        </p:nvSpPr>
        <p:spPr>
          <a:xfrm>
            <a:off x="917575" y="742950"/>
            <a:ext cx="4962525" cy="3722688"/>
          </a:xfrm>
          <a:prstGeom prst="rect">
            <a:avLst/>
          </a:prstGeom>
          <a:noFill/>
          <a:ln w="12700">
            <a:solidFill>
              <a:prstClr val="black"/>
            </a:solidFill>
          </a:ln>
        </p:spPr>
        <p:txBody>
          <a:bodyPr vert="horz" wrap="square" lIns="96925" tIns="48464" rIns="96925" bIns="48464" numCol="1" anchor="ctr" anchorCtr="0" compatLnSpc="1">
            <a:prstTxWarp prst="textNoShape">
              <a:avLst/>
            </a:prstTxWarp>
          </a:bodyPr>
          <a:lstStyle/>
          <a:p>
            <a:pPr lvl="0"/>
            <a:endParaRPr lang="en-US" noProof="0" smtClean="0"/>
          </a:p>
        </p:txBody>
      </p:sp>
      <p:sp>
        <p:nvSpPr>
          <p:cNvPr id="5" name="Notes Placeholder 4"/>
          <p:cNvSpPr>
            <a:spLocks noGrp="1"/>
          </p:cNvSpPr>
          <p:nvPr>
            <p:ph type="body" sz="quarter" idx="3"/>
          </p:nvPr>
        </p:nvSpPr>
        <p:spPr>
          <a:xfrm>
            <a:off x="679768" y="4715910"/>
            <a:ext cx="5438140" cy="4466113"/>
          </a:xfrm>
          <a:prstGeom prst="rect">
            <a:avLst/>
          </a:prstGeom>
        </p:spPr>
        <p:txBody>
          <a:bodyPr vert="horz" wrap="square" lIns="96925" tIns="48464" rIns="96925" bIns="48464" numCol="1" anchor="t" anchorCtr="0" compatLnSpc="1">
            <a:prstTxWarp prst="textNoShape">
              <a:avLst/>
            </a:prstTxWarp>
            <a:norm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6" name="Footer Placeholder 5"/>
          <p:cNvSpPr>
            <a:spLocks noGrp="1"/>
          </p:cNvSpPr>
          <p:nvPr>
            <p:ph type="ftr" sz="quarter" idx="4"/>
          </p:nvPr>
        </p:nvSpPr>
        <p:spPr>
          <a:xfrm>
            <a:off x="1" y="9428637"/>
            <a:ext cx="2945659" cy="496411"/>
          </a:xfrm>
          <a:prstGeom prst="rect">
            <a:avLst/>
          </a:prstGeom>
        </p:spPr>
        <p:txBody>
          <a:bodyPr vert="horz" wrap="square" lIns="96925" tIns="48464" rIns="96925" bIns="48464" numCol="1" anchor="b" anchorCtr="0" compatLnSpc="1">
            <a:prstTxWarp prst="textNoShape">
              <a:avLst/>
            </a:prstTxWarp>
          </a:bodyPr>
          <a:lstStyle>
            <a:lvl1pPr>
              <a:defRPr sz="1200">
                <a:ea typeface="ＭＳ Ｐゴシック" pitchFamily="-65" charset="-128"/>
                <a:cs typeface="+mn-cs"/>
              </a:defRPr>
            </a:lvl1pPr>
          </a:lstStyle>
          <a:p>
            <a:pPr>
              <a:defRPr/>
            </a:pPr>
            <a:endParaRPr lang="en-US"/>
          </a:p>
        </p:txBody>
      </p:sp>
      <p:sp>
        <p:nvSpPr>
          <p:cNvPr id="7" name="Slide Number Placeholder 6"/>
          <p:cNvSpPr>
            <a:spLocks noGrp="1"/>
          </p:cNvSpPr>
          <p:nvPr>
            <p:ph type="sldNum" sz="quarter" idx="5"/>
          </p:nvPr>
        </p:nvSpPr>
        <p:spPr>
          <a:xfrm>
            <a:off x="3850400" y="9428637"/>
            <a:ext cx="2945659" cy="496411"/>
          </a:xfrm>
          <a:prstGeom prst="rect">
            <a:avLst/>
          </a:prstGeom>
        </p:spPr>
        <p:txBody>
          <a:bodyPr vert="horz" wrap="square" lIns="96925" tIns="48464" rIns="96925" bIns="48464" numCol="1" anchor="b" anchorCtr="0" compatLnSpc="1">
            <a:prstTxWarp prst="textNoShape">
              <a:avLst/>
            </a:prstTxWarp>
          </a:bodyPr>
          <a:lstStyle>
            <a:lvl1pPr algn="r">
              <a:defRPr sz="1200">
                <a:ea typeface="ＭＳ Ｐゴシック" pitchFamily="-65" charset="-128"/>
                <a:cs typeface="+mn-cs"/>
              </a:defRPr>
            </a:lvl1pPr>
          </a:lstStyle>
          <a:p>
            <a:pPr>
              <a:defRPr/>
            </a:pPr>
            <a:fld id="{9D996821-C2CE-470B-B784-5D2AAD1AB7A4}" type="slidenum">
              <a:rPr lang="en-US"/>
              <a:pPr>
                <a:defRPr/>
              </a:pPr>
              <a:t>‹#›</a:t>
            </a:fld>
            <a:endParaRPr lang="en-US"/>
          </a:p>
        </p:txBody>
      </p:sp>
    </p:spTree>
    <p:extLst>
      <p:ext uri="{BB962C8B-B14F-4D97-AF65-F5344CB8AC3E}">
        <p14:creationId xmlns:p14="http://schemas.microsoft.com/office/powerpoint/2010/main" val="4266878643"/>
      </p:ext>
    </p:extLst>
  </p:cSld>
  <p:clrMap bg1="lt1" tx1="dk1" bg2="lt2" tx2="dk2" accent1="accent1" accent2="accent2" accent3="accent3" accent4="accent4" accent5="accent5" accent6="accent6" hlink="hlink" folHlink="folHlink"/>
  <p:hf hdr="0" ftr="0"/>
  <p:notesStyle>
    <a:lvl1pPr algn="l" defTabSz="457200" rtl="0" eaLnBrk="0" fontAlgn="base" hangingPunct="0">
      <a:spcBef>
        <a:spcPct val="30000"/>
      </a:spcBef>
      <a:spcAft>
        <a:spcPct val="0"/>
      </a:spcAft>
      <a:defRPr sz="1200" kern="1200">
        <a:solidFill>
          <a:schemeClr val="tx1"/>
        </a:solidFill>
        <a:latin typeface="Arial"/>
        <a:ea typeface="ＭＳ Ｐゴシック" pitchFamily="-107" charset="-128"/>
        <a:cs typeface="ＭＳ Ｐゴシック" pitchFamily="-107" charset="-128"/>
      </a:defRPr>
    </a:lvl1pPr>
    <a:lvl2pPr marL="457200" algn="l" defTabSz="457200" rtl="0" eaLnBrk="0" fontAlgn="base" hangingPunct="0">
      <a:spcBef>
        <a:spcPct val="30000"/>
      </a:spcBef>
      <a:spcAft>
        <a:spcPct val="0"/>
      </a:spcAft>
      <a:defRPr sz="1200" kern="1200">
        <a:solidFill>
          <a:schemeClr val="tx1"/>
        </a:solidFill>
        <a:latin typeface="Arial"/>
        <a:ea typeface="ＭＳ Ｐゴシック" pitchFamily="-107" charset="-128"/>
        <a:cs typeface="ＭＳ Ｐゴシック"/>
      </a:defRPr>
    </a:lvl2pPr>
    <a:lvl3pPr marL="914400" algn="l" defTabSz="457200" rtl="0" eaLnBrk="0" fontAlgn="base" hangingPunct="0">
      <a:spcBef>
        <a:spcPct val="30000"/>
      </a:spcBef>
      <a:spcAft>
        <a:spcPct val="0"/>
      </a:spcAft>
      <a:defRPr sz="1200" kern="1200">
        <a:solidFill>
          <a:schemeClr val="tx1"/>
        </a:solidFill>
        <a:latin typeface="Arial"/>
        <a:ea typeface="ＭＳ Ｐゴシック" pitchFamily="-107" charset="-128"/>
        <a:cs typeface="ＭＳ Ｐゴシック"/>
      </a:defRPr>
    </a:lvl3pPr>
    <a:lvl4pPr marL="1371600" algn="l" defTabSz="457200" rtl="0" eaLnBrk="0" fontAlgn="base" hangingPunct="0">
      <a:spcBef>
        <a:spcPct val="30000"/>
      </a:spcBef>
      <a:spcAft>
        <a:spcPct val="0"/>
      </a:spcAft>
      <a:defRPr sz="1200" kern="1200">
        <a:solidFill>
          <a:schemeClr val="tx1"/>
        </a:solidFill>
        <a:latin typeface="Arial"/>
        <a:ea typeface="ＭＳ Ｐゴシック" pitchFamily="-107" charset="-128"/>
        <a:cs typeface="ＭＳ Ｐゴシック"/>
      </a:defRPr>
    </a:lvl4pPr>
    <a:lvl5pPr marL="1828800" algn="l" defTabSz="457200" rtl="0" eaLnBrk="0" fontAlgn="base" hangingPunct="0">
      <a:spcBef>
        <a:spcPct val="30000"/>
      </a:spcBef>
      <a:spcAft>
        <a:spcPct val="0"/>
      </a:spcAft>
      <a:defRPr sz="1200" kern="1200">
        <a:solidFill>
          <a:schemeClr val="tx1"/>
        </a:solidFill>
        <a:latin typeface="Arial"/>
        <a:ea typeface="ＭＳ Ｐゴシック" pitchFamily="-107" charset="-128"/>
        <a:cs typeface="ＭＳ Ｐゴシック"/>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9D996821-C2CE-470B-B784-5D2AAD1AB7A4}" type="slidenum">
              <a:rPr lang="en-US" smtClean="0"/>
              <a:pPr>
                <a:defRPr/>
              </a:pPr>
              <a:t>1</a:t>
            </a:fld>
            <a:endParaRPr lang="en-US" dirty="0"/>
          </a:p>
        </p:txBody>
      </p:sp>
      <p:sp>
        <p:nvSpPr>
          <p:cNvPr id="5" name="Date Placeholder 4"/>
          <p:cNvSpPr>
            <a:spLocks noGrp="1"/>
          </p:cNvSpPr>
          <p:nvPr>
            <p:ph type="dt" idx="11"/>
          </p:nvPr>
        </p:nvSpPr>
        <p:spPr/>
        <p:txBody>
          <a:bodyPr/>
          <a:lstStyle/>
          <a:p>
            <a:pPr>
              <a:defRPr/>
            </a:pPr>
            <a:fld id="{3C8459E9-3BE4-4C9A-B355-35415D1BD5BB}" type="datetime1">
              <a:rPr lang="en-US" smtClean="0"/>
              <a:pPr>
                <a:defRPr/>
              </a:pPr>
              <a:t>8/13/2013</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Slide Image Placeholder 1"/>
          <p:cNvSpPr>
            <a:spLocks noGrp="1" noRot="1" noChangeAspect="1" noTextEdit="1"/>
          </p:cNvSpPr>
          <p:nvPr>
            <p:ph type="sldImg"/>
          </p:nvPr>
        </p:nvSpPr>
        <p:spPr bwMode="auto">
          <a:noFill/>
          <a:ln>
            <a:solidFill>
              <a:srgbClr val="000000"/>
            </a:solidFill>
            <a:miter lim="800000"/>
            <a:headEnd/>
            <a:tailEnd/>
          </a:ln>
        </p:spPr>
      </p:sp>
      <p:sp>
        <p:nvSpPr>
          <p:cNvPr id="220163" name="Notes Placeholder 2"/>
          <p:cNvSpPr>
            <a:spLocks noGrp="1"/>
          </p:cNvSpPr>
          <p:nvPr>
            <p:ph type="body" idx="1"/>
          </p:nvPr>
        </p:nvSpPr>
        <p:spPr bwMode="auto">
          <a:noFill/>
        </p:spPr>
        <p:txBody>
          <a:bodyPr/>
          <a:lstStyle/>
          <a:p>
            <a:endParaRPr lang="en-US" dirty="0" smtClean="0">
              <a:latin typeface="Arial" pitchFamily="34" charset="0"/>
            </a:endParaRPr>
          </a:p>
        </p:txBody>
      </p:sp>
      <p:sp>
        <p:nvSpPr>
          <p:cNvPr id="220164" name="Slide Number Placeholder 3"/>
          <p:cNvSpPr>
            <a:spLocks noGrp="1"/>
          </p:cNvSpPr>
          <p:nvPr>
            <p:ph type="sldNum" sz="quarter" idx="5"/>
          </p:nvPr>
        </p:nvSpPr>
        <p:spPr bwMode="auto">
          <a:noFill/>
          <a:ln>
            <a:miter lim="800000"/>
            <a:headEnd/>
            <a:tailEnd/>
          </a:ln>
        </p:spPr>
        <p:txBody>
          <a:bodyPr/>
          <a:lstStyle/>
          <a:p>
            <a:fld id="{61710C1F-B25E-41E2-9C49-432656ADABF5}" type="slidenum">
              <a:rPr lang="en-US" smtClean="0">
                <a:ea typeface="MS PGothic" pitchFamily="34" charset="-128"/>
              </a:rPr>
              <a:pPr/>
              <a:t>10</a:t>
            </a:fld>
            <a:endParaRPr lang="en-US" smtClean="0">
              <a:ea typeface="MS PGothic" pitchFamily="34" charset="-128"/>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58051" name="Espace réservé des commentaires 2"/>
          <p:cNvSpPr>
            <a:spLocks noGrp="1"/>
          </p:cNvSpPr>
          <p:nvPr>
            <p:ph type="body" idx="1"/>
          </p:nvPr>
        </p:nvSpPr>
        <p:spPr bwMode="auto">
          <a:noFill/>
        </p:spPr>
        <p:txBody>
          <a:bodyPr/>
          <a:lstStyle/>
          <a:p>
            <a:endParaRPr lang="fr-FR" dirty="0" smtClean="0">
              <a:latin typeface="Arial" pitchFamily="34" charset="0"/>
            </a:endParaRPr>
          </a:p>
        </p:txBody>
      </p:sp>
      <p:sp>
        <p:nvSpPr>
          <p:cNvPr id="258052" name="Espace réservé du numéro de diapositive 3"/>
          <p:cNvSpPr>
            <a:spLocks noGrp="1"/>
          </p:cNvSpPr>
          <p:nvPr>
            <p:ph type="sldNum" sz="quarter" idx="5"/>
          </p:nvPr>
        </p:nvSpPr>
        <p:spPr bwMode="auto">
          <a:noFill/>
          <a:ln>
            <a:miter lim="800000"/>
            <a:headEnd/>
            <a:tailEnd/>
          </a:ln>
        </p:spPr>
        <p:txBody>
          <a:bodyPr/>
          <a:lstStyle/>
          <a:p>
            <a:fld id="{B5FAF954-A60D-416D-A010-B816EB2C5932}" type="slidenum">
              <a:rPr lang="en-US" smtClean="0">
                <a:ea typeface="MS PGothic" pitchFamily="34" charset="-128"/>
              </a:rPr>
              <a:pPr/>
              <a:t>101</a:t>
            </a:fld>
            <a:endParaRPr lang="en-US" smtClean="0">
              <a:ea typeface="MS PGothic" pitchFamily="34" charset="-128"/>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60099" name="Espace réservé des commentaires 2"/>
          <p:cNvSpPr>
            <a:spLocks noGrp="1"/>
          </p:cNvSpPr>
          <p:nvPr>
            <p:ph type="body" idx="1"/>
          </p:nvPr>
        </p:nvSpPr>
        <p:spPr bwMode="auto">
          <a:noFill/>
        </p:spPr>
        <p:txBody>
          <a:bodyPr/>
          <a:lstStyle/>
          <a:p>
            <a:endParaRPr lang="fr-FR" dirty="0" smtClean="0">
              <a:latin typeface="Arial" pitchFamily="34" charset="0"/>
            </a:endParaRPr>
          </a:p>
        </p:txBody>
      </p:sp>
      <p:sp>
        <p:nvSpPr>
          <p:cNvPr id="260100" name="Espace réservé du numéro de diapositive 3"/>
          <p:cNvSpPr>
            <a:spLocks noGrp="1"/>
          </p:cNvSpPr>
          <p:nvPr>
            <p:ph type="sldNum" sz="quarter" idx="5"/>
          </p:nvPr>
        </p:nvSpPr>
        <p:spPr bwMode="auto">
          <a:noFill/>
          <a:ln>
            <a:miter lim="800000"/>
            <a:headEnd/>
            <a:tailEnd/>
          </a:ln>
        </p:spPr>
        <p:txBody>
          <a:bodyPr/>
          <a:lstStyle/>
          <a:p>
            <a:fld id="{950F515D-8061-427E-BB1B-79A05221C5C9}" type="slidenum">
              <a:rPr lang="en-US" smtClean="0">
                <a:ea typeface="MS PGothic" pitchFamily="34" charset="-128"/>
              </a:rPr>
              <a:pPr/>
              <a:t>102</a:t>
            </a:fld>
            <a:endParaRPr lang="en-US" smtClean="0">
              <a:ea typeface="MS PGothic" pitchFamily="34" charset="-128"/>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419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64195" name="Espace réservé des commentaires 2"/>
          <p:cNvSpPr>
            <a:spLocks noGrp="1"/>
          </p:cNvSpPr>
          <p:nvPr>
            <p:ph type="body" idx="1"/>
          </p:nvPr>
        </p:nvSpPr>
        <p:spPr bwMode="auto">
          <a:noFill/>
        </p:spPr>
        <p:txBody>
          <a:bodyPr/>
          <a:lstStyle/>
          <a:p>
            <a:pPr algn="just"/>
            <a:r>
              <a:rPr lang="en-US" sz="900" dirty="0" smtClean="0">
                <a:latin typeface="Arial" pitchFamily="34" charset="0"/>
              </a:rPr>
              <a:t>Pricing details can be requested from the Corp Pricing Team</a:t>
            </a:r>
          </a:p>
          <a:p>
            <a:endParaRPr lang="fr-FR" dirty="0" smtClean="0">
              <a:latin typeface="Arial" pitchFamily="34" charset="0"/>
            </a:endParaRPr>
          </a:p>
        </p:txBody>
      </p:sp>
      <p:sp>
        <p:nvSpPr>
          <p:cNvPr id="264196" name="Espace réservé du numéro de diapositive 3"/>
          <p:cNvSpPr>
            <a:spLocks noGrp="1"/>
          </p:cNvSpPr>
          <p:nvPr>
            <p:ph type="sldNum" sz="quarter" idx="5"/>
          </p:nvPr>
        </p:nvSpPr>
        <p:spPr bwMode="auto">
          <a:noFill/>
          <a:ln>
            <a:miter lim="800000"/>
            <a:headEnd/>
            <a:tailEnd/>
          </a:ln>
        </p:spPr>
        <p:txBody>
          <a:bodyPr/>
          <a:lstStyle/>
          <a:p>
            <a:fld id="{BC02B36C-D497-416A-B41F-CA136257C6FD}" type="slidenum">
              <a:rPr lang="en-US" smtClean="0">
                <a:ea typeface="MS PGothic" pitchFamily="34" charset="-128"/>
              </a:rPr>
              <a:pPr/>
              <a:t>103</a:t>
            </a:fld>
            <a:endParaRPr lang="en-US" smtClean="0">
              <a:ea typeface="MS PGothic" pitchFamily="34" charset="-128"/>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Slide Image Placeholder 1"/>
          <p:cNvSpPr>
            <a:spLocks noGrp="1" noRot="1" noChangeAspect="1" noTextEdit="1"/>
          </p:cNvSpPr>
          <p:nvPr>
            <p:ph type="sldImg"/>
          </p:nvPr>
        </p:nvSpPr>
        <p:spPr bwMode="auto">
          <a:noFill/>
          <a:ln>
            <a:solidFill>
              <a:srgbClr val="000000"/>
            </a:solidFill>
            <a:miter lim="800000"/>
            <a:headEnd/>
            <a:tailEnd/>
          </a:ln>
        </p:spPr>
      </p:sp>
      <p:sp>
        <p:nvSpPr>
          <p:cNvPr id="267267" name="Notes Placeholder 2"/>
          <p:cNvSpPr>
            <a:spLocks noGrp="1"/>
          </p:cNvSpPr>
          <p:nvPr>
            <p:ph type="body" idx="1"/>
          </p:nvPr>
        </p:nvSpPr>
        <p:spPr bwMode="auto">
          <a:noFill/>
        </p:spPr>
        <p:txBody>
          <a:bodyPr/>
          <a:lstStyle/>
          <a:p>
            <a:pPr algn="just"/>
            <a:r>
              <a:rPr lang="en-GB" dirty="0" smtClean="0">
                <a:latin typeface="Arial" pitchFamily="34" charset="0"/>
              </a:rPr>
              <a:t> </a:t>
            </a:r>
            <a:r>
              <a:rPr lang="en-GB" sz="900" dirty="0" smtClean="0">
                <a:latin typeface="Arial" pitchFamily="34" charset="0"/>
              </a:rPr>
              <a:t>Login and password are provided by the Administrator of Mobile Intelligence. </a:t>
            </a:r>
          </a:p>
        </p:txBody>
      </p:sp>
      <p:sp>
        <p:nvSpPr>
          <p:cNvPr id="267268" name="Slide Number Placeholder 3"/>
          <p:cNvSpPr>
            <a:spLocks noGrp="1"/>
          </p:cNvSpPr>
          <p:nvPr>
            <p:ph type="sldNum" sz="quarter" idx="5"/>
          </p:nvPr>
        </p:nvSpPr>
        <p:spPr bwMode="auto">
          <a:noFill/>
          <a:ln>
            <a:miter lim="800000"/>
            <a:headEnd/>
            <a:tailEnd/>
          </a:ln>
        </p:spPr>
        <p:txBody>
          <a:bodyPr/>
          <a:lstStyle/>
          <a:p>
            <a:fld id="{6923B0C4-8F8A-4796-9FAA-F289300603FB}" type="slidenum">
              <a:rPr lang="en-US" smtClean="0">
                <a:ea typeface="MS PGothic" pitchFamily="34" charset="-128"/>
              </a:rPr>
              <a:pPr/>
              <a:t>104</a:t>
            </a:fld>
            <a:endParaRPr lang="en-US" smtClean="0">
              <a:ea typeface="MS PGothic" pitchFamily="34" charset="-128"/>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Slide Image Placeholder 1"/>
          <p:cNvSpPr>
            <a:spLocks noGrp="1" noRot="1" noChangeAspect="1" noTextEdit="1"/>
          </p:cNvSpPr>
          <p:nvPr>
            <p:ph type="sldImg"/>
          </p:nvPr>
        </p:nvSpPr>
        <p:spPr bwMode="auto">
          <a:noFill/>
          <a:ln>
            <a:solidFill>
              <a:srgbClr val="000000"/>
            </a:solidFill>
            <a:miter lim="800000"/>
            <a:headEnd/>
            <a:tailEnd/>
          </a:ln>
        </p:spPr>
      </p:sp>
      <p:sp>
        <p:nvSpPr>
          <p:cNvPr id="269315" name="Notes Placeholder 2"/>
          <p:cNvSpPr>
            <a:spLocks noGrp="1"/>
          </p:cNvSpPr>
          <p:nvPr>
            <p:ph type="body" idx="1"/>
          </p:nvPr>
        </p:nvSpPr>
        <p:spPr bwMode="auto">
          <a:noFill/>
        </p:spPr>
        <p:txBody>
          <a:bodyPr/>
          <a:lstStyle/>
          <a:p>
            <a:pPr algn="just"/>
            <a:r>
              <a:rPr lang="en-GB" sz="900" b="1" dirty="0" smtClean="0">
                <a:latin typeface="Arial" pitchFamily="34" charset="0"/>
                <a:cs typeface="Arial" pitchFamily="34" charset="0"/>
                <a:sym typeface="Arial" pitchFamily="34" charset="0"/>
              </a:rPr>
              <a:t>Actions and Alerts</a:t>
            </a:r>
            <a:r>
              <a:rPr lang="en-GB" sz="900" dirty="0" smtClean="0">
                <a:latin typeface="Arial" pitchFamily="34" charset="0"/>
                <a:cs typeface="Arial" pitchFamily="34" charset="0"/>
                <a:sym typeface="Arial" pitchFamily="34" charset="0"/>
              </a:rPr>
              <a:t>: Only the 3 most recent ‘message of the day’ and/or ‘Urgent Attention’ messages are displayed (all the items are accessible in the </a:t>
            </a:r>
            <a:r>
              <a:rPr lang="en-GB" sz="900" b="1" dirty="0" smtClean="0">
                <a:latin typeface="Arial" pitchFamily="34" charset="0"/>
                <a:cs typeface="Arial" pitchFamily="34" charset="0"/>
                <a:sym typeface="Arial" pitchFamily="34" charset="0"/>
              </a:rPr>
              <a:t>Notifications</a:t>
            </a:r>
            <a:r>
              <a:rPr lang="en-GB" sz="900" dirty="0" smtClean="0">
                <a:latin typeface="Arial" pitchFamily="34" charset="0"/>
                <a:cs typeface="Arial" pitchFamily="34" charset="0"/>
                <a:sym typeface="Arial" pitchFamily="34" charset="0"/>
              </a:rPr>
              <a:t> link on the Home Page)</a:t>
            </a:r>
          </a:p>
          <a:p>
            <a:pPr algn="just"/>
            <a:endParaRPr lang="en-GB" sz="900" dirty="0" smtClean="0">
              <a:latin typeface="Arial" pitchFamily="34" charset="0"/>
            </a:endParaRPr>
          </a:p>
          <a:p>
            <a:pPr algn="just"/>
            <a:r>
              <a:rPr lang="en-GB" sz="900" dirty="0" smtClean="0">
                <a:latin typeface="Arial" pitchFamily="34" charset="0"/>
                <a:cs typeface="Arial" pitchFamily="34" charset="0"/>
                <a:sym typeface="Arial" pitchFamily="34" charset="0"/>
              </a:rPr>
              <a:t>The figure beside the </a:t>
            </a:r>
            <a:r>
              <a:rPr lang="en-GB" sz="900" b="1" dirty="0" smtClean="0">
                <a:latin typeface="Arial" pitchFamily="34" charset="0"/>
                <a:cs typeface="Arial" pitchFamily="34" charset="0"/>
                <a:sym typeface="Arial" pitchFamily="34" charset="0"/>
              </a:rPr>
              <a:t>Planner</a:t>
            </a:r>
            <a:r>
              <a:rPr lang="en-GB" sz="900" dirty="0" smtClean="0">
                <a:latin typeface="Arial" pitchFamily="34" charset="0"/>
                <a:cs typeface="Arial" pitchFamily="34" charset="0"/>
                <a:sym typeface="Arial" pitchFamily="34" charset="0"/>
              </a:rPr>
              <a:t> indicates the number of appointments for the day</a:t>
            </a:r>
          </a:p>
          <a:p>
            <a:pPr algn="just"/>
            <a:endParaRPr lang="en-GB" sz="900" dirty="0" smtClean="0">
              <a:latin typeface="Arial" pitchFamily="34" charset="0"/>
              <a:cs typeface="Arial" pitchFamily="34" charset="0"/>
              <a:sym typeface="Arial" pitchFamily="34" charset="0"/>
            </a:endParaRPr>
          </a:p>
          <a:p>
            <a:pPr algn="just"/>
            <a:r>
              <a:rPr lang="en-GB" sz="900" dirty="0" smtClean="0">
                <a:latin typeface="Arial" pitchFamily="34" charset="0"/>
                <a:cs typeface="Arial" pitchFamily="34" charset="0"/>
                <a:sym typeface="Arial" pitchFamily="34" charset="0"/>
              </a:rPr>
              <a:t>The figure beside the </a:t>
            </a:r>
            <a:r>
              <a:rPr lang="en-GB" sz="900" b="1" dirty="0" smtClean="0">
                <a:latin typeface="Arial" pitchFamily="34" charset="0"/>
                <a:cs typeface="Arial" pitchFamily="34" charset="0"/>
                <a:sym typeface="Arial" pitchFamily="34" charset="0"/>
              </a:rPr>
              <a:t>Incomplete Calls </a:t>
            </a:r>
            <a:r>
              <a:rPr lang="en-GB" sz="900" dirty="0" smtClean="0">
                <a:latin typeface="Arial" pitchFamily="34" charset="0"/>
                <a:cs typeface="Arial" pitchFamily="34" charset="0"/>
                <a:sym typeface="Arial" pitchFamily="34" charset="0"/>
              </a:rPr>
              <a:t>indicates the number of calls that have been saved for later</a:t>
            </a:r>
          </a:p>
          <a:p>
            <a:pPr algn="just"/>
            <a:endParaRPr lang="en-GB" sz="900" dirty="0" smtClean="0">
              <a:latin typeface="Arial" pitchFamily="34" charset="0"/>
              <a:cs typeface="Arial" pitchFamily="34" charset="0"/>
              <a:sym typeface="Arial" pitchFamily="34" charset="0"/>
            </a:endParaRPr>
          </a:p>
          <a:p>
            <a:pPr algn="just"/>
            <a:r>
              <a:rPr lang="en-GB" sz="900" dirty="0" smtClean="0">
                <a:latin typeface="Arial" pitchFamily="34" charset="0"/>
                <a:cs typeface="Arial" pitchFamily="34" charset="0"/>
                <a:sym typeface="Arial" pitchFamily="34" charset="0"/>
              </a:rPr>
              <a:t>The figure beside the </a:t>
            </a:r>
            <a:r>
              <a:rPr lang="en-GB" sz="900" b="1" dirty="0" smtClean="0">
                <a:latin typeface="Arial" pitchFamily="34" charset="0"/>
                <a:cs typeface="Arial" pitchFamily="34" charset="0"/>
                <a:sym typeface="Arial" pitchFamily="34" charset="0"/>
              </a:rPr>
              <a:t>To Do </a:t>
            </a:r>
            <a:r>
              <a:rPr lang="en-GB" sz="900" dirty="0" smtClean="0">
                <a:latin typeface="Arial" pitchFamily="34" charset="0"/>
                <a:cs typeface="Arial" pitchFamily="34" charset="0"/>
                <a:sym typeface="Arial" pitchFamily="34" charset="0"/>
              </a:rPr>
              <a:t>indicates the number of ‘open’ To Dos</a:t>
            </a:r>
          </a:p>
          <a:p>
            <a:pPr algn="just"/>
            <a:endParaRPr lang="en-GB" sz="900" dirty="0" smtClean="0">
              <a:latin typeface="Arial" pitchFamily="34" charset="0"/>
              <a:cs typeface="Arial" pitchFamily="34" charset="0"/>
              <a:sym typeface="Arial" pitchFamily="34" charset="0"/>
            </a:endParaRPr>
          </a:p>
          <a:p>
            <a:pPr algn="just"/>
            <a:r>
              <a:rPr lang="en-GB" sz="900" dirty="0" smtClean="0">
                <a:latin typeface="Arial" pitchFamily="34" charset="0"/>
                <a:cs typeface="Arial" pitchFamily="34" charset="0"/>
                <a:sym typeface="Arial" pitchFamily="34" charset="0"/>
              </a:rPr>
              <a:t>The figure beside the </a:t>
            </a:r>
            <a:r>
              <a:rPr lang="en-GB" sz="900" b="1" dirty="0" smtClean="0">
                <a:latin typeface="Arial" pitchFamily="34" charset="0"/>
                <a:cs typeface="Arial" pitchFamily="34" charset="0"/>
                <a:sym typeface="Arial" pitchFamily="34" charset="0"/>
              </a:rPr>
              <a:t>Meetings </a:t>
            </a:r>
            <a:r>
              <a:rPr lang="en-GB" sz="900" dirty="0" smtClean="0">
                <a:latin typeface="Arial" pitchFamily="34" charset="0"/>
                <a:cs typeface="Arial" pitchFamily="34" charset="0"/>
                <a:sym typeface="Arial" pitchFamily="34" charset="0"/>
              </a:rPr>
              <a:t>indicates the number of ‘non-closed’ meetings (e.g.: shared, submitted for approval...)</a:t>
            </a:r>
          </a:p>
          <a:p>
            <a:pPr algn="just"/>
            <a:endParaRPr lang="en-GB" sz="900" dirty="0" smtClean="0">
              <a:latin typeface="Arial" pitchFamily="34" charset="0"/>
            </a:endParaRPr>
          </a:p>
          <a:p>
            <a:pPr algn="just"/>
            <a:r>
              <a:rPr lang="en-GB" sz="900" dirty="0" smtClean="0">
                <a:latin typeface="Arial" pitchFamily="34" charset="0"/>
              </a:rPr>
              <a:t>The App supports both on-demand and automatic synchronizations</a:t>
            </a:r>
          </a:p>
          <a:p>
            <a:pPr algn="just"/>
            <a:endParaRPr lang="en-GB" sz="900" dirty="0" smtClean="0">
              <a:latin typeface="Arial" pitchFamily="34" charset="0"/>
            </a:endParaRPr>
          </a:p>
          <a:p>
            <a:pPr algn="just"/>
            <a:r>
              <a:rPr lang="en-GB" sz="900" b="1" dirty="0" smtClean="0">
                <a:latin typeface="Arial" pitchFamily="34" charset="0"/>
              </a:rPr>
              <a:t>KPIs</a:t>
            </a:r>
            <a:r>
              <a:rPr lang="en-GB" sz="900" dirty="0" smtClean="0">
                <a:latin typeface="Arial" pitchFamily="34" charset="0"/>
              </a:rPr>
              <a:t>: </a:t>
            </a:r>
            <a:r>
              <a:rPr lang="en-US" sz="900" dirty="0" smtClean="0">
                <a:latin typeface="Arial" pitchFamily="34" charset="0"/>
              </a:rPr>
              <a:t>Only two Key Performance Indicators can be displayed on the Home page </a:t>
            </a:r>
            <a:r>
              <a:rPr lang="en-GB" sz="900" dirty="0" smtClean="0">
                <a:latin typeface="Arial" pitchFamily="34" charset="0"/>
              </a:rPr>
              <a:t>(it </a:t>
            </a:r>
            <a:r>
              <a:rPr lang="en-US" sz="900" dirty="0" smtClean="0">
                <a:latin typeface="Arial" pitchFamily="34" charset="0"/>
              </a:rPr>
              <a:t>depends on a parameter setting</a:t>
            </a:r>
            <a:r>
              <a:rPr lang="en-GB" sz="900" dirty="0" smtClean="0">
                <a:latin typeface="Arial" pitchFamily="34" charset="0"/>
              </a:rPr>
              <a:t>).</a:t>
            </a:r>
            <a:endParaRPr lang="fr-FR" sz="900" dirty="0" smtClean="0">
              <a:latin typeface="Arial" pitchFamily="34" charset="0"/>
            </a:endParaRPr>
          </a:p>
          <a:p>
            <a:pPr algn="just"/>
            <a:r>
              <a:rPr lang="en-US" sz="900" dirty="0" smtClean="0">
                <a:latin typeface="Arial" pitchFamily="34" charset="0"/>
              </a:rPr>
              <a:t>The corresponding data can be automatically calculated (in the Scheduler Manager of FA) or loaded via standard interfaces.</a:t>
            </a:r>
          </a:p>
          <a:p>
            <a:pPr algn="just"/>
            <a:endParaRPr lang="en-GB" sz="900" dirty="0" smtClean="0">
              <a:latin typeface="Arial" pitchFamily="34" charset="0"/>
            </a:endParaRPr>
          </a:p>
        </p:txBody>
      </p:sp>
      <p:sp>
        <p:nvSpPr>
          <p:cNvPr id="269316" name="Slide Number Placeholder 3"/>
          <p:cNvSpPr>
            <a:spLocks noGrp="1"/>
          </p:cNvSpPr>
          <p:nvPr>
            <p:ph type="sldNum" sz="quarter" idx="5"/>
          </p:nvPr>
        </p:nvSpPr>
        <p:spPr bwMode="auto">
          <a:noFill/>
          <a:ln>
            <a:miter lim="800000"/>
            <a:headEnd/>
            <a:tailEnd/>
          </a:ln>
        </p:spPr>
        <p:txBody>
          <a:bodyPr/>
          <a:lstStyle/>
          <a:p>
            <a:fld id="{0AB97D76-4D9F-4E3C-AA0B-EC9CD1B46736}" type="slidenum">
              <a:rPr lang="en-US" smtClean="0">
                <a:ea typeface="MS PGothic" pitchFamily="34" charset="-128"/>
              </a:rPr>
              <a:pPr/>
              <a:t>105</a:t>
            </a:fld>
            <a:endParaRPr lang="en-US" smtClean="0">
              <a:ea typeface="MS PGothic" pitchFamily="34" charset="-128"/>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0338" name="Slide Image Placeholder 1"/>
          <p:cNvSpPr>
            <a:spLocks noGrp="1" noRot="1" noChangeAspect="1" noTextEdit="1"/>
          </p:cNvSpPr>
          <p:nvPr>
            <p:ph type="sldImg"/>
          </p:nvPr>
        </p:nvSpPr>
        <p:spPr bwMode="auto">
          <a:noFill/>
          <a:ln>
            <a:solidFill>
              <a:srgbClr val="000000"/>
            </a:solidFill>
            <a:miter lim="800000"/>
            <a:headEnd/>
            <a:tailEnd/>
          </a:ln>
        </p:spPr>
      </p:sp>
      <p:sp>
        <p:nvSpPr>
          <p:cNvPr id="270339" name="Notes Placeholder 2"/>
          <p:cNvSpPr>
            <a:spLocks noGrp="1"/>
          </p:cNvSpPr>
          <p:nvPr>
            <p:ph type="body" idx="1"/>
          </p:nvPr>
        </p:nvSpPr>
        <p:spPr bwMode="auto">
          <a:noFill/>
        </p:spPr>
        <p:txBody>
          <a:bodyPr/>
          <a:lstStyle/>
          <a:p>
            <a:pPr algn="just"/>
            <a:r>
              <a:rPr lang="en-GB" sz="900" dirty="0" smtClean="0">
                <a:latin typeface="Arial" pitchFamily="34" charset="0"/>
              </a:rPr>
              <a:t>Available features from the Home Page when working in </a:t>
            </a:r>
            <a:r>
              <a:rPr lang="en-GB" sz="900" b="1" dirty="0" smtClean="0">
                <a:latin typeface="Arial" pitchFamily="34" charset="0"/>
              </a:rPr>
              <a:t>disconnected</a:t>
            </a:r>
            <a:r>
              <a:rPr lang="en-GB" sz="900" dirty="0" smtClean="0">
                <a:latin typeface="Arial" pitchFamily="34" charset="0"/>
              </a:rPr>
              <a:t> </a:t>
            </a:r>
            <a:r>
              <a:rPr lang="en-GB" sz="900" b="1" dirty="0" smtClean="0">
                <a:latin typeface="Arial" pitchFamily="34" charset="0"/>
              </a:rPr>
              <a:t>mode</a:t>
            </a:r>
            <a:r>
              <a:rPr lang="en-GB" sz="900" dirty="0" smtClean="0">
                <a:latin typeface="Arial" pitchFamily="34" charset="0"/>
              </a:rPr>
              <a:t> on MI Touch:</a:t>
            </a:r>
          </a:p>
          <a:p>
            <a:pPr lvl="1" algn="just">
              <a:buFont typeface="Wingdings" pitchFamily="2" charset="2"/>
              <a:buChar char="Ø"/>
            </a:pPr>
            <a:r>
              <a:rPr lang="en-GB" sz="900" dirty="0" smtClean="0">
                <a:latin typeface="Arial" pitchFamily="34" charset="0"/>
              </a:rPr>
              <a:t>Planner</a:t>
            </a:r>
          </a:p>
          <a:p>
            <a:pPr lvl="1" algn="just">
              <a:buFont typeface="Wingdings" pitchFamily="2" charset="2"/>
              <a:buChar char="Ø"/>
            </a:pPr>
            <a:r>
              <a:rPr lang="en-GB" sz="900" dirty="0" smtClean="0">
                <a:latin typeface="Arial" pitchFamily="34" charset="0"/>
              </a:rPr>
              <a:t>Incomplete Calls</a:t>
            </a:r>
          </a:p>
          <a:p>
            <a:pPr lvl="1" algn="just">
              <a:buFont typeface="Wingdings" pitchFamily="2" charset="2"/>
              <a:buChar char="Ø"/>
            </a:pPr>
            <a:r>
              <a:rPr lang="en-GB" sz="900" dirty="0" smtClean="0">
                <a:latin typeface="Arial" pitchFamily="34" charset="0"/>
              </a:rPr>
              <a:t>To Do</a:t>
            </a:r>
          </a:p>
          <a:p>
            <a:pPr lvl="1" algn="just">
              <a:buFont typeface="Wingdings" pitchFamily="2" charset="2"/>
              <a:buChar char="Ø"/>
            </a:pPr>
            <a:r>
              <a:rPr lang="en-GB" sz="900" dirty="0" smtClean="0">
                <a:latin typeface="Arial" pitchFamily="34" charset="0"/>
              </a:rPr>
              <a:t>Notifications</a:t>
            </a:r>
          </a:p>
          <a:p>
            <a:pPr lvl="1" algn="just">
              <a:buFont typeface="Wingdings" pitchFamily="2" charset="2"/>
              <a:buChar char="Ø"/>
            </a:pPr>
            <a:r>
              <a:rPr lang="en-GB" sz="900" dirty="0" smtClean="0">
                <a:latin typeface="Arial" pitchFamily="34" charset="0"/>
              </a:rPr>
              <a:t>Route Builder</a:t>
            </a:r>
          </a:p>
          <a:p>
            <a:pPr lvl="1" algn="just">
              <a:buFont typeface="Wingdings" pitchFamily="2" charset="2"/>
              <a:buChar char="Ø"/>
            </a:pPr>
            <a:r>
              <a:rPr lang="en-GB" sz="900" dirty="0" smtClean="0">
                <a:latin typeface="Arial" pitchFamily="34" charset="0"/>
              </a:rPr>
              <a:t>Multimedia Presentations</a:t>
            </a:r>
          </a:p>
          <a:p>
            <a:pPr lvl="1" algn="just">
              <a:buFont typeface="Wingdings" pitchFamily="2" charset="2"/>
              <a:buChar char="Ø"/>
            </a:pPr>
            <a:r>
              <a:rPr lang="en-GB" sz="900" dirty="0" smtClean="0">
                <a:latin typeface="Arial" pitchFamily="34" charset="0"/>
              </a:rPr>
              <a:t>Tools</a:t>
            </a:r>
          </a:p>
          <a:p>
            <a:pPr lvl="1" algn="just">
              <a:buFont typeface="Wingdings" pitchFamily="2" charset="2"/>
              <a:buChar char="Ø"/>
            </a:pPr>
            <a:r>
              <a:rPr lang="en-GB" sz="900" dirty="0" smtClean="0">
                <a:latin typeface="Arial" pitchFamily="34" charset="0"/>
              </a:rPr>
              <a:t>Analytics (</a:t>
            </a:r>
            <a:r>
              <a:rPr lang="en-GB" sz="900" dirty="0" err="1" smtClean="0">
                <a:latin typeface="Arial" pitchFamily="34" charset="0"/>
              </a:rPr>
              <a:t>Roambi</a:t>
            </a:r>
            <a:r>
              <a:rPr lang="en-GB" sz="900" dirty="0" smtClean="0">
                <a:latin typeface="Arial" pitchFamily="34" charset="0"/>
              </a:rPr>
              <a:t>)</a:t>
            </a:r>
          </a:p>
          <a:p>
            <a:pPr lvl="1" algn="just">
              <a:buFont typeface="Wingdings" pitchFamily="2" charset="2"/>
              <a:buChar char="Ø"/>
            </a:pPr>
            <a:r>
              <a:rPr lang="en-GB" sz="900" dirty="0" smtClean="0">
                <a:latin typeface="Arial" pitchFamily="34" charset="0"/>
              </a:rPr>
              <a:t>Change Request</a:t>
            </a:r>
          </a:p>
          <a:p>
            <a:pPr lvl="1" algn="just">
              <a:buFont typeface="Wingdings" pitchFamily="2" charset="2"/>
              <a:buChar char="Ø"/>
            </a:pPr>
            <a:endParaRPr lang="en-GB" sz="900" dirty="0" smtClean="0">
              <a:latin typeface="Arial" pitchFamily="34" charset="0"/>
            </a:endParaRPr>
          </a:p>
          <a:p>
            <a:pPr algn="just"/>
            <a:r>
              <a:rPr lang="en-GB" sz="900" dirty="0" smtClean="0">
                <a:latin typeface="Arial" pitchFamily="34" charset="0"/>
              </a:rPr>
              <a:t>Available features from the Home Page when working in </a:t>
            </a:r>
            <a:r>
              <a:rPr lang="en-GB" sz="900" b="1" dirty="0" smtClean="0">
                <a:latin typeface="Arial" pitchFamily="34" charset="0"/>
              </a:rPr>
              <a:t>connected</a:t>
            </a:r>
            <a:r>
              <a:rPr lang="en-GB" sz="900" dirty="0" smtClean="0">
                <a:latin typeface="Arial" pitchFamily="34" charset="0"/>
              </a:rPr>
              <a:t> </a:t>
            </a:r>
            <a:r>
              <a:rPr lang="en-GB" sz="900" b="1" dirty="0" smtClean="0">
                <a:latin typeface="Arial" pitchFamily="34" charset="0"/>
              </a:rPr>
              <a:t>mode</a:t>
            </a:r>
            <a:r>
              <a:rPr lang="en-GB" sz="900" dirty="0" smtClean="0">
                <a:latin typeface="Arial" pitchFamily="34" charset="0"/>
              </a:rPr>
              <a:t> on MI Touch:</a:t>
            </a:r>
          </a:p>
          <a:p>
            <a:pPr lvl="1" algn="just">
              <a:buFont typeface="Wingdings" pitchFamily="2" charset="2"/>
              <a:buChar char="Ø"/>
            </a:pPr>
            <a:r>
              <a:rPr lang="en-GB" sz="900" dirty="0" smtClean="0">
                <a:latin typeface="Arial" pitchFamily="34" charset="0"/>
              </a:rPr>
              <a:t>Near Me</a:t>
            </a:r>
          </a:p>
          <a:p>
            <a:pPr lvl="1" algn="just">
              <a:buFont typeface="Wingdings" pitchFamily="2" charset="2"/>
              <a:buChar char="Ø"/>
            </a:pPr>
            <a:r>
              <a:rPr lang="en-GB" sz="900" dirty="0" smtClean="0">
                <a:latin typeface="Arial" pitchFamily="34" charset="0"/>
              </a:rPr>
              <a:t>Plan of Action</a:t>
            </a:r>
          </a:p>
          <a:p>
            <a:pPr lvl="1" algn="just">
              <a:buFont typeface="Wingdings" pitchFamily="2" charset="2"/>
              <a:buChar char="Ø"/>
            </a:pPr>
            <a:r>
              <a:rPr lang="en-GB" sz="900" dirty="0" smtClean="0">
                <a:latin typeface="Arial" pitchFamily="34" charset="0"/>
              </a:rPr>
              <a:t>Materials</a:t>
            </a:r>
          </a:p>
          <a:p>
            <a:pPr lvl="1" algn="just">
              <a:buFont typeface="Wingdings" pitchFamily="2" charset="2"/>
              <a:buChar char="Ø"/>
            </a:pPr>
            <a:r>
              <a:rPr lang="en-GB" sz="900" dirty="0" smtClean="0">
                <a:latin typeface="Arial" pitchFamily="34" charset="0"/>
              </a:rPr>
              <a:t>Expenses</a:t>
            </a:r>
          </a:p>
          <a:p>
            <a:pPr lvl="1" algn="just">
              <a:buFont typeface="Wingdings" pitchFamily="2" charset="2"/>
              <a:buChar char="Ø"/>
            </a:pPr>
            <a:r>
              <a:rPr lang="en-GB" sz="900" dirty="0" smtClean="0">
                <a:latin typeface="Arial" pitchFamily="34" charset="0"/>
              </a:rPr>
              <a:t>Meetings</a:t>
            </a:r>
          </a:p>
          <a:p>
            <a:pPr lvl="1" algn="just">
              <a:buFont typeface="Wingdings" pitchFamily="2" charset="2"/>
              <a:buChar char="Ø"/>
            </a:pPr>
            <a:r>
              <a:rPr lang="en-GB" sz="900" dirty="0" smtClean="0">
                <a:latin typeface="Arial" pitchFamily="34" charset="0"/>
              </a:rPr>
              <a:t>Reports</a:t>
            </a:r>
          </a:p>
        </p:txBody>
      </p:sp>
      <p:sp>
        <p:nvSpPr>
          <p:cNvPr id="270340" name="Slide Number Placeholder 3"/>
          <p:cNvSpPr>
            <a:spLocks noGrp="1"/>
          </p:cNvSpPr>
          <p:nvPr>
            <p:ph type="sldNum" sz="quarter" idx="5"/>
          </p:nvPr>
        </p:nvSpPr>
        <p:spPr bwMode="auto">
          <a:noFill/>
          <a:ln>
            <a:miter lim="800000"/>
            <a:headEnd/>
            <a:tailEnd/>
          </a:ln>
        </p:spPr>
        <p:txBody>
          <a:bodyPr/>
          <a:lstStyle/>
          <a:p>
            <a:fld id="{37A00A09-0F17-4ECE-A776-A88063A16221}" type="slidenum">
              <a:rPr lang="en-US" smtClean="0">
                <a:ea typeface="MS PGothic" pitchFamily="34" charset="-128"/>
              </a:rPr>
              <a:pPr/>
              <a:t>106</a:t>
            </a:fld>
            <a:endParaRPr lang="en-US" smtClean="0">
              <a:ea typeface="MS PGothic" pitchFamily="34" charset="-128"/>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945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fr-FR" smtClean="0">
              <a:latin typeface="Arial" charset="0"/>
            </a:endParaRPr>
          </a:p>
        </p:txBody>
      </p:sp>
      <p:sp>
        <p:nvSpPr>
          <p:cNvPr id="17412"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91053CA1-9BA9-4D49-A420-9DFC447279E7}" type="slidenum">
              <a:rPr lang="en-US" smtClean="0">
                <a:solidFill>
                  <a:srgbClr val="000000"/>
                </a:solidFill>
              </a:rPr>
              <a:pPr fontAlgn="base">
                <a:spcBef>
                  <a:spcPct val="0"/>
                </a:spcBef>
                <a:spcAft>
                  <a:spcPct val="0"/>
                </a:spcAft>
                <a:defRPr/>
              </a:pPr>
              <a:t>107</a:t>
            </a:fld>
            <a:endParaRPr lang="en-US" smtClean="0">
              <a:solidFill>
                <a:srgbClr val="000000"/>
              </a:solidFill>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Slide Image Placeholder 1"/>
          <p:cNvSpPr>
            <a:spLocks noGrp="1" noRot="1" noChangeAspect="1" noTextEdit="1"/>
          </p:cNvSpPr>
          <p:nvPr>
            <p:ph type="sldImg"/>
          </p:nvPr>
        </p:nvSpPr>
        <p:spPr bwMode="auto">
          <a:noFill/>
          <a:ln>
            <a:solidFill>
              <a:srgbClr val="000000"/>
            </a:solidFill>
            <a:miter lim="800000"/>
            <a:headEnd/>
            <a:tailEnd/>
          </a:ln>
        </p:spPr>
      </p:sp>
      <p:sp>
        <p:nvSpPr>
          <p:cNvPr id="273411" name="Notes Placeholder 2"/>
          <p:cNvSpPr>
            <a:spLocks noGrp="1"/>
          </p:cNvSpPr>
          <p:nvPr>
            <p:ph type="body" idx="1"/>
          </p:nvPr>
        </p:nvSpPr>
        <p:spPr bwMode="auto">
          <a:noFill/>
        </p:spPr>
        <p:txBody>
          <a:bodyPr/>
          <a:lstStyle/>
          <a:p>
            <a:pPr algn="just"/>
            <a:r>
              <a:rPr lang="en-GB" sz="900" dirty="0" smtClean="0">
                <a:latin typeface="Arial" pitchFamily="34" charset="0"/>
              </a:rPr>
              <a:t>Intuitive search possibilities: for instance, when searching the letter “k” for an individual (Med Prof &amp; Business Contacts), MI Touch shows first names AND last names beginning with the letter “k”.</a:t>
            </a:r>
          </a:p>
          <a:p>
            <a:r>
              <a:rPr lang="en-GB" dirty="0" smtClean="0">
                <a:latin typeface="Arial" pitchFamily="34" charset="0"/>
              </a:rPr>
              <a:t> </a:t>
            </a:r>
          </a:p>
          <a:p>
            <a:endParaRPr lang="en-GB" dirty="0" smtClean="0">
              <a:latin typeface="Arial" pitchFamily="34" charset="0"/>
            </a:endParaRPr>
          </a:p>
        </p:txBody>
      </p:sp>
      <p:sp>
        <p:nvSpPr>
          <p:cNvPr id="273412" name="Slide Number Placeholder 3"/>
          <p:cNvSpPr>
            <a:spLocks noGrp="1"/>
          </p:cNvSpPr>
          <p:nvPr>
            <p:ph type="sldNum" sz="quarter" idx="5"/>
          </p:nvPr>
        </p:nvSpPr>
        <p:spPr bwMode="auto">
          <a:noFill/>
          <a:ln>
            <a:miter lim="800000"/>
            <a:headEnd/>
            <a:tailEnd/>
          </a:ln>
        </p:spPr>
        <p:txBody>
          <a:bodyPr/>
          <a:lstStyle/>
          <a:p>
            <a:fld id="{E4BFBC9C-5511-4978-9399-39F8742FC8EB}" type="slidenum">
              <a:rPr lang="en-US" smtClean="0">
                <a:ea typeface="MS PGothic" pitchFamily="34" charset="-128"/>
              </a:rPr>
              <a:pPr/>
              <a:t>108</a:t>
            </a:fld>
            <a:endParaRPr lang="en-US" smtClean="0">
              <a:ea typeface="MS PGothic" pitchFamily="34" charset="-128"/>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4130" name="Slide Image Placeholder 1"/>
          <p:cNvSpPr>
            <a:spLocks noGrp="1" noRot="1" noChangeAspect="1" noTextEdit="1"/>
          </p:cNvSpPr>
          <p:nvPr>
            <p:ph type="sldImg"/>
          </p:nvPr>
        </p:nvSpPr>
        <p:spPr bwMode="auto">
          <a:noFill/>
          <a:ln>
            <a:solidFill>
              <a:srgbClr val="000000"/>
            </a:solidFill>
            <a:miter lim="800000"/>
            <a:headEnd/>
            <a:tailEnd/>
          </a:ln>
        </p:spPr>
      </p:sp>
      <p:sp>
        <p:nvSpPr>
          <p:cNvPr id="304131" name="Notes Placeholder 2"/>
          <p:cNvSpPr>
            <a:spLocks noGrp="1"/>
          </p:cNvSpPr>
          <p:nvPr>
            <p:ph type="body" idx="1"/>
          </p:nvPr>
        </p:nvSpPr>
        <p:spPr bwMode="auto">
          <a:noFill/>
        </p:spPr>
        <p:txBody>
          <a:bodyPr/>
          <a:lstStyle/>
          <a:p>
            <a:pPr algn="just"/>
            <a:r>
              <a:rPr lang="en-GB" sz="900" b="1" dirty="0" smtClean="0">
                <a:latin typeface="Arial" pitchFamily="34" charset="0"/>
                <a:cs typeface="Arial" pitchFamily="34" charset="0"/>
                <a:sym typeface="Arial" pitchFamily="34" charset="0"/>
              </a:rPr>
              <a:t>Preset Lists </a:t>
            </a:r>
            <a:r>
              <a:rPr lang="en-GB" sz="900" dirty="0" smtClean="0">
                <a:latin typeface="Arial" pitchFamily="34" charset="0"/>
                <a:cs typeface="Arial" pitchFamily="34" charset="0"/>
                <a:sym typeface="Arial" pitchFamily="34" charset="0"/>
              </a:rPr>
              <a:t>are ‘Predefined Lists’ created with SQL statements by HO users with advanced configuration permissions (they are not coming from List Builder).</a:t>
            </a:r>
          </a:p>
          <a:p>
            <a:pPr algn="just"/>
            <a:endParaRPr lang="en-US" sz="900" dirty="0" smtClean="0">
              <a:latin typeface="Arial" pitchFamily="34" charset="0"/>
              <a:cs typeface="Arial" pitchFamily="34" charset="0"/>
              <a:sym typeface="Arial" pitchFamily="34" charset="0"/>
            </a:endParaRPr>
          </a:p>
          <a:p>
            <a:pPr algn="just"/>
            <a:r>
              <a:rPr lang="en-US" sz="900" dirty="0" smtClean="0">
                <a:latin typeface="Arial" pitchFamily="34" charset="0"/>
                <a:cs typeface="Arial" pitchFamily="34" charset="0"/>
                <a:sym typeface="Arial" pitchFamily="34" charset="0"/>
              </a:rPr>
              <a:t>By default, there are 5 existing “out-of-the-box” :</a:t>
            </a:r>
          </a:p>
          <a:p>
            <a:pPr lvl="1" algn="just">
              <a:buFontTx/>
              <a:buChar char="•"/>
            </a:pPr>
            <a:r>
              <a:rPr lang="en-US" sz="900" dirty="0" smtClean="0">
                <a:latin typeface="Arial" pitchFamily="34" charset="0"/>
                <a:cs typeface="Arial" pitchFamily="34" charset="0"/>
                <a:sym typeface="Arial" pitchFamily="34" charset="0"/>
              </a:rPr>
              <a:t> Customers Added by </a:t>
            </a:r>
            <a:r>
              <a:rPr lang="en-US" sz="900" dirty="0" err="1" smtClean="0">
                <a:latin typeface="Arial" pitchFamily="34" charset="0"/>
                <a:cs typeface="Arial" pitchFamily="34" charset="0"/>
                <a:sym typeface="Arial" pitchFamily="34" charset="0"/>
              </a:rPr>
              <a:t>Onekey</a:t>
            </a:r>
            <a:endParaRPr lang="en-US" sz="900" dirty="0" smtClean="0">
              <a:latin typeface="Arial" pitchFamily="34" charset="0"/>
              <a:cs typeface="Arial" pitchFamily="34" charset="0"/>
              <a:sym typeface="Arial" pitchFamily="34" charset="0"/>
            </a:endParaRPr>
          </a:p>
          <a:p>
            <a:pPr lvl="1" algn="just">
              <a:buFontTx/>
              <a:buChar char="•"/>
            </a:pPr>
            <a:r>
              <a:rPr lang="en-US" sz="900" dirty="0" smtClean="0">
                <a:latin typeface="Arial" pitchFamily="34" charset="0"/>
                <a:cs typeface="Arial" pitchFamily="34" charset="0"/>
                <a:sym typeface="Arial" pitchFamily="34" charset="0"/>
              </a:rPr>
              <a:t> Customers Updated by </a:t>
            </a:r>
            <a:r>
              <a:rPr lang="en-US" sz="900" dirty="0" err="1" smtClean="0">
                <a:latin typeface="Arial" pitchFamily="34" charset="0"/>
                <a:cs typeface="Arial" pitchFamily="34" charset="0"/>
                <a:sym typeface="Arial" pitchFamily="34" charset="0"/>
              </a:rPr>
              <a:t>Onekey</a:t>
            </a:r>
            <a:endParaRPr lang="en-US" sz="900" dirty="0" smtClean="0">
              <a:latin typeface="Arial" pitchFamily="34" charset="0"/>
              <a:cs typeface="Arial" pitchFamily="34" charset="0"/>
              <a:sym typeface="Arial" pitchFamily="34" charset="0"/>
            </a:endParaRPr>
          </a:p>
          <a:p>
            <a:pPr lvl="1" algn="just">
              <a:buFontTx/>
              <a:buChar char="•"/>
            </a:pPr>
            <a:r>
              <a:rPr lang="en-US" sz="900" dirty="0" smtClean="0">
                <a:latin typeface="Arial" pitchFamily="34" charset="0"/>
                <a:cs typeface="Arial" pitchFamily="34" charset="0"/>
                <a:sym typeface="Arial" pitchFamily="34" charset="0"/>
              </a:rPr>
              <a:t> Targets not seen for 3 months</a:t>
            </a:r>
          </a:p>
          <a:p>
            <a:pPr lvl="1" algn="just">
              <a:buFontTx/>
              <a:buChar char="•"/>
            </a:pPr>
            <a:r>
              <a:rPr lang="en-US" sz="900" dirty="0" smtClean="0">
                <a:latin typeface="Arial" pitchFamily="34" charset="0"/>
                <a:cs typeface="Arial" pitchFamily="34" charset="0"/>
                <a:sym typeface="Arial" pitchFamily="34" charset="0"/>
              </a:rPr>
              <a:t> KOL Customers</a:t>
            </a:r>
          </a:p>
          <a:p>
            <a:pPr lvl="1" algn="just">
              <a:buFontTx/>
              <a:buChar char="•"/>
            </a:pPr>
            <a:r>
              <a:rPr lang="en-US" sz="900" dirty="0" smtClean="0">
                <a:latin typeface="Arial" pitchFamily="34" charset="0"/>
                <a:cs typeface="Arial" pitchFamily="34" charset="0"/>
                <a:sym typeface="Arial" pitchFamily="34" charset="0"/>
              </a:rPr>
              <a:t> Speaker Customers</a:t>
            </a:r>
          </a:p>
        </p:txBody>
      </p:sp>
      <p:sp>
        <p:nvSpPr>
          <p:cNvPr id="304132" name="Slide Number Placeholder 3"/>
          <p:cNvSpPr>
            <a:spLocks noGrp="1"/>
          </p:cNvSpPr>
          <p:nvPr>
            <p:ph type="sldNum" sz="quarter" idx="5"/>
          </p:nvPr>
        </p:nvSpPr>
        <p:spPr bwMode="auto">
          <a:noFill/>
          <a:ln>
            <a:miter lim="800000"/>
            <a:headEnd/>
            <a:tailEnd/>
          </a:ln>
        </p:spPr>
        <p:txBody>
          <a:bodyPr/>
          <a:lstStyle/>
          <a:p>
            <a:fld id="{1B28A640-E28D-4DFB-BC84-D0E5A22C5DD6}" type="slidenum">
              <a:rPr lang="en-US" smtClean="0">
                <a:ea typeface="MS PGothic" pitchFamily="34" charset="-128"/>
              </a:rPr>
              <a:pPr/>
              <a:t>109</a:t>
            </a:fld>
            <a:endParaRPr lang="en-US" smtClean="0">
              <a:ea typeface="MS PGothic" pitchFamily="34" charset="-128"/>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578" name="Slide Image Placeholder 1"/>
          <p:cNvSpPr>
            <a:spLocks noGrp="1" noRot="1" noChangeAspect="1" noTextEdit="1"/>
          </p:cNvSpPr>
          <p:nvPr>
            <p:ph type="sldImg"/>
          </p:nvPr>
        </p:nvSpPr>
        <p:spPr bwMode="auto">
          <a:noFill/>
          <a:ln>
            <a:solidFill>
              <a:srgbClr val="000000"/>
            </a:solidFill>
            <a:miter lim="800000"/>
            <a:headEnd/>
            <a:tailEnd/>
          </a:ln>
        </p:spPr>
      </p:sp>
      <p:sp>
        <p:nvSpPr>
          <p:cNvPr id="280579" name="Notes Placeholder 2"/>
          <p:cNvSpPr>
            <a:spLocks noGrp="1"/>
          </p:cNvSpPr>
          <p:nvPr>
            <p:ph type="body" idx="1"/>
          </p:nvPr>
        </p:nvSpPr>
        <p:spPr bwMode="auto">
          <a:noFill/>
        </p:spPr>
        <p:txBody>
          <a:bodyPr/>
          <a:lstStyle/>
          <a:p>
            <a:endParaRPr lang="en-GB" dirty="0" smtClean="0">
              <a:latin typeface="Arial" pitchFamily="34" charset="0"/>
            </a:endParaRPr>
          </a:p>
        </p:txBody>
      </p:sp>
      <p:sp>
        <p:nvSpPr>
          <p:cNvPr id="280580" name="Slide Number Placeholder 3"/>
          <p:cNvSpPr>
            <a:spLocks noGrp="1"/>
          </p:cNvSpPr>
          <p:nvPr>
            <p:ph type="sldNum" sz="quarter" idx="5"/>
          </p:nvPr>
        </p:nvSpPr>
        <p:spPr bwMode="auto">
          <a:noFill/>
          <a:ln>
            <a:miter lim="800000"/>
            <a:headEnd/>
            <a:tailEnd/>
          </a:ln>
        </p:spPr>
        <p:txBody>
          <a:bodyPr/>
          <a:lstStyle/>
          <a:p>
            <a:fld id="{9E0E179C-4380-4E4E-95C9-CD278C796BEF}" type="slidenum">
              <a:rPr lang="en-US" smtClean="0">
                <a:ea typeface="MS PGothic" pitchFamily="34" charset="-128"/>
              </a:rPr>
              <a:pPr/>
              <a:t>110</a:t>
            </a:fld>
            <a:endParaRPr lang="en-US" smtClean="0">
              <a:ea typeface="MS PGothic" pitchFamily="3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Slide Image Placeholder 1"/>
          <p:cNvSpPr>
            <a:spLocks noGrp="1" noRot="1" noChangeAspect="1" noTextEdit="1"/>
          </p:cNvSpPr>
          <p:nvPr>
            <p:ph type="sldImg"/>
          </p:nvPr>
        </p:nvSpPr>
        <p:spPr bwMode="auto">
          <a:noFill/>
          <a:ln>
            <a:solidFill>
              <a:srgbClr val="000000"/>
            </a:solidFill>
            <a:miter lim="800000"/>
            <a:headEnd/>
            <a:tailEnd/>
          </a:ln>
        </p:spPr>
      </p:sp>
      <p:sp>
        <p:nvSpPr>
          <p:cNvPr id="220163" name="Notes Placeholder 2"/>
          <p:cNvSpPr>
            <a:spLocks noGrp="1"/>
          </p:cNvSpPr>
          <p:nvPr>
            <p:ph type="body" idx="1"/>
          </p:nvPr>
        </p:nvSpPr>
        <p:spPr bwMode="auto">
          <a:noFill/>
        </p:spPr>
        <p:txBody>
          <a:bodyPr/>
          <a:lstStyle/>
          <a:p>
            <a:endParaRPr lang="en-US" dirty="0" smtClean="0">
              <a:latin typeface="Arial" pitchFamily="34" charset="0"/>
            </a:endParaRPr>
          </a:p>
        </p:txBody>
      </p:sp>
      <p:sp>
        <p:nvSpPr>
          <p:cNvPr id="220164" name="Slide Number Placeholder 3"/>
          <p:cNvSpPr>
            <a:spLocks noGrp="1"/>
          </p:cNvSpPr>
          <p:nvPr>
            <p:ph type="sldNum" sz="quarter" idx="5"/>
          </p:nvPr>
        </p:nvSpPr>
        <p:spPr bwMode="auto">
          <a:noFill/>
          <a:ln>
            <a:miter lim="800000"/>
            <a:headEnd/>
            <a:tailEnd/>
          </a:ln>
        </p:spPr>
        <p:txBody>
          <a:bodyPr/>
          <a:lstStyle/>
          <a:p>
            <a:fld id="{61710C1F-B25E-41E2-9C49-432656ADABF5}" type="slidenum">
              <a:rPr lang="en-US" smtClean="0">
                <a:ea typeface="MS PGothic" pitchFamily="34" charset="-128"/>
              </a:rPr>
              <a:pPr/>
              <a:t>11</a:t>
            </a:fld>
            <a:endParaRPr lang="en-US" smtClean="0">
              <a:ea typeface="MS PGothic" pitchFamily="34" charset="-128"/>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Slide Image Placeholder 1"/>
          <p:cNvSpPr>
            <a:spLocks noGrp="1" noRot="1" noChangeAspect="1" noTextEdit="1"/>
          </p:cNvSpPr>
          <p:nvPr>
            <p:ph type="sldImg"/>
          </p:nvPr>
        </p:nvSpPr>
        <p:spPr bwMode="auto">
          <a:noFill/>
          <a:ln>
            <a:solidFill>
              <a:srgbClr val="000000"/>
            </a:solidFill>
            <a:miter lim="800000"/>
            <a:headEnd/>
            <a:tailEnd/>
          </a:ln>
        </p:spPr>
      </p:sp>
      <p:sp>
        <p:nvSpPr>
          <p:cNvPr id="281603" name="Notes Placeholder 2"/>
          <p:cNvSpPr>
            <a:spLocks noGrp="1"/>
          </p:cNvSpPr>
          <p:nvPr>
            <p:ph type="body" idx="1"/>
          </p:nvPr>
        </p:nvSpPr>
        <p:spPr bwMode="auto">
          <a:noFill/>
        </p:spPr>
        <p:txBody>
          <a:bodyPr/>
          <a:lstStyle/>
          <a:p>
            <a:endParaRPr lang="fr-FR" dirty="0" smtClean="0">
              <a:latin typeface="Arial" pitchFamily="34" charset="0"/>
            </a:endParaRPr>
          </a:p>
        </p:txBody>
      </p:sp>
      <p:sp>
        <p:nvSpPr>
          <p:cNvPr id="281604" name="Slide Number Placeholder 3"/>
          <p:cNvSpPr>
            <a:spLocks noGrp="1"/>
          </p:cNvSpPr>
          <p:nvPr>
            <p:ph type="sldNum" sz="quarter" idx="5"/>
          </p:nvPr>
        </p:nvSpPr>
        <p:spPr bwMode="auto">
          <a:noFill/>
          <a:ln>
            <a:miter lim="800000"/>
            <a:headEnd/>
            <a:tailEnd/>
          </a:ln>
        </p:spPr>
        <p:txBody>
          <a:bodyPr/>
          <a:lstStyle/>
          <a:p>
            <a:fld id="{A1C05D7C-9FB8-414D-B097-F3277A1DEB65}" type="slidenum">
              <a:rPr lang="en-US" smtClean="0">
                <a:ea typeface="MS PGothic" pitchFamily="34" charset="-128"/>
              </a:rPr>
              <a:pPr/>
              <a:t>111</a:t>
            </a:fld>
            <a:endParaRPr lang="en-US" smtClean="0">
              <a:ea typeface="MS PGothic" pitchFamily="34" charset="-128"/>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Slide Image Placeholder 1"/>
          <p:cNvSpPr>
            <a:spLocks noGrp="1" noRot="1" noChangeAspect="1" noTextEdit="1"/>
          </p:cNvSpPr>
          <p:nvPr>
            <p:ph type="sldImg"/>
          </p:nvPr>
        </p:nvSpPr>
        <p:spPr bwMode="auto">
          <a:noFill/>
          <a:ln>
            <a:solidFill>
              <a:srgbClr val="000000"/>
            </a:solidFill>
            <a:miter lim="800000"/>
            <a:headEnd/>
            <a:tailEnd/>
          </a:ln>
        </p:spPr>
      </p:sp>
      <p:sp>
        <p:nvSpPr>
          <p:cNvPr id="282627" name="Notes Placeholder 2"/>
          <p:cNvSpPr>
            <a:spLocks noGrp="1"/>
          </p:cNvSpPr>
          <p:nvPr>
            <p:ph type="body" idx="1"/>
          </p:nvPr>
        </p:nvSpPr>
        <p:spPr bwMode="auto">
          <a:noFill/>
        </p:spPr>
        <p:txBody>
          <a:bodyPr/>
          <a:lstStyle/>
          <a:p>
            <a:endParaRPr lang="fr-FR" dirty="0" smtClean="0">
              <a:latin typeface="Arial" pitchFamily="34" charset="0"/>
            </a:endParaRPr>
          </a:p>
        </p:txBody>
      </p:sp>
      <p:sp>
        <p:nvSpPr>
          <p:cNvPr id="282628" name="Slide Number Placeholder 3"/>
          <p:cNvSpPr>
            <a:spLocks noGrp="1"/>
          </p:cNvSpPr>
          <p:nvPr>
            <p:ph type="sldNum" sz="quarter" idx="5"/>
          </p:nvPr>
        </p:nvSpPr>
        <p:spPr bwMode="auto">
          <a:noFill/>
          <a:ln>
            <a:miter lim="800000"/>
            <a:headEnd/>
            <a:tailEnd/>
          </a:ln>
        </p:spPr>
        <p:txBody>
          <a:bodyPr/>
          <a:lstStyle/>
          <a:p>
            <a:fld id="{1E8F2F49-CDD5-4F84-BAC2-697F8DB0BB17}" type="slidenum">
              <a:rPr lang="en-US" smtClean="0">
                <a:ea typeface="MS PGothic" pitchFamily="34" charset="-128"/>
              </a:rPr>
              <a:pPr/>
              <a:t>112</a:t>
            </a:fld>
            <a:endParaRPr lang="en-US" smtClean="0">
              <a:ea typeface="MS PGothic" pitchFamily="34" charset="-128"/>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650" name="Slide Image Placeholder 1"/>
          <p:cNvSpPr>
            <a:spLocks noGrp="1" noRot="1" noChangeAspect="1" noTextEdit="1"/>
          </p:cNvSpPr>
          <p:nvPr>
            <p:ph type="sldImg"/>
          </p:nvPr>
        </p:nvSpPr>
        <p:spPr bwMode="auto">
          <a:noFill/>
          <a:ln>
            <a:solidFill>
              <a:srgbClr val="000000"/>
            </a:solidFill>
            <a:miter lim="800000"/>
            <a:headEnd/>
            <a:tailEnd/>
          </a:ln>
        </p:spPr>
      </p:sp>
      <p:sp>
        <p:nvSpPr>
          <p:cNvPr id="283651" name="Notes Placeholder 2"/>
          <p:cNvSpPr>
            <a:spLocks noGrp="1"/>
          </p:cNvSpPr>
          <p:nvPr>
            <p:ph type="body" idx="1"/>
          </p:nvPr>
        </p:nvSpPr>
        <p:spPr bwMode="auto">
          <a:noFill/>
        </p:spPr>
        <p:txBody>
          <a:bodyPr/>
          <a:lstStyle/>
          <a:p>
            <a:endParaRPr lang="fr-FR" dirty="0" smtClean="0">
              <a:latin typeface="Arial" pitchFamily="34" charset="0"/>
            </a:endParaRPr>
          </a:p>
        </p:txBody>
      </p:sp>
      <p:sp>
        <p:nvSpPr>
          <p:cNvPr id="283652" name="Slide Number Placeholder 3"/>
          <p:cNvSpPr>
            <a:spLocks noGrp="1"/>
          </p:cNvSpPr>
          <p:nvPr>
            <p:ph type="sldNum" sz="quarter" idx="5"/>
          </p:nvPr>
        </p:nvSpPr>
        <p:spPr bwMode="auto">
          <a:noFill/>
          <a:ln>
            <a:miter lim="800000"/>
            <a:headEnd/>
            <a:tailEnd/>
          </a:ln>
        </p:spPr>
        <p:txBody>
          <a:bodyPr/>
          <a:lstStyle/>
          <a:p>
            <a:fld id="{DAE13323-D0E3-4B57-B07D-2D0FD5E2EF1F}" type="slidenum">
              <a:rPr lang="en-US" smtClean="0">
                <a:ea typeface="MS PGothic" pitchFamily="34" charset="-128"/>
              </a:rPr>
              <a:pPr/>
              <a:t>113</a:t>
            </a:fld>
            <a:endParaRPr lang="en-US" smtClean="0">
              <a:ea typeface="MS PGothic" pitchFamily="34" charset="-128"/>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4674" name="Slide Image Placeholder 1"/>
          <p:cNvSpPr>
            <a:spLocks noGrp="1" noRot="1" noChangeAspect="1" noTextEdit="1"/>
          </p:cNvSpPr>
          <p:nvPr>
            <p:ph type="sldImg"/>
          </p:nvPr>
        </p:nvSpPr>
        <p:spPr bwMode="auto">
          <a:noFill/>
          <a:ln>
            <a:solidFill>
              <a:srgbClr val="000000"/>
            </a:solidFill>
            <a:miter lim="800000"/>
            <a:headEnd/>
            <a:tailEnd/>
          </a:ln>
        </p:spPr>
      </p:sp>
      <p:sp>
        <p:nvSpPr>
          <p:cNvPr id="284675" name="Notes Placeholder 2"/>
          <p:cNvSpPr>
            <a:spLocks noGrp="1"/>
          </p:cNvSpPr>
          <p:nvPr>
            <p:ph type="body" idx="1"/>
          </p:nvPr>
        </p:nvSpPr>
        <p:spPr bwMode="auto">
          <a:noFill/>
        </p:spPr>
        <p:txBody>
          <a:bodyPr/>
          <a:lstStyle/>
          <a:p>
            <a:endParaRPr lang="en-GB" dirty="0" smtClean="0">
              <a:latin typeface="Arial" pitchFamily="34" charset="0"/>
            </a:endParaRPr>
          </a:p>
        </p:txBody>
      </p:sp>
      <p:sp>
        <p:nvSpPr>
          <p:cNvPr id="284676" name="Slide Number Placeholder 3"/>
          <p:cNvSpPr>
            <a:spLocks noGrp="1"/>
          </p:cNvSpPr>
          <p:nvPr>
            <p:ph type="sldNum" sz="quarter" idx="5"/>
          </p:nvPr>
        </p:nvSpPr>
        <p:spPr bwMode="auto">
          <a:noFill/>
          <a:ln>
            <a:miter lim="800000"/>
            <a:headEnd/>
            <a:tailEnd/>
          </a:ln>
        </p:spPr>
        <p:txBody>
          <a:bodyPr/>
          <a:lstStyle/>
          <a:p>
            <a:fld id="{48D0EF6F-E3E1-4246-93F0-9054F74FF3FF}" type="slidenum">
              <a:rPr lang="en-US" smtClean="0">
                <a:ea typeface="MS PGothic" pitchFamily="34" charset="-128"/>
              </a:rPr>
              <a:pPr/>
              <a:t>114</a:t>
            </a:fld>
            <a:endParaRPr lang="en-US" smtClean="0">
              <a:ea typeface="MS PGothic" pitchFamily="34" charset="-128"/>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698" name="Slide Image Placeholder 1"/>
          <p:cNvSpPr>
            <a:spLocks noGrp="1" noRot="1" noChangeAspect="1" noTextEdit="1"/>
          </p:cNvSpPr>
          <p:nvPr>
            <p:ph type="sldImg"/>
          </p:nvPr>
        </p:nvSpPr>
        <p:spPr bwMode="auto">
          <a:noFill/>
          <a:ln>
            <a:solidFill>
              <a:srgbClr val="000000"/>
            </a:solidFill>
            <a:miter lim="800000"/>
            <a:headEnd/>
            <a:tailEnd/>
          </a:ln>
        </p:spPr>
      </p:sp>
      <p:sp>
        <p:nvSpPr>
          <p:cNvPr id="285699" name="Notes Placeholder 2"/>
          <p:cNvSpPr>
            <a:spLocks noGrp="1"/>
          </p:cNvSpPr>
          <p:nvPr>
            <p:ph type="body" idx="1"/>
          </p:nvPr>
        </p:nvSpPr>
        <p:spPr bwMode="auto">
          <a:noFill/>
        </p:spPr>
        <p:txBody>
          <a:bodyPr/>
          <a:lstStyle/>
          <a:p>
            <a:endParaRPr lang="en-GB" dirty="0" smtClean="0">
              <a:latin typeface="Arial" pitchFamily="34" charset="0"/>
            </a:endParaRPr>
          </a:p>
        </p:txBody>
      </p:sp>
      <p:sp>
        <p:nvSpPr>
          <p:cNvPr id="285700" name="Slide Number Placeholder 3"/>
          <p:cNvSpPr>
            <a:spLocks noGrp="1"/>
          </p:cNvSpPr>
          <p:nvPr>
            <p:ph type="sldNum" sz="quarter" idx="5"/>
          </p:nvPr>
        </p:nvSpPr>
        <p:spPr bwMode="auto">
          <a:noFill/>
          <a:ln>
            <a:miter lim="800000"/>
            <a:headEnd/>
            <a:tailEnd/>
          </a:ln>
        </p:spPr>
        <p:txBody>
          <a:bodyPr/>
          <a:lstStyle/>
          <a:p>
            <a:fld id="{2E322D0B-02AB-4027-902F-EE05A86E319C}" type="slidenum">
              <a:rPr lang="en-US" smtClean="0">
                <a:ea typeface="MS PGothic" pitchFamily="34" charset="-128"/>
              </a:rPr>
              <a:pPr/>
              <a:t>115</a:t>
            </a:fld>
            <a:endParaRPr lang="en-US" smtClean="0">
              <a:ea typeface="MS PGothic" pitchFamily="34" charset="-128"/>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p:cNvSpPr>
            <a:spLocks noGrp="1" noRot="1" noChangeAspect="1" noTextEdit="1"/>
          </p:cNvSpPr>
          <p:nvPr>
            <p:ph type="sldImg"/>
          </p:nvPr>
        </p:nvSpPr>
        <p:spPr bwMode="auto">
          <a:noFill/>
          <a:ln>
            <a:solidFill>
              <a:srgbClr val="000000"/>
            </a:solidFill>
            <a:miter lim="800000"/>
            <a:headEnd/>
            <a:tailEnd/>
          </a:ln>
        </p:spPr>
      </p:sp>
      <p:sp>
        <p:nvSpPr>
          <p:cNvPr id="2253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en-GB" sz="900" smtClean="0">
              <a:latin typeface="Arial" charset="0"/>
            </a:endParaRPr>
          </a:p>
        </p:txBody>
      </p:sp>
      <p:sp>
        <p:nvSpPr>
          <p:cNvPr id="18436" name="Slide Number Placeholder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8229999A-1F2C-4ECD-96F4-AEEF3734F3FB}" type="slidenum">
              <a:rPr lang="en-US" smtClean="0">
                <a:ea typeface="MS PGothic" pitchFamily="34" charset="-128"/>
              </a:rPr>
              <a:pPr fontAlgn="base">
                <a:spcBef>
                  <a:spcPct val="0"/>
                </a:spcBef>
                <a:spcAft>
                  <a:spcPct val="0"/>
                </a:spcAft>
                <a:defRPr/>
              </a:pPr>
              <a:t>116</a:t>
            </a:fld>
            <a:endParaRPr lang="en-US" smtClean="0">
              <a:ea typeface="MS PGothic" pitchFamily="34" charset="-128"/>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0818" name="Slide Image Placeholder 1"/>
          <p:cNvSpPr>
            <a:spLocks noGrp="1" noRot="1" noChangeAspect="1" noTextEdit="1"/>
          </p:cNvSpPr>
          <p:nvPr>
            <p:ph type="sldImg"/>
          </p:nvPr>
        </p:nvSpPr>
        <p:spPr bwMode="auto">
          <a:noFill/>
          <a:ln>
            <a:solidFill>
              <a:srgbClr val="000000"/>
            </a:solidFill>
            <a:miter lim="800000"/>
            <a:headEnd/>
            <a:tailEnd/>
          </a:ln>
        </p:spPr>
      </p:sp>
      <p:sp>
        <p:nvSpPr>
          <p:cNvPr id="290819" name="Notes Placeholder 2"/>
          <p:cNvSpPr>
            <a:spLocks noGrp="1"/>
          </p:cNvSpPr>
          <p:nvPr>
            <p:ph type="body" idx="1"/>
          </p:nvPr>
        </p:nvSpPr>
        <p:spPr bwMode="auto">
          <a:noFill/>
        </p:spPr>
        <p:txBody>
          <a:bodyPr/>
          <a:lstStyle/>
          <a:p>
            <a:endParaRPr lang="en-GB" dirty="0" smtClean="0">
              <a:latin typeface="Arial" pitchFamily="34" charset="0"/>
            </a:endParaRPr>
          </a:p>
        </p:txBody>
      </p:sp>
      <p:sp>
        <p:nvSpPr>
          <p:cNvPr id="290820" name="Slide Number Placeholder 3"/>
          <p:cNvSpPr>
            <a:spLocks noGrp="1"/>
          </p:cNvSpPr>
          <p:nvPr>
            <p:ph type="sldNum" sz="quarter" idx="5"/>
          </p:nvPr>
        </p:nvSpPr>
        <p:spPr bwMode="auto">
          <a:noFill/>
          <a:ln>
            <a:miter lim="800000"/>
            <a:headEnd/>
            <a:tailEnd/>
          </a:ln>
        </p:spPr>
        <p:txBody>
          <a:bodyPr/>
          <a:lstStyle/>
          <a:p>
            <a:fld id="{F52A1979-F5E6-40B3-8875-0416E741B62C}" type="slidenum">
              <a:rPr lang="en-US" smtClean="0">
                <a:ea typeface="MS PGothic" pitchFamily="34" charset="-128"/>
              </a:rPr>
              <a:pPr/>
              <a:t>117</a:t>
            </a:fld>
            <a:endParaRPr lang="en-US" smtClean="0">
              <a:ea typeface="MS PGothic" pitchFamily="34" charset="-128"/>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Slide Image Placeholder 1"/>
          <p:cNvSpPr>
            <a:spLocks noGrp="1" noRot="1" noChangeAspect="1" noTextEdit="1"/>
          </p:cNvSpPr>
          <p:nvPr>
            <p:ph type="sldImg"/>
          </p:nvPr>
        </p:nvSpPr>
        <p:spPr bwMode="auto">
          <a:noFill/>
          <a:ln>
            <a:solidFill>
              <a:srgbClr val="000000"/>
            </a:solidFill>
            <a:miter lim="800000"/>
            <a:headEnd/>
            <a:tailEnd/>
          </a:ln>
        </p:spPr>
      </p:sp>
      <p:sp>
        <p:nvSpPr>
          <p:cNvPr id="291843" name="Notes Placeholder 2"/>
          <p:cNvSpPr>
            <a:spLocks noGrp="1"/>
          </p:cNvSpPr>
          <p:nvPr>
            <p:ph type="body" idx="1"/>
          </p:nvPr>
        </p:nvSpPr>
        <p:spPr bwMode="auto">
          <a:noFill/>
        </p:spPr>
        <p:txBody>
          <a:bodyPr/>
          <a:lstStyle/>
          <a:p>
            <a:endParaRPr lang="en-GB" dirty="0" smtClean="0">
              <a:latin typeface="Arial" pitchFamily="34" charset="0"/>
            </a:endParaRPr>
          </a:p>
        </p:txBody>
      </p:sp>
      <p:sp>
        <p:nvSpPr>
          <p:cNvPr id="291844" name="Slide Number Placeholder 3"/>
          <p:cNvSpPr>
            <a:spLocks noGrp="1"/>
          </p:cNvSpPr>
          <p:nvPr>
            <p:ph type="sldNum" sz="quarter" idx="5"/>
          </p:nvPr>
        </p:nvSpPr>
        <p:spPr bwMode="auto">
          <a:noFill/>
          <a:ln>
            <a:miter lim="800000"/>
            <a:headEnd/>
            <a:tailEnd/>
          </a:ln>
        </p:spPr>
        <p:txBody>
          <a:bodyPr/>
          <a:lstStyle/>
          <a:p>
            <a:fld id="{6B210044-BCC7-4D21-8E63-BC8F6BBCFB66}" type="slidenum">
              <a:rPr lang="en-US" smtClean="0">
                <a:ea typeface="MS PGothic" pitchFamily="34" charset="-128"/>
              </a:rPr>
              <a:pPr/>
              <a:t>118</a:t>
            </a:fld>
            <a:endParaRPr lang="en-US" smtClean="0">
              <a:ea typeface="MS PGothic" pitchFamily="34" charset="-128"/>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1842" name="Slide Image Placeholder 1"/>
          <p:cNvSpPr>
            <a:spLocks noGrp="1" noRot="1" noChangeAspect="1" noTextEdit="1"/>
          </p:cNvSpPr>
          <p:nvPr>
            <p:ph type="sldImg"/>
          </p:nvPr>
        </p:nvSpPr>
        <p:spPr bwMode="auto">
          <a:noFill/>
          <a:ln>
            <a:solidFill>
              <a:srgbClr val="000000"/>
            </a:solidFill>
            <a:miter lim="800000"/>
            <a:headEnd/>
            <a:tailEnd/>
          </a:ln>
        </p:spPr>
      </p:sp>
      <p:sp>
        <p:nvSpPr>
          <p:cNvPr id="291843" name="Notes Placeholder 2"/>
          <p:cNvSpPr>
            <a:spLocks noGrp="1"/>
          </p:cNvSpPr>
          <p:nvPr>
            <p:ph type="body" idx="1"/>
          </p:nvPr>
        </p:nvSpPr>
        <p:spPr bwMode="auto">
          <a:noFill/>
        </p:spPr>
        <p:txBody>
          <a:bodyPr/>
          <a:lstStyle/>
          <a:p>
            <a:r>
              <a:rPr lang="fr-FR" sz="900" dirty="0" smtClean="0"/>
              <a:t>New data package</a:t>
            </a:r>
            <a:r>
              <a:rPr lang="fr-FR" sz="900" baseline="0" dirty="0" smtClean="0"/>
              <a:t> </a:t>
            </a:r>
            <a:r>
              <a:rPr lang="fr-FR" sz="900" baseline="0" dirty="0" err="1" smtClean="0"/>
              <a:t>is</a:t>
            </a:r>
            <a:r>
              <a:rPr lang="fr-FR" sz="900" baseline="0" dirty="0" smtClean="0"/>
              <a:t> </a:t>
            </a:r>
            <a:r>
              <a:rPr lang="fr-FR" sz="900" baseline="0" dirty="0" err="1" smtClean="0"/>
              <a:t>available</a:t>
            </a:r>
            <a:r>
              <a:rPr lang="fr-FR" sz="900" baseline="0" dirty="0" smtClean="0"/>
              <a:t> as part of the </a:t>
            </a:r>
            <a:r>
              <a:rPr lang="fr-FR" sz="900" baseline="0" dirty="0" err="1" smtClean="0"/>
              <a:t>OneKey</a:t>
            </a:r>
            <a:r>
              <a:rPr lang="fr-FR" sz="900" baseline="0" dirty="0" smtClean="0"/>
              <a:t> data packs</a:t>
            </a:r>
          </a:p>
          <a:p>
            <a:r>
              <a:rPr lang="fr-FR" sz="900" baseline="0" dirty="0" smtClean="0"/>
              <a:t>Once the data </a:t>
            </a:r>
            <a:r>
              <a:rPr lang="fr-FR" sz="900" baseline="0" dirty="0" err="1" smtClean="0"/>
              <a:t>is</a:t>
            </a:r>
            <a:r>
              <a:rPr lang="fr-FR" sz="900" baseline="0" dirty="0" smtClean="0"/>
              <a:t> </a:t>
            </a:r>
            <a:r>
              <a:rPr lang="fr-FR" sz="900" baseline="0" dirty="0" err="1" smtClean="0"/>
              <a:t>purchased</a:t>
            </a:r>
            <a:r>
              <a:rPr lang="fr-FR" sz="900" baseline="0" dirty="0" smtClean="0"/>
              <a:t>, </a:t>
            </a:r>
            <a:r>
              <a:rPr lang="fr-FR" sz="900" baseline="0" dirty="0" err="1" smtClean="0"/>
              <a:t>these</a:t>
            </a:r>
            <a:r>
              <a:rPr lang="fr-FR" sz="900" baseline="0" dirty="0" smtClean="0"/>
              <a:t> </a:t>
            </a:r>
            <a:r>
              <a:rPr lang="fr-FR" sz="900" baseline="0" dirty="0" err="1" smtClean="0"/>
              <a:t>fields</a:t>
            </a:r>
            <a:r>
              <a:rPr lang="fr-FR" sz="900" baseline="0" dirty="0" smtClean="0"/>
              <a:t> </a:t>
            </a:r>
            <a:r>
              <a:rPr lang="fr-FR" sz="900" baseline="0" dirty="0" err="1" smtClean="0"/>
              <a:t>can</a:t>
            </a:r>
            <a:r>
              <a:rPr lang="fr-FR" sz="900" baseline="0" dirty="0" smtClean="0"/>
              <a:t> </a:t>
            </a:r>
            <a:r>
              <a:rPr lang="fr-FR" sz="900" baseline="0" dirty="0" err="1" smtClean="0"/>
              <a:t>be</a:t>
            </a:r>
            <a:r>
              <a:rPr lang="fr-FR" sz="900" baseline="0" dirty="0" smtClean="0"/>
              <a:t> </a:t>
            </a:r>
            <a:r>
              <a:rPr lang="fr-FR" sz="900" baseline="0" dirty="0" err="1" smtClean="0"/>
              <a:t>added</a:t>
            </a:r>
            <a:r>
              <a:rPr lang="fr-FR" sz="900" baseline="0" dirty="0" smtClean="0"/>
              <a:t> to a section on a Customer Profile or a new tab (</a:t>
            </a:r>
            <a:r>
              <a:rPr lang="fr-FR" sz="900" baseline="0" dirty="0" err="1" smtClean="0"/>
              <a:t>here</a:t>
            </a:r>
            <a:r>
              <a:rPr lang="fr-FR" sz="900" baseline="0" dirty="0" smtClean="0"/>
              <a:t>, Digital Profile) </a:t>
            </a:r>
            <a:r>
              <a:rPr lang="fr-FR" sz="900" baseline="0" dirty="0" err="1" smtClean="0"/>
              <a:t>can</a:t>
            </a:r>
            <a:r>
              <a:rPr lang="fr-FR" sz="900" baseline="0" dirty="0" smtClean="0"/>
              <a:t> </a:t>
            </a:r>
            <a:r>
              <a:rPr lang="fr-FR" sz="900" baseline="0" dirty="0" err="1" smtClean="0"/>
              <a:t>be</a:t>
            </a:r>
            <a:r>
              <a:rPr lang="fr-FR" sz="900" baseline="0" dirty="0" smtClean="0"/>
              <a:t> </a:t>
            </a:r>
            <a:r>
              <a:rPr lang="fr-FR" sz="900" baseline="0" dirty="0" err="1" smtClean="0"/>
              <a:t>created</a:t>
            </a:r>
            <a:r>
              <a:rPr lang="fr-FR" sz="900" baseline="0" dirty="0" smtClean="0"/>
              <a:t> via configuration to display the </a:t>
            </a:r>
            <a:r>
              <a:rPr lang="fr-FR" sz="900" baseline="0" dirty="0" err="1" smtClean="0"/>
              <a:t>results</a:t>
            </a:r>
            <a:r>
              <a:rPr lang="fr-FR" sz="900" baseline="0" dirty="0" smtClean="0"/>
              <a:t> as </a:t>
            </a:r>
            <a:r>
              <a:rPr lang="fr-FR" sz="900" baseline="0" dirty="0" err="1" smtClean="0"/>
              <a:t>shown</a:t>
            </a:r>
            <a:endParaRPr lang="fr-FR" sz="900" dirty="0" smtClean="0"/>
          </a:p>
          <a:p>
            <a:endParaRPr lang="en-GB" dirty="0" smtClean="0">
              <a:latin typeface="Arial" pitchFamily="34" charset="0"/>
            </a:endParaRPr>
          </a:p>
        </p:txBody>
      </p:sp>
      <p:sp>
        <p:nvSpPr>
          <p:cNvPr id="291844" name="Slide Number Placeholder 3"/>
          <p:cNvSpPr>
            <a:spLocks noGrp="1"/>
          </p:cNvSpPr>
          <p:nvPr>
            <p:ph type="sldNum" sz="quarter" idx="5"/>
          </p:nvPr>
        </p:nvSpPr>
        <p:spPr bwMode="auto">
          <a:noFill/>
          <a:ln>
            <a:miter lim="800000"/>
            <a:headEnd/>
            <a:tailEnd/>
          </a:ln>
        </p:spPr>
        <p:txBody>
          <a:bodyPr/>
          <a:lstStyle/>
          <a:p>
            <a:fld id="{6B210044-BCC7-4D21-8E63-BC8F6BBCFB66}" type="slidenum">
              <a:rPr lang="en-US" smtClean="0">
                <a:ea typeface="MS PGothic" pitchFamily="34" charset="-128"/>
              </a:rPr>
              <a:pPr/>
              <a:t>119</a:t>
            </a:fld>
            <a:endParaRPr lang="en-US" smtClean="0">
              <a:ea typeface="MS PGothic" pitchFamily="34" charset="-128"/>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323587" name="Espace réservé des commentaires 2"/>
          <p:cNvSpPr>
            <a:spLocks noGrp="1"/>
          </p:cNvSpPr>
          <p:nvPr>
            <p:ph type="body" idx="1"/>
          </p:nvPr>
        </p:nvSpPr>
        <p:spPr bwMode="auto">
          <a:noFill/>
        </p:spPr>
        <p:txBody>
          <a:bodyPr/>
          <a:lstStyle/>
          <a:p>
            <a:pPr algn="just"/>
            <a:r>
              <a:rPr lang="en-US" sz="900" dirty="0" smtClean="0">
                <a:latin typeface="Arial" pitchFamily="34" charset="0"/>
              </a:rPr>
              <a:t>The incomplete calls are also listed.</a:t>
            </a:r>
          </a:p>
        </p:txBody>
      </p:sp>
      <p:sp>
        <p:nvSpPr>
          <p:cNvPr id="323588" name="Espace réservé du numéro de diapositive 3"/>
          <p:cNvSpPr>
            <a:spLocks noGrp="1"/>
          </p:cNvSpPr>
          <p:nvPr>
            <p:ph type="sldNum" sz="quarter" idx="5"/>
          </p:nvPr>
        </p:nvSpPr>
        <p:spPr bwMode="auto">
          <a:noFill/>
          <a:ln>
            <a:miter lim="800000"/>
            <a:headEnd/>
            <a:tailEnd/>
          </a:ln>
        </p:spPr>
        <p:txBody>
          <a:bodyPr/>
          <a:lstStyle/>
          <a:p>
            <a:fld id="{484CDDB7-6280-4BFF-83D2-59DF7AAF565A}" type="slidenum">
              <a:rPr lang="en-US" smtClean="0">
                <a:ea typeface="MS PGothic" pitchFamily="34" charset="-128"/>
              </a:rPr>
              <a:pPr/>
              <a:t>120</a:t>
            </a:fld>
            <a:endParaRPr lang="en-US" smtClean="0">
              <a:ea typeface="MS PGothic" pitchFamily="3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Slide Image Placeholder 1"/>
          <p:cNvSpPr>
            <a:spLocks noGrp="1" noRot="1" noChangeAspect="1" noTextEdit="1"/>
          </p:cNvSpPr>
          <p:nvPr>
            <p:ph type="sldImg"/>
          </p:nvPr>
        </p:nvSpPr>
        <p:spPr bwMode="auto">
          <a:noFill/>
          <a:ln>
            <a:solidFill>
              <a:srgbClr val="000000"/>
            </a:solidFill>
            <a:miter lim="800000"/>
            <a:headEnd/>
            <a:tailEnd/>
          </a:ln>
        </p:spPr>
      </p:sp>
      <p:sp>
        <p:nvSpPr>
          <p:cNvPr id="220163" name="Notes Placeholder 2"/>
          <p:cNvSpPr>
            <a:spLocks noGrp="1"/>
          </p:cNvSpPr>
          <p:nvPr>
            <p:ph type="body" idx="1"/>
          </p:nvPr>
        </p:nvSpPr>
        <p:spPr bwMode="auto">
          <a:noFill/>
        </p:spPr>
        <p:txBody>
          <a:bodyPr/>
          <a:lstStyle/>
          <a:p>
            <a:endParaRPr lang="en-US" dirty="0" smtClean="0">
              <a:latin typeface="Arial" pitchFamily="34" charset="0"/>
            </a:endParaRPr>
          </a:p>
        </p:txBody>
      </p:sp>
      <p:sp>
        <p:nvSpPr>
          <p:cNvPr id="220164" name="Slide Number Placeholder 3"/>
          <p:cNvSpPr>
            <a:spLocks noGrp="1"/>
          </p:cNvSpPr>
          <p:nvPr>
            <p:ph type="sldNum" sz="quarter" idx="5"/>
          </p:nvPr>
        </p:nvSpPr>
        <p:spPr bwMode="auto">
          <a:noFill/>
          <a:ln>
            <a:miter lim="800000"/>
            <a:headEnd/>
            <a:tailEnd/>
          </a:ln>
        </p:spPr>
        <p:txBody>
          <a:bodyPr/>
          <a:lstStyle/>
          <a:p>
            <a:fld id="{61710C1F-B25E-41E2-9C49-432656ADABF5}" type="slidenum">
              <a:rPr lang="en-US" smtClean="0">
                <a:ea typeface="MS PGothic" pitchFamily="34" charset="-128"/>
              </a:rPr>
              <a:pPr/>
              <a:t>12</a:t>
            </a:fld>
            <a:endParaRPr lang="en-US" smtClean="0">
              <a:ea typeface="MS PGothic" pitchFamily="34" charset="-128"/>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322563" name="Espace réservé des commentaires 2"/>
          <p:cNvSpPr>
            <a:spLocks noGrp="1"/>
          </p:cNvSpPr>
          <p:nvPr>
            <p:ph type="body" idx="1"/>
          </p:nvPr>
        </p:nvSpPr>
        <p:spPr bwMode="auto">
          <a:noFill/>
        </p:spPr>
        <p:txBody>
          <a:bodyPr/>
          <a:lstStyle/>
          <a:p>
            <a:pPr algn="just"/>
            <a:r>
              <a:rPr lang="en-US" sz="900" dirty="0" smtClean="0">
                <a:latin typeface="Arial" pitchFamily="34" charset="0"/>
              </a:rPr>
              <a:t>The default color coding is:</a:t>
            </a:r>
          </a:p>
          <a:p>
            <a:pPr lvl="1" algn="just">
              <a:buFontTx/>
              <a:buChar char="•"/>
            </a:pPr>
            <a:r>
              <a:rPr lang="en-US" sz="900" dirty="0" smtClean="0">
                <a:latin typeface="Arial" pitchFamily="34" charset="0"/>
              </a:rPr>
              <a:t> in green: Calls</a:t>
            </a:r>
          </a:p>
          <a:p>
            <a:pPr lvl="1" algn="just">
              <a:buFontTx/>
              <a:buChar char="•"/>
            </a:pPr>
            <a:r>
              <a:rPr lang="en-US" sz="900" dirty="0" smtClean="0">
                <a:latin typeface="Arial" pitchFamily="34" charset="0"/>
              </a:rPr>
              <a:t> in blue: Appointments</a:t>
            </a:r>
          </a:p>
          <a:p>
            <a:pPr lvl="1" algn="just">
              <a:buFontTx/>
              <a:buChar char="•"/>
            </a:pPr>
            <a:r>
              <a:rPr lang="en-US" sz="900" dirty="0" smtClean="0">
                <a:latin typeface="Arial" pitchFamily="34" charset="0"/>
              </a:rPr>
              <a:t> in purple: Time Off Territory</a:t>
            </a:r>
          </a:p>
          <a:p>
            <a:pPr lvl="1" algn="just">
              <a:buFontTx/>
              <a:buChar char="•"/>
            </a:pPr>
            <a:r>
              <a:rPr lang="en-US" sz="900" dirty="0" smtClean="0">
                <a:latin typeface="Arial" pitchFamily="34" charset="0"/>
              </a:rPr>
              <a:t> in pink: To Dos</a:t>
            </a:r>
          </a:p>
          <a:p>
            <a:pPr lvl="1" algn="just">
              <a:buFontTx/>
              <a:buChar char="•"/>
            </a:pPr>
            <a:r>
              <a:rPr lang="fr-FR" sz="900" dirty="0" smtClean="0">
                <a:latin typeface="Arial" pitchFamily="34" charset="0"/>
              </a:rPr>
              <a:t> in orange: Meetings</a:t>
            </a:r>
            <a:endParaRPr lang="en-US" sz="900" dirty="0" smtClean="0">
              <a:latin typeface="Arial" pitchFamily="34" charset="0"/>
            </a:endParaRPr>
          </a:p>
          <a:p>
            <a:pPr lvl="1" algn="just"/>
            <a:endParaRPr lang="fr-FR" sz="900" dirty="0" smtClean="0">
              <a:latin typeface="Arial" pitchFamily="34" charset="0"/>
            </a:endParaRPr>
          </a:p>
          <a:p>
            <a:pPr algn="just"/>
            <a:r>
              <a:rPr lang="en-US" sz="900" dirty="0" smtClean="0">
                <a:solidFill>
                  <a:srgbClr val="000000"/>
                </a:solidFill>
                <a:latin typeface="Arial" pitchFamily="34" charset="0"/>
              </a:rPr>
              <a:t>It is possible to synchronize appointments to the </a:t>
            </a:r>
            <a:r>
              <a:rPr lang="en-US" sz="900" dirty="0" err="1" smtClean="0">
                <a:solidFill>
                  <a:srgbClr val="000000"/>
                </a:solidFill>
                <a:latin typeface="Arial" pitchFamily="34" charset="0"/>
              </a:rPr>
              <a:t>iPad</a:t>
            </a:r>
            <a:r>
              <a:rPr lang="en-US" sz="900" dirty="0" smtClean="0">
                <a:solidFill>
                  <a:srgbClr val="000000"/>
                </a:solidFill>
                <a:latin typeface="Arial" pitchFamily="34" charset="0"/>
              </a:rPr>
              <a:t> client Mail and integrated calendar only if the rep uses Outlook Sync </a:t>
            </a:r>
            <a:r>
              <a:rPr lang="en-US" sz="900" dirty="0" err="1" smtClean="0">
                <a:solidFill>
                  <a:srgbClr val="000000"/>
                </a:solidFill>
                <a:latin typeface="Arial" pitchFamily="34" charset="0"/>
              </a:rPr>
              <a:t>pluggin</a:t>
            </a:r>
            <a:r>
              <a:rPr lang="en-US" sz="900" dirty="0" smtClean="0">
                <a:solidFill>
                  <a:srgbClr val="000000"/>
                </a:solidFill>
                <a:latin typeface="Arial" pitchFamily="34" charset="0"/>
              </a:rPr>
              <a:t> on the laptop (online or offline).</a:t>
            </a:r>
          </a:p>
        </p:txBody>
      </p:sp>
      <p:sp>
        <p:nvSpPr>
          <p:cNvPr id="322564" name="Espace réservé du numéro de diapositive 3"/>
          <p:cNvSpPr>
            <a:spLocks noGrp="1"/>
          </p:cNvSpPr>
          <p:nvPr>
            <p:ph type="sldNum" sz="quarter" idx="5"/>
          </p:nvPr>
        </p:nvSpPr>
        <p:spPr bwMode="auto">
          <a:noFill/>
          <a:ln>
            <a:miter lim="800000"/>
            <a:headEnd/>
            <a:tailEnd/>
          </a:ln>
        </p:spPr>
        <p:txBody>
          <a:bodyPr/>
          <a:lstStyle/>
          <a:p>
            <a:fld id="{6F1CE6A3-2B56-430E-9290-70AD0E1988C6}" type="slidenum">
              <a:rPr lang="en-US" smtClean="0">
                <a:ea typeface="MS PGothic" pitchFamily="34" charset="-128"/>
              </a:rPr>
              <a:pPr/>
              <a:t>121</a:t>
            </a:fld>
            <a:endParaRPr lang="en-US" smtClean="0">
              <a:ea typeface="MS PGothic" pitchFamily="34" charset="-128"/>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082" name="Slide Image Placeholder 1"/>
          <p:cNvSpPr>
            <a:spLocks noGrp="1" noRot="1" noChangeAspect="1" noTextEdit="1"/>
          </p:cNvSpPr>
          <p:nvPr>
            <p:ph type="sldImg"/>
          </p:nvPr>
        </p:nvSpPr>
        <p:spPr bwMode="auto">
          <a:noFill/>
          <a:ln>
            <a:solidFill>
              <a:srgbClr val="000000"/>
            </a:solidFill>
            <a:miter lim="800000"/>
            <a:headEnd/>
            <a:tailEnd/>
          </a:ln>
        </p:spPr>
      </p:sp>
      <p:sp>
        <p:nvSpPr>
          <p:cNvPr id="302083" name="Notes Placeholder 2"/>
          <p:cNvSpPr>
            <a:spLocks noGrp="1"/>
          </p:cNvSpPr>
          <p:nvPr>
            <p:ph type="body" idx="1"/>
          </p:nvPr>
        </p:nvSpPr>
        <p:spPr bwMode="auto">
          <a:noFill/>
        </p:spPr>
        <p:txBody>
          <a:bodyPr/>
          <a:lstStyle/>
          <a:p>
            <a:endParaRPr lang="en-GB" dirty="0" smtClean="0">
              <a:latin typeface="Arial" pitchFamily="34" charset="0"/>
            </a:endParaRPr>
          </a:p>
        </p:txBody>
      </p:sp>
      <p:sp>
        <p:nvSpPr>
          <p:cNvPr id="302084" name="Slide Number Placeholder 3"/>
          <p:cNvSpPr>
            <a:spLocks noGrp="1"/>
          </p:cNvSpPr>
          <p:nvPr>
            <p:ph type="sldNum" sz="quarter" idx="5"/>
          </p:nvPr>
        </p:nvSpPr>
        <p:spPr bwMode="auto">
          <a:noFill/>
          <a:ln>
            <a:miter lim="800000"/>
            <a:headEnd/>
            <a:tailEnd/>
          </a:ln>
        </p:spPr>
        <p:txBody>
          <a:bodyPr/>
          <a:lstStyle/>
          <a:p>
            <a:fld id="{789F9D0B-2CF0-4E36-B0A8-A52DDA878822}" type="slidenum">
              <a:rPr lang="en-US" smtClean="0">
                <a:ea typeface="MS PGothic" pitchFamily="34" charset="-128"/>
              </a:rPr>
              <a:pPr/>
              <a:t>122</a:t>
            </a:fld>
            <a:endParaRPr lang="en-US" smtClean="0">
              <a:ea typeface="MS PGothic" pitchFamily="34" charset="-128"/>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730" name="Slide Image Placeholder 1"/>
          <p:cNvSpPr>
            <a:spLocks noGrp="1" noRot="1" noChangeAspect="1" noTextEdit="1"/>
          </p:cNvSpPr>
          <p:nvPr>
            <p:ph type="sldImg"/>
          </p:nvPr>
        </p:nvSpPr>
        <p:spPr bwMode="auto">
          <a:noFill/>
          <a:ln>
            <a:solidFill>
              <a:srgbClr val="000000"/>
            </a:solidFill>
            <a:miter lim="800000"/>
            <a:headEnd/>
            <a:tailEnd/>
          </a:ln>
        </p:spPr>
      </p:sp>
      <p:sp>
        <p:nvSpPr>
          <p:cNvPr id="329731" name="Notes Placeholder 2"/>
          <p:cNvSpPr>
            <a:spLocks noGrp="1"/>
          </p:cNvSpPr>
          <p:nvPr>
            <p:ph type="body" idx="1"/>
          </p:nvPr>
        </p:nvSpPr>
        <p:spPr bwMode="auto">
          <a:noFill/>
        </p:spPr>
        <p:txBody>
          <a:bodyPr/>
          <a:lstStyle/>
          <a:p>
            <a:endParaRPr lang="en-GB" sz="900" dirty="0" smtClean="0">
              <a:latin typeface="Arial" pitchFamily="34" charset="0"/>
            </a:endParaRPr>
          </a:p>
        </p:txBody>
      </p:sp>
      <p:sp>
        <p:nvSpPr>
          <p:cNvPr id="329732" name="Slide Number Placeholder 3"/>
          <p:cNvSpPr>
            <a:spLocks noGrp="1"/>
          </p:cNvSpPr>
          <p:nvPr>
            <p:ph type="sldNum" sz="quarter" idx="5"/>
          </p:nvPr>
        </p:nvSpPr>
        <p:spPr bwMode="auto">
          <a:noFill/>
          <a:ln>
            <a:miter lim="800000"/>
            <a:headEnd/>
            <a:tailEnd/>
          </a:ln>
        </p:spPr>
        <p:txBody>
          <a:bodyPr/>
          <a:lstStyle/>
          <a:p>
            <a:fld id="{1436D64E-EBAD-40BE-9C41-D87FADD85010}" type="slidenum">
              <a:rPr lang="en-US" smtClean="0">
                <a:ea typeface="MS PGothic" pitchFamily="34" charset="-128"/>
              </a:rPr>
              <a:pPr/>
              <a:t>123</a:t>
            </a:fld>
            <a:endParaRPr lang="en-US" smtClean="0">
              <a:ea typeface="MS PGothic" pitchFamily="34" charset="-128"/>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Slide Image Placeholder 1"/>
          <p:cNvSpPr>
            <a:spLocks noGrp="1" noRot="1" noChangeAspect="1" noTextEdit="1"/>
          </p:cNvSpPr>
          <p:nvPr>
            <p:ph type="sldImg"/>
          </p:nvPr>
        </p:nvSpPr>
        <p:spPr bwMode="auto">
          <a:noFill/>
          <a:ln>
            <a:solidFill>
              <a:srgbClr val="000000"/>
            </a:solidFill>
            <a:miter lim="800000"/>
            <a:headEnd/>
            <a:tailEnd/>
          </a:ln>
        </p:spPr>
      </p:sp>
      <p:sp>
        <p:nvSpPr>
          <p:cNvPr id="334851" name="Notes Placeholder 2"/>
          <p:cNvSpPr>
            <a:spLocks noGrp="1"/>
          </p:cNvSpPr>
          <p:nvPr>
            <p:ph type="body" idx="1"/>
          </p:nvPr>
        </p:nvSpPr>
        <p:spPr bwMode="auto">
          <a:noFill/>
        </p:spPr>
        <p:txBody>
          <a:bodyPr/>
          <a:lstStyle/>
          <a:p>
            <a:pPr algn="just"/>
            <a:endParaRPr lang="en-GB" sz="900" smtClean="0">
              <a:latin typeface="Arial" pitchFamily="34" charset="0"/>
            </a:endParaRPr>
          </a:p>
        </p:txBody>
      </p:sp>
      <p:sp>
        <p:nvSpPr>
          <p:cNvPr id="331780" name="Slide Number Placeholder 3"/>
          <p:cNvSpPr>
            <a:spLocks noGrp="1"/>
          </p:cNvSpPr>
          <p:nvPr>
            <p:ph type="sldNum" sz="quarter" idx="5"/>
          </p:nvPr>
        </p:nvSpPr>
        <p:spPr bwMode="auto">
          <a:ln>
            <a:miter lim="800000"/>
            <a:headEnd/>
            <a:tailEnd/>
          </a:ln>
        </p:spPr>
        <p:txBody>
          <a:bodyPr/>
          <a:lstStyle/>
          <a:p>
            <a:pPr>
              <a:defRPr/>
            </a:pPr>
            <a:fld id="{5AD18976-3716-41EE-9AB9-C006FF25CCF5}" type="slidenum">
              <a:rPr lang="en-US" smtClean="0">
                <a:ea typeface="MS PGothic" pitchFamily="34" charset="-128"/>
              </a:rPr>
              <a:pPr>
                <a:defRPr/>
              </a:pPr>
              <a:t>124</a:t>
            </a:fld>
            <a:endParaRPr lang="en-US" smtClean="0">
              <a:ea typeface="MS PGothic" pitchFamily="34" charset="-128"/>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Slide Image Placeholder 1"/>
          <p:cNvSpPr>
            <a:spLocks noGrp="1" noRot="1" noChangeAspect="1" noTextEdit="1"/>
          </p:cNvSpPr>
          <p:nvPr>
            <p:ph type="sldImg"/>
          </p:nvPr>
        </p:nvSpPr>
        <p:spPr bwMode="auto">
          <a:noFill/>
          <a:ln>
            <a:solidFill>
              <a:srgbClr val="000000"/>
            </a:solidFill>
            <a:miter lim="800000"/>
            <a:headEnd/>
            <a:tailEnd/>
          </a:ln>
        </p:spPr>
      </p:sp>
      <p:sp>
        <p:nvSpPr>
          <p:cNvPr id="332803" name="Notes Placeholder 2"/>
          <p:cNvSpPr>
            <a:spLocks noGrp="1"/>
          </p:cNvSpPr>
          <p:nvPr>
            <p:ph type="body" idx="1"/>
          </p:nvPr>
        </p:nvSpPr>
        <p:spPr bwMode="auto">
          <a:noFill/>
        </p:spPr>
        <p:txBody>
          <a:bodyPr/>
          <a:lstStyle/>
          <a:p>
            <a:endParaRPr lang="en-GB" sz="900" dirty="0" smtClean="0">
              <a:latin typeface="Arial" pitchFamily="34" charset="0"/>
            </a:endParaRPr>
          </a:p>
        </p:txBody>
      </p:sp>
      <p:sp>
        <p:nvSpPr>
          <p:cNvPr id="332804" name="Slide Number Placeholder 3"/>
          <p:cNvSpPr>
            <a:spLocks noGrp="1"/>
          </p:cNvSpPr>
          <p:nvPr>
            <p:ph type="sldNum" sz="quarter" idx="5"/>
          </p:nvPr>
        </p:nvSpPr>
        <p:spPr bwMode="auto">
          <a:noFill/>
          <a:ln>
            <a:miter lim="800000"/>
            <a:headEnd/>
            <a:tailEnd/>
          </a:ln>
        </p:spPr>
        <p:txBody>
          <a:bodyPr/>
          <a:lstStyle/>
          <a:p>
            <a:fld id="{8FB3A0B1-9197-4E1B-8238-BF5C78363B2B}" type="slidenum">
              <a:rPr lang="en-US" smtClean="0">
                <a:ea typeface="MS PGothic" pitchFamily="34" charset="-128"/>
              </a:rPr>
              <a:pPr/>
              <a:t>125</a:t>
            </a:fld>
            <a:endParaRPr lang="en-US" smtClean="0">
              <a:ea typeface="MS PGothic" pitchFamily="34" charset="-128"/>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382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333827" name="Espace réservé des commentaires 2"/>
          <p:cNvSpPr>
            <a:spLocks noGrp="1"/>
          </p:cNvSpPr>
          <p:nvPr>
            <p:ph type="body" idx="1"/>
          </p:nvPr>
        </p:nvSpPr>
        <p:spPr bwMode="auto">
          <a:noFill/>
        </p:spPr>
        <p:txBody>
          <a:bodyPr/>
          <a:lstStyle/>
          <a:p>
            <a:endParaRPr lang="fr-FR" sz="900" dirty="0" smtClean="0">
              <a:latin typeface="Arial" pitchFamily="34" charset="0"/>
            </a:endParaRPr>
          </a:p>
        </p:txBody>
      </p:sp>
      <p:sp>
        <p:nvSpPr>
          <p:cNvPr id="333828" name="Espace réservé du numéro de diapositive 3"/>
          <p:cNvSpPr>
            <a:spLocks noGrp="1"/>
          </p:cNvSpPr>
          <p:nvPr>
            <p:ph type="sldNum" sz="quarter" idx="5"/>
          </p:nvPr>
        </p:nvSpPr>
        <p:spPr bwMode="auto">
          <a:noFill/>
          <a:ln>
            <a:miter lim="800000"/>
            <a:headEnd/>
            <a:tailEnd/>
          </a:ln>
        </p:spPr>
        <p:txBody>
          <a:bodyPr/>
          <a:lstStyle/>
          <a:p>
            <a:fld id="{10677CFA-C17A-417D-A975-7615E09970CA}" type="slidenum">
              <a:rPr lang="en-US" smtClean="0">
                <a:ea typeface="MS PGothic" pitchFamily="34" charset="-128"/>
              </a:rPr>
              <a:pPr/>
              <a:t>126</a:t>
            </a:fld>
            <a:endParaRPr lang="en-US" smtClean="0">
              <a:ea typeface="MS PGothic" pitchFamily="34" charset="-128"/>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Slide Image Placeholder 1"/>
          <p:cNvSpPr>
            <a:spLocks noGrp="1" noRot="1" noChangeAspect="1" noTextEdit="1"/>
          </p:cNvSpPr>
          <p:nvPr>
            <p:ph type="sldImg"/>
          </p:nvPr>
        </p:nvSpPr>
        <p:spPr bwMode="auto">
          <a:noFill/>
          <a:ln>
            <a:solidFill>
              <a:srgbClr val="000000"/>
            </a:solidFill>
            <a:miter lim="800000"/>
            <a:headEnd/>
            <a:tailEnd/>
          </a:ln>
        </p:spPr>
      </p:sp>
      <p:sp>
        <p:nvSpPr>
          <p:cNvPr id="332803" name="Notes Placeholder 2"/>
          <p:cNvSpPr>
            <a:spLocks noGrp="1"/>
          </p:cNvSpPr>
          <p:nvPr>
            <p:ph type="body" idx="1"/>
          </p:nvPr>
        </p:nvSpPr>
        <p:spPr bwMode="auto">
          <a:noFill/>
        </p:spPr>
        <p:txBody>
          <a:bodyPr/>
          <a:lstStyle/>
          <a:p>
            <a:endParaRPr lang="en-GB" sz="900" dirty="0" smtClean="0">
              <a:latin typeface="Arial" pitchFamily="34" charset="0"/>
            </a:endParaRPr>
          </a:p>
        </p:txBody>
      </p:sp>
      <p:sp>
        <p:nvSpPr>
          <p:cNvPr id="332804" name="Slide Number Placeholder 3"/>
          <p:cNvSpPr>
            <a:spLocks noGrp="1"/>
          </p:cNvSpPr>
          <p:nvPr>
            <p:ph type="sldNum" sz="quarter" idx="5"/>
          </p:nvPr>
        </p:nvSpPr>
        <p:spPr bwMode="auto">
          <a:noFill/>
          <a:ln>
            <a:miter lim="800000"/>
            <a:headEnd/>
            <a:tailEnd/>
          </a:ln>
        </p:spPr>
        <p:txBody>
          <a:bodyPr/>
          <a:lstStyle/>
          <a:p>
            <a:fld id="{8FB3A0B1-9197-4E1B-8238-BF5C78363B2B}" type="slidenum">
              <a:rPr lang="en-US" smtClean="0">
                <a:ea typeface="MS PGothic" pitchFamily="34" charset="-128"/>
              </a:rPr>
              <a:pPr/>
              <a:t>127</a:t>
            </a:fld>
            <a:endParaRPr lang="en-US" smtClean="0">
              <a:ea typeface="MS PGothic" pitchFamily="34" charset="-128"/>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336899" name="Espace réservé des commentaires 2"/>
          <p:cNvSpPr>
            <a:spLocks noGrp="1"/>
          </p:cNvSpPr>
          <p:nvPr>
            <p:ph type="body" idx="1"/>
          </p:nvPr>
        </p:nvSpPr>
        <p:spPr bwMode="auto">
          <a:noFill/>
        </p:spPr>
        <p:txBody>
          <a:bodyPr/>
          <a:lstStyle/>
          <a:p>
            <a:endParaRPr lang="fr-FR" sz="900" dirty="0" smtClean="0">
              <a:latin typeface="Arial" pitchFamily="34" charset="0"/>
            </a:endParaRPr>
          </a:p>
        </p:txBody>
      </p:sp>
      <p:sp>
        <p:nvSpPr>
          <p:cNvPr id="336900" name="Espace réservé du numéro de diapositive 3"/>
          <p:cNvSpPr>
            <a:spLocks noGrp="1"/>
          </p:cNvSpPr>
          <p:nvPr>
            <p:ph type="sldNum" sz="quarter" idx="5"/>
          </p:nvPr>
        </p:nvSpPr>
        <p:spPr bwMode="auto">
          <a:noFill/>
          <a:ln>
            <a:miter lim="800000"/>
            <a:headEnd/>
            <a:tailEnd/>
          </a:ln>
        </p:spPr>
        <p:txBody>
          <a:bodyPr/>
          <a:lstStyle/>
          <a:p>
            <a:fld id="{EBE09A31-CA77-4423-AB00-C3A53870A357}" type="slidenum">
              <a:rPr lang="en-US" smtClean="0">
                <a:ea typeface="MS PGothic" pitchFamily="34" charset="-128"/>
              </a:rPr>
              <a:pPr/>
              <a:t>128</a:t>
            </a:fld>
            <a:endParaRPr lang="en-US" smtClean="0">
              <a:ea typeface="MS PGothic" pitchFamily="34" charset="-128"/>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Slide Image Placeholder 1"/>
          <p:cNvSpPr>
            <a:spLocks noGrp="1" noRot="1" noChangeAspect="1" noTextEdit="1"/>
          </p:cNvSpPr>
          <p:nvPr>
            <p:ph type="sldImg"/>
          </p:nvPr>
        </p:nvSpPr>
        <p:spPr bwMode="auto">
          <a:noFill/>
          <a:ln>
            <a:solidFill>
              <a:srgbClr val="000000"/>
            </a:solidFill>
            <a:miter lim="800000"/>
            <a:headEnd/>
            <a:tailEnd/>
          </a:ln>
        </p:spPr>
      </p:sp>
      <p:sp>
        <p:nvSpPr>
          <p:cNvPr id="337923" name="Notes Placeholder 2"/>
          <p:cNvSpPr>
            <a:spLocks noGrp="1"/>
          </p:cNvSpPr>
          <p:nvPr>
            <p:ph type="body" idx="1"/>
          </p:nvPr>
        </p:nvSpPr>
        <p:spPr bwMode="auto">
          <a:noFill/>
        </p:spPr>
        <p:txBody>
          <a:bodyPr/>
          <a:lstStyle/>
          <a:p>
            <a:pPr algn="just"/>
            <a:r>
              <a:rPr lang="en-GB" sz="900" dirty="0" smtClean="0">
                <a:latin typeface="Arial" pitchFamily="34" charset="0"/>
              </a:rPr>
              <a:t>The completed and rejected To Dos can no longer be found from MI TOUCH.</a:t>
            </a:r>
          </a:p>
          <a:p>
            <a:pPr algn="just"/>
            <a:endParaRPr lang="en-GB" sz="900" dirty="0" smtClean="0">
              <a:latin typeface="Arial" pitchFamily="34" charset="0"/>
            </a:endParaRPr>
          </a:p>
          <a:p>
            <a:pPr algn="just">
              <a:spcBef>
                <a:spcPts val="597"/>
              </a:spcBef>
            </a:pPr>
            <a:r>
              <a:rPr lang="en-US" sz="900" b="1" dirty="0" smtClean="0">
                <a:latin typeface="Arial" pitchFamily="34" charset="0"/>
              </a:rPr>
              <a:t>Personal To Do's</a:t>
            </a:r>
            <a:r>
              <a:rPr lang="en-US" sz="900" dirty="0" smtClean="0">
                <a:latin typeface="Arial" pitchFamily="34" charset="0"/>
              </a:rPr>
              <a:t> give me information about my own tasks, for instance a reminder to pick up brochures (related to a customer or a general to do).</a:t>
            </a:r>
          </a:p>
          <a:p>
            <a:pPr algn="just">
              <a:spcBef>
                <a:spcPts val="597"/>
              </a:spcBef>
            </a:pPr>
            <a:r>
              <a:rPr lang="en-US" sz="900" b="1" dirty="0" smtClean="0">
                <a:latin typeface="Arial" pitchFamily="34" charset="0"/>
              </a:rPr>
              <a:t>Received To Do’s</a:t>
            </a:r>
            <a:r>
              <a:rPr lang="en-US" sz="900" dirty="0" smtClean="0">
                <a:latin typeface="Arial" pitchFamily="34" charset="0"/>
              </a:rPr>
              <a:t> are tasks that included me as one of the recipients. I can create a to do for myself and a colleague, or a colleague can send a to do to me.</a:t>
            </a:r>
          </a:p>
          <a:p>
            <a:pPr algn="just">
              <a:spcBef>
                <a:spcPts val="597"/>
              </a:spcBef>
            </a:pPr>
            <a:r>
              <a:rPr lang="en-US" sz="900" b="1" dirty="0" smtClean="0">
                <a:latin typeface="Arial" pitchFamily="34" charset="0"/>
              </a:rPr>
              <a:t>Sent To Do’s</a:t>
            </a:r>
            <a:r>
              <a:rPr lang="en-US" sz="900" dirty="0" smtClean="0">
                <a:latin typeface="Arial" pitchFamily="34" charset="0"/>
              </a:rPr>
              <a:t> are the To Do’s that I created for other colleagues from my company (I am not included in the recipients). </a:t>
            </a:r>
          </a:p>
        </p:txBody>
      </p:sp>
      <p:sp>
        <p:nvSpPr>
          <p:cNvPr id="337924" name="Slide Number Placeholder 3"/>
          <p:cNvSpPr>
            <a:spLocks noGrp="1"/>
          </p:cNvSpPr>
          <p:nvPr>
            <p:ph type="sldNum" sz="quarter" idx="5"/>
          </p:nvPr>
        </p:nvSpPr>
        <p:spPr bwMode="auto">
          <a:noFill/>
          <a:ln>
            <a:miter lim="800000"/>
            <a:headEnd/>
            <a:tailEnd/>
          </a:ln>
        </p:spPr>
        <p:txBody>
          <a:bodyPr/>
          <a:lstStyle/>
          <a:p>
            <a:fld id="{C157A204-865A-4A95-BF4B-6511244F27E8}" type="slidenum">
              <a:rPr lang="en-US" smtClean="0">
                <a:ea typeface="MS PGothic" pitchFamily="34" charset="-128"/>
              </a:rPr>
              <a:pPr/>
              <a:t>129</a:t>
            </a:fld>
            <a:endParaRPr lang="en-US" smtClean="0">
              <a:ea typeface="MS PGothic" pitchFamily="34" charset="-128"/>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946" name="Slide Image Placeholder 1"/>
          <p:cNvSpPr>
            <a:spLocks noGrp="1" noRot="1" noChangeAspect="1" noTextEdit="1"/>
          </p:cNvSpPr>
          <p:nvPr>
            <p:ph type="sldImg"/>
          </p:nvPr>
        </p:nvSpPr>
        <p:spPr bwMode="auto">
          <a:noFill/>
          <a:ln>
            <a:solidFill>
              <a:srgbClr val="000000"/>
            </a:solidFill>
            <a:miter lim="800000"/>
            <a:headEnd/>
            <a:tailEnd/>
          </a:ln>
        </p:spPr>
      </p:sp>
      <p:sp>
        <p:nvSpPr>
          <p:cNvPr id="338947" name="Notes Placeholder 2"/>
          <p:cNvSpPr>
            <a:spLocks noGrp="1"/>
          </p:cNvSpPr>
          <p:nvPr>
            <p:ph type="body" idx="1"/>
          </p:nvPr>
        </p:nvSpPr>
        <p:spPr bwMode="auto">
          <a:noFill/>
        </p:spPr>
        <p:txBody>
          <a:bodyPr/>
          <a:lstStyle/>
          <a:p>
            <a:pPr algn="just"/>
            <a:endParaRPr lang="fr-FR" sz="900" dirty="0" smtClean="0">
              <a:latin typeface="Arial" pitchFamily="34" charset="0"/>
            </a:endParaRPr>
          </a:p>
        </p:txBody>
      </p:sp>
      <p:sp>
        <p:nvSpPr>
          <p:cNvPr id="338948" name="Slide Number Placeholder 3"/>
          <p:cNvSpPr>
            <a:spLocks noGrp="1"/>
          </p:cNvSpPr>
          <p:nvPr>
            <p:ph type="sldNum" sz="quarter" idx="5"/>
          </p:nvPr>
        </p:nvSpPr>
        <p:spPr bwMode="auto">
          <a:noFill/>
          <a:ln>
            <a:miter lim="800000"/>
            <a:headEnd/>
            <a:tailEnd/>
          </a:ln>
        </p:spPr>
        <p:txBody>
          <a:bodyPr/>
          <a:lstStyle/>
          <a:p>
            <a:fld id="{D52C3180-6D02-418C-BD27-A7AD67834159}" type="slidenum">
              <a:rPr lang="en-US" smtClean="0">
                <a:ea typeface="MS PGothic" pitchFamily="34" charset="-128"/>
              </a:rPr>
              <a:pPr/>
              <a:t>130</a:t>
            </a:fld>
            <a:endParaRPr lang="en-US" smtClean="0">
              <a:ea typeface="MS PGothic" pitchFamily="3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Slide Image Placeholder 1"/>
          <p:cNvSpPr>
            <a:spLocks noGrp="1" noRot="1" noChangeAspect="1" noTextEdit="1"/>
          </p:cNvSpPr>
          <p:nvPr>
            <p:ph type="sldImg"/>
          </p:nvPr>
        </p:nvSpPr>
        <p:spPr bwMode="auto">
          <a:noFill/>
          <a:ln>
            <a:solidFill>
              <a:srgbClr val="000000"/>
            </a:solidFill>
            <a:miter lim="800000"/>
            <a:headEnd/>
            <a:tailEnd/>
          </a:ln>
        </p:spPr>
      </p:sp>
      <p:sp>
        <p:nvSpPr>
          <p:cNvPr id="220163" name="Notes Placeholder 2"/>
          <p:cNvSpPr>
            <a:spLocks noGrp="1"/>
          </p:cNvSpPr>
          <p:nvPr>
            <p:ph type="body" idx="1"/>
          </p:nvPr>
        </p:nvSpPr>
        <p:spPr bwMode="auto">
          <a:noFill/>
        </p:spPr>
        <p:txBody>
          <a:bodyPr/>
          <a:lstStyle/>
          <a:p>
            <a:endParaRPr lang="en-US" dirty="0" smtClean="0">
              <a:latin typeface="Arial" pitchFamily="34" charset="0"/>
            </a:endParaRPr>
          </a:p>
        </p:txBody>
      </p:sp>
      <p:sp>
        <p:nvSpPr>
          <p:cNvPr id="220164" name="Slide Number Placeholder 3"/>
          <p:cNvSpPr>
            <a:spLocks noGrp="1"/>
          </p:cNvSpPr>
          <p:nvPr>
            <p:ph type="sldNum" sz="quarter" idx="5"/>
          </p:nvPr>
        </p:nvSpPr>
        <p:spPr bwMode="auto">
          <a:noFill/>
          <a:ln>
            <a:miter lim="800000"/>
            <a:headEnd/>
            <a:tailEnd/>
          </a:ln>
        </p:spPr>
        <p:txBody>
          <a:bodyPr/>
          <a:lstStyle/>
          <a:p>
            <a:fld id="{61710C1F-B25E-41E2-9C49-432656ADABF5}" type="slidenum">
              <a:rPr lang="en-US" smtClean="0">
                <a:ea typeface="MS PGothic" pitchFamily="34" charset="-128"/>
              </a:rPr>
              <a:pPr/>
              <a:t>13</a:t>
            </a:fld>
            <a:endParaRPr lang="en-US" smtClean="0">
              <a:ea typeface="MS PGothic" pitchFamily="34" charset="-128"/>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6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326659" name="Espace réservé des commentaires 2"/>
          <p:cNvSpPr>
            <a:spLocks noGrp="1"/>
          </p:cNvSpPr>
          <p:nvPr>
            <p:ph type="body" idx="1"/>
          </p:nvPr>
        </p:nvSpPr>
        <p:spPr bwMode="auto">
          <a:noFill/>
        </p:spPr>
        <p:txBody>
          <a:bodyPr/>
          <a:lstStyle/>
          <a:p>
            <a:endParaRPr lang="fr-FR" smtClean="0">
              <a:latin typeface="Arial" pitchFamily="34" charset="0"/>
            </a:endParaRPr>
          </a:p>
        </p:txBody>
      </p:sp>
      <p:sp>
        <p:nvSpPr>
          <p:cNvPr id="326660" name="Espace réservé du numéro de diapositive 3"/>
          <p:cNvSpPr>
            <a:spLocks noGrp="1"/>
          </p:cNvSpPr>
          <p:nvPr>
            <p:ph type="sldNum" sz="quarter" idx="5"/>
          </p:nvPr>
        </p:nvSpPr>
        <p:spPr bwMode="auto">
          <a:noFill/>
          <a:ln>
            <a:miter lim="800000"/>
            <a:headEnd/>
            <a:tailEnd/>
          </a:ln>
        </p:spPr>
        <p:txBody>
          <a:bodyPr/>
          <a:lstStyle/>
          <a:p>
            <a:fld id="{A706F7DC-E48E-411E-8BE3-B1D4ACA4C29D}" type="slidenum">
              <a:rPr lang="en-US" smtClean="0">
                <a:ea typeface="MS PGothic" pitchFamily="34" charset="-128"/>
              </a:rPr>
              <a:pPr/>
              <a:t>131</a:t>
            </a:fld>
            <a:endParaRPr lang="en-US" smtClean="0">
              <a:ea typeface="MS PGothic" pitchFamily="34" charset="-128"/>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70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328707" name="Espace réservé des commentaires 2"/>
          <p:cNvSpPr>
            <a:spLocks noGrp="1"/>
          </p:cNvSpPr>
          <p:nvPr>
            <p:ph type="body" idx="1"/>
          </p:nvPr>
        </p:nvSpPr>
        <p:spPr bwMode="auto">
          <a:noFill/>
        </p:spPr>
        <p:txBody>
          <a:bodyPr/>
          <a:lstStyle/>
          <a:p>
            <a:endParaRPr lang="fr-FR" smtClean="0">
              <a:latin typeface="Arial" pitchFamily="34" charset="0"/>
            </a:endParaRPr>
          </a:p>
        </p:txBody>
      </p:sp>
      <p:sp>
        <p:nvSpPr>
          <p:cNvPr id="328708" name="Espace réservé du numéro de diapositive 3"/>
          <p:cNvSpPr>
            <a:spLocks noGrp="1"/>
          </p:cNvSpPr>
          <p:nvPr>
            <p:ph type="sldNum" sz="quarter" idx="5"/>
          </p:nvPr>
        </p:nvSpPr>
        <p:spPr bwMode="auto">
          <a:noFill/>
          <a:ln>
            <a:miter lim="800000"/>
            <a:headEnd/>
            <a:tailEnd/>
          </a:ln>
        </p:spPr>
        <p:txBody>
          <a:bodyPr/>
          <a:lstStyle/>
          <a:p>
            <a:fld id="{F8DA1898-9ED6-4DD5-931B-29F44B367F18}" type="slidenum">
              <a:rPr lang="en-US" smtClean="0">
                <a:ea typeface="MS PGothic" pitchFamily="34" charset="-128"/>
              </a:rPr>
              <a:pPr/>
              <a:t>132</a:t>
            </a:fld>
            <a:endParaRPr lang="en-US" smtClean="0">
              <a:ea typeface="MS PGothic" pitchFamily="34" charset="-128"/>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1747" name="Notes Placeholder 2"/>
          <p:cNvSpPr>
            <a:spLocks noGrp="1"/>
          </p:cNvSpPr>
          <p:nvPr>
            <p:ph type="body" idx="1"/>
          </p:nvPr>
        </p:nvSpPr>
        <p:spPr bwMode="auto">
          <a:noFill/>
        </p:spPr>
        <p:txBody>
          <a:bodyPr/>
          <a:lstStyle/>
          <a:p>
            <a:endParaRPr lang="en-GB" dirty="0" smtClean="0">
              <a:latin typeface="Arial" pitchFamily="34" charset="0"/>
              <a:ea typeface="ＭＳ Ｐゴシック"/>
              <a:cs typeface="ＭＳ Ｐゴシック"/>
            </a:endParaRPr>
          </a:p>
        </p:txBody>
      </p:sp>
      <p:sp>
        <p:nvSpPr>
          <p:cNvPr id="31748" name="Slide Number Placeholder 3"/>
          <p:cNvSpPr>
            <a:spLocks noGrp="1"/>
          </p:cNvSpPr>
          <p:nvPr>
            <p:ph type="sldNum" sz="quarter" idx="5"/>
          </p:nvPr>
        </p:nvSpPr>
        <p:spPr bwMode="auto">
          <a:noFill/>
          <a:ln>
            <a:miter lim="800000"/>
            <a:headEnd/>
            <a:tailEnd/>
          </a:ln>
        </p:spPr>
        <p:txBody>
          <a:bodyPr/>
          <a:lstStyle/>
          <a:p>
            <a:fld id="{E72FF26D-6097-4FB5-866A-6E61B585FBAA}" type="slidenum">
              <a:rPr lang="en-US" smtClean="0">
                <a:solidFill>
                  <a:prstClr val="black"/>
                </a:solidFill>
                <a:ea typeface="ＭＳ Ｐゴシック"/>
                <a:cs typeface="ＭＳ Ｐゴシック"/>
              </a:rPr>
              <a:pPr/>
              <a:t>133</a:t>
            </a:fld>
            <a:endParaRPr lang="en-US" smtClean="0">
              <a:solidFill>
                <a:prstClr val="black"/>
              </a:solidFill>
              <a:ea typeface="ＭＳ Ｐゴシック"/>
              <a:cs typeface="ＭＳ Ｐゴシック"/>
            </a:endParaRPr>
          </a:p>
        </p:txBody>
      </p:sp>
      <p:sp>
        <p:nvSpPr>
          <p:cNvPr id="5" name="Date Placeholder 4"/>
          <p:cNvSpPr>
            <a:spLocks noGrp="1"/>
          </p:cNvSpPr>
          <p:nvPr>
            <p:ph type="dt" idx="10"/>
          </p:nvPr>
        </p:nvSpPr>
        <p:spPr/>
        <p:txBody>
          <a:bodyPr/>
          <a:lstStyle/>
          <a:p>
            <a:pPr>
              <a:defRPr/>
            </a:pPr>
            <a:fld id="{3C8459E9-3BE4-4C9A-B355-35415D1BD5BB}" type="datetime1">
              <a:rPr lang="en-US" smtClean="0">
                <a:solidFill>
                  <a:prstClr val="black"/>
                </a:solidFill>
              </a:rPr>
              <a:pPr>
                <a:defRPr/>
              </a:pPr>
              <a:t>8/13/2013</a:t>
            </a:fld>
            <a:endParaRPr lang="en-US">
              <a:solidFill>
                <a:prstClr val="black"/>
              </a:solidFill>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1747" name="Notes Placeholder 2"/>
          <p:cNvSpPr>
            <a:spLocks noGrp="1"/>
          </p:cNvSpPr>
          <p:nvPr>
            <p:ph type="body" idx="1"/>
          </p:nvPr>
        </p:nvSpPr>
        <p:spPr bwMode="auto">
          <a:noFill/>
        </p:spPr>
        <p:txBody>
          <a:bodyPr/>
          <a:lstStyle/>
          <a:p>
            <a:endParaRPr lang="en-GB" dirty="0" smtClean="0">
              <a:latin typeface="Arial" pitchFamily="34" charset="0"/>
              <a:ea typeface="ＭＳ Ｐゴシック"/>
              <a:cs typeface="ＭＳ Ｐゴシック"/>
            </a:endParaRPr>
          </a:p>
        </p:txBody>
      </p:sp>
      <p:sp>
        <p:nvSpPr>
          <p:cNvPr id="31748" name="Slide Number Placeholder 3"/>
          <p:cNvSpPr>
            <a:spLocks noGrp="1"/>
          </p:cNvSpPr>
          <p:nvPr>
            <p:ph type="sldNum" sz="quarter" idx="5"/>
          </p:nvPr>
        </p:nvSpPr>
        <p:spPr bwMode="auto">
          <a:noFill/>
          <a:ln>
            <a:miter lim="800000"/>
            <a:headEnd/>
            <a:tailEnd/>
          </a:ln>
        </p:spPr>
        <p:txBody>
          <a:bodyPr/>
          <a:lstStyle/>
          <a:p>
            <a:fld id="{E72FF26D-6097-4FB5-866A-6E61B585FBAA}" type="slidenum">
              <a:rPr lang="en-US" smtClean="0">
                <a:solidFill>
                  <a:prstClr val="black"/>
                </a:solidFill>
                <a:ea typeface="ＭＳ Ｐゴシック"/>
                <a:cs typeface="ＭＳ Ｐゴシック"/>
              </a:rPr>
              <a:pPr/>
              <a:t>134</a:t>
            </a:fld>
            <a:endParaRPr lang="en-US" smtClean="0">
              <a:solidFill>
                <a:prstClr val="black"/>
              </a:solidFill>
              <a:ea typeface="ＭＳ Ｐゴシック"/>
              <a:cs typeface="ＭＳ Ｐゴシック"/>
            </a:endParaRPr>
          </a:p>
        </p:txBody>
      </p:sp>
      <p:sp>
        <p:nvSpPr>
          <p:cNvPr id="5" name="Date Placeholder 4"/>
          <p:cNvSpPr>
            <a:spLocks noGrp="1"/>
          </p:cNvSpPr>
          <p:nvPr>
            <p:ph type="dt" idx="10"/>
          </p:nvPr>
        </p:nvSpPr>
        <p:spPr/>
        <p:txBody>
          <a:bodyPr/>
          <a:lstStyle/>
          <a:p>
            <a:pPr>
              <a:defRPr/>
            </a:pPr>
            <a:fld id="{3C8459E9-3BE4-4C9A-B355-35415D1BD5BB}" type="datetime1">
              <a:rPr lang="en-US" smtClean="0">
                <a:solidFill>
                  <a:prstClr val="black"/>
                </a:solidFill>
              </a:rPr>
              <a:pPr>
                <a:defRPr/>
              </a:pPr>
              <a:t>8/13/2013</a:t>
            </a:fld>
            <a:endParaRPr lang="en-US">
              <a:solidFill>
                <a:prstClr val="black"/>
              </a:solidFill>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1747" name="Notes Placeholder 2"/>
          <p:cNvSpPr>
            <a:spLocks noGrp="1"/>
          </p:cNvSpPr>
          <p:nvPr>
            <p:ph type="body" idx="1"/>
          </p:nvPr>
        </p:nvSpPr>
        <p:spPr bwMode="auto">
          <a:noFill/>
        </p:spPr>
        <p:txBody>
          <a:bodyPr/>
          <a:lstStyle/>
          <a:p>
            <a:endParaRPr lang="en-GB" dirty="0" smtClean="0">
              <a:latin typeface="Arial" pitchFamily="34" charset="0"/>
              <a:ea typeface="ＭＳ Ｐゴシック"/>
              <a:cs typeface="ＭＳ Ｐゴシック"/>
            </a:endParaRPr>
          </a:p>
        </p:txBody>
      </p:sp>
      <p:sp>
        <p:nvSpPr>
          <p:cNvPr id="31748" name="Slide Number Placeholder 3"/>
          <p:cNvSpPr>
            <a:spLocks noGrp="1"/>
          </p:cNvSpPr>
          <p:nvPr>
            <p:ph type="sldNum" sz="quarter" idx="5"/>
          </p:nvPr>
        </p:nvSpPr>
        <p:spPr bwMode="auto">
          <a:noFill/>
          <a:ln>
            <a:miter lim="800000"/>
            <a:headEnd/>
            <a:tailEnd/>
          </a:ln>
        </p:spPr>
        <p:txBody>
          <a:bodyPr/>
          <a:lstStyle/>
          <a:p>
            <a:fld id="{E72FF26D-6097-4FB5-866A-6E61B585FBAA}" type="slidenum">
              <a:rPr lang="en-US" smtClean="0">
                <a:solidFill>
                  <a:prstClr val="black"/>
                </a:solidFill>
                <a:ea typeface="ＭＳ Ｐゴシック"/>
                <a:cs typeface="ＭＳ Ｐゴシック"/>
              </a:rPr>
              <a:pPr/>
              <a:t>135</a:t>
            </a:fld>
            <a:endParaRPr lang="en-US" smtClean="0">
              <a:solidFill>
                <a:prstClr val="black"/>
              </a:solidFill>
              <a:ea typeface="ＭＳ Ｐゴシック"/>
              <a:cs typeface="ＭＳ Ｐゴシック"/>
            </a:endParaRPr>
          </a:p>
        </p:txBody>
      </p:sp>
      <p:sp>
        <p:nvSpPr>
          <p:cNvPr id="5" name="Date Placeholder 4"/>
          <p:cNvSpPr>
            <a:spLocks noGrp="1"/>
          </p:cNvSpPr>
          <p:nvPr>
            <p:ph type="dt" idx="10"/>
          </p:nvPr>
        </p:nvSpPr>
        <p:spPr/>
        <p:txBody>
          <a:bodyPr/>
          <a:lstStyle/>
          <a:p>
            <a:pPr>
              <a:defRPr/>
            </a:pPr>
            <a:fld id="{3C8459E9-3BE4-4C9A-B355-35415D1BD5BB}" type="datetime1">
              <a:rPr lang="en-US" smtClean="0">
                <a:solidFill>
                  <a:prstClr val="black"/>
                </a:solidFill>
              </a:rPr>
              <a:pPr>
                <a:defRPr/>
              </a:pPr>
              <a:t>8/13/2013</a:t>
            </a:fld>
            <a:endParaRPr lang="en-US">
              <a:solidFill>
                <a:prstClr val="black"/>
              </a:solidFill>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1747" name="Notes Placeholder 2"/>
          <p:cNvSpPr>
            <a:spLocks noGrp="1"/>
          </p:cNvSpPr>
          <p:nvPr>
            <p:ph type="body" idx="1"/>
          </p:nvPr>
        </p:nvSpPr>
        <p:spPr bwMode="auto">
          <a:noFill/>
        </p:spPr>
        <p:txBody>
          <a:bodyPr/>
          <a:lstStyle/>
          <a:p>
            <a:endParaRPr lang="en-GB" dirty="0" smtClean="0">
              <a:latin typeface="Arial" pitchFamily="34" charset="0"/>
              <a:ea typeface="ＭＳ Ｐゴシック"/>
              <a:cs typeface="ＭＳ Ｐゴシック"/>
            </a:endParaRPr>
          </a:p>
        </p:txBody>
      </p:sp>
      <p:sp>
        <p:nvSpPr>
          <p:cNvPr id="31748" name="Slide Number Placeholder 3"/>
          <p:cNvSpPr>
            <a:spLocks noGrp="1"/>
          </p:cNvSpPr>
          <p:nvPr>
            <p:ph type="sldNum" sz="quarter" idx="5"/>
          </p:nvPr>
        </p:nvSpPr>
        <p:spPr bwMode="auto">
          <a:noFill/>
          <a:ln>
            <a:miter lim="800000"/>
            <a:headEnd/>
            <a:tailEnd/>
          </a:ln>
        </p:spPr>
        <p:txBody>
          <a:bodyPr/>
          <a:lstStyle/>
          <a:p>
            <a:fld id="{E72FF26D-6097-4FB5-866A-6E61B585FBAA}" type="slidenum">
              <a:rPr lang="en-US" smtClean="0">
                <a:solidFill>
                  <a:prstClr val="black"/>
                </a:solidFill>
                <a:ea typeface="ＭＳ Ｐゴシック"/>
                <a:cs typeface="ＭＳ Ｐゴシック"/>
              </a:rPr>
              <a:pPr/>
              <a:t>136</a:t>
            </a:fld>
            <a:endParaRPr lang="en-US" smtClean="0">
              <a:solidFill>
                <a:prstClr val="black"/>
              </a:solidFill>
              <a:ea typeface="ＭＳ Ｐゴシック"/>
              <a:cs typeface="ＭＳ Ｐゴシック"/>
            </a:endParaRPr>
          </a:p>
        </p:txBody>
      </p:sp>
      <p:sp>
        <p:nvSpPr>
          <p:cNvPr id="5" name="Date Placeholder 4"/>
          <p:cNvSpPr>
            <a:spLocks noGrp="1"/>
          </p:cNvSpPr>
          <p:nvPr>
            <p:ph type="dt" idx="10"/>
          </p:nvPr>
        </p:nvSpPr>
        <p:spPr/>
        <p:txBody>
          <a:bodyPr/>
          <a:lstStyle/>
          <a:p>
            <a:pPr>
              <a:defRPr/>
            </a:pPr>
            <a:fld id="{3C8459E9-3BE4-4C9A-B355-35415D1BD5BB}" type="datetime1">
              <a:rPr lang="en-US" smtClean="0">
                <a:solidFill>
                  <a:prstClr val="black"/>
                </a:solidFill>
              </a:rPr>
              <a:pPr>
                <a:defRPr/>
              </a:pPr>
              <a:t>8/13/2013</a:t>
            </a:fld>
            <a:endParaRPr lang="en-US">
              <a:solidFill>
                <a:prstClr val="black"/>
              </a:solidFill>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1747" name="Notes Placeholder 2"/>
          <p:cNvSpPr>
            <a:spLocks noGrp="1"/>
          </p:cNvSpPr>
          <p:nvPr>
            <p:ph type="body" idx="1"/>
          </p:nvPr>
        </p:nvSpPr>
        <p:spPr bwMode="auto">
          <a:noFill/>
        </p:spPr>
        <p:txBody>
          <a:bodyPr/>
          <a:lstStyle/>
          <a:p>
            <a:r>
              <a:rPr lang="en-GB" dirty="0" smtClean="0">
                <a:latin typeface="Arial" pitchFamily="34" charset="0"/>
                <a:ea typeface="ＭＳ Ｐゴシック"/>
                <a:cs typeface="ＭＳ Ｐゴシック"/>
              </a:rPr>
              <a:t>Screenshot taken using Safari</a:t>
            </a:r>
            <a:r>
              <a:rPr lang="en-GB" baseline="0" dirty="0" smtClean="0">
                <a:latin typeface="Arial" pitchFamily="34" charset="0"/>
                <a:ea typeface="ＭＳ Ｐゴシック"/>
                <a:cs typeface="ＭＳ Ｐゴシック"/>
              </a:rPr>
              <a:t> web browser to show the hidden zones of feedback. These are not visible on MI Touch (the screen simply fades once feedback is recorded by the user)</a:t>
            </a:r>
          </a:p>
          <a:p>
            <a:endParaRPr lang="en-GB" baseline="0" dirty="0" smtClean="0">
              <a:latin typeface="Arial" pitchFamily="34" charset="0"/>
              <a:ea typeface="ＭＳ Ｐゴシック"/>
              <a:cs typeface="ＭＳ Ｐゴシック"/>
            </a:endParaRPr>
          </a:p>
          <a:p>
            <a:r>
              <a:rPr lang="en-GB" baseline="0" dirty="0" smtClean="0">
                <a:latin typeface="Arial" pitchFamily="34" charset="0"/>
                <a:ea typeface="ＭＳ Ｐゴシック"/>
                <a:cs typeface="ＭＳ Ｐゴシック"/>
              </a:rPr>
              <a:t>Only if the sequence is linked to a key message</a:t>
            </a:r>
            <a:endParaRPr lang="en-GB" dirty="0" smtClean="0">
              <a:latin typeface="Arial" pitchFamily="34" charset="0"/>
              <a:ea typeface="ＭＳ Ｐゴシック"/>
              <a:cs typeface="ＭＳ Ｐゴシック"/>
            </a:endParaRPr>
          </a:p>
        </p:txBody>
      </p:sp>
      <p:sp>
        <p:nvSpPr>
          <p:cNvPr id="31748" name="Slide Number Placeholder 3"/>
          <p:cNvSpPr>
            <a:spLocks noGrp="1"/>
          </p:cNvSpPr>
          <p:nvPr>
            <p:ph type="sldNum" sz="quarter" idx="5"/>
          </p:nvPr>
        </p:nvSpPr>
        <p:spPr bwMode="auto">
          <a:noFill/>
          <a:ln>
            <a:miter lim="800000"/>
            <a:headEnd/>
            <a:tailEnd/>
          </a:ln>
        </p:spPr>
        <p:txBody>
          <a:bodyPr/>
          <a:lstStyle/>
          <a:p>
            <a:fld id="{E72FF26D-6097-4FB5-866A-6E61B585FBAA}" type="slidenum">
              <a:rPr lang="en-US" smtClean="0">
                <a:solidFill>
                  <a:prstClr val="black"/>
                </a:solidFill>
                <a:ea typeface="ＭＳ Ｐゴシック"/>
                <a:cs typeface="ＭＳ Ｐゴシック"/>
              </a:rPr>
              <a:pPr/>
              <a:t>137</a:t>
            </a:fld>
            <a:endParaRPr lang="en-US" smtClean="0">
              <a:solidFill>
                <a:prstClr val="black"/>
              </a:solidFill>
              <a:ea typeface="ＭＳ Ｐゴシック"/>
              <a:cs typeface="ＭＳ Ｐゴシック"/>
            </a:endParaRPr>
          </a:p>
        </p:txBody>
      </p:sp>
      <p:sp>
        <p:nvSpPr>
          <p:cNvPr id="5" name="Date Placeholder 4"/>
          <p:cNvSpPr>
            <a:spLocks noGrp="1"/>
          </p:cNvSpPr>
          <p:nvPr>
            <p:ph type="dt" idx="10"/>
          </p:nvPr>
        </p:nvSpPr>
        <p:spPr/>
        <p:txBody>
          <a:bodyPr/>
          <a:lstStyle/>
          <a:p>
            <a:pPr>
              <a:defRPr/>
            </a:pPr>
            <a:fld id="{3C8459E9-3BE4-4C9A-B355-35415D1BD5BB}" type="datetime1">
              <a:rPr lang="en-US" smtClean="0">
                <a:solidFill>
                  <a:prstClr val="black"/>
                </a:solidFill>
              </a:rPr>
              <a:pPr>
                <a:defRPr/>
              </a:pPr>
              <a:t>8/13/2013</a:t>
            </a:fld>
            <a:endParaRPr lang="en-US">
              <a:solidFill>
                <a:prstClr val="black"/>
              </a:solidFill>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22"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337923" name="Espace réservé des commentaires 2"/>
          <p:cNvSpPr>
            <a:spLocks noGrp="1"/>
          </p:cNvSpPr>
          <p:nvPr>
            <p:ph type="body" idx="1"/>
          </p:nvPr>
        </p:nvSpPr>
        <p:spPr bwMode="auto">
          <a:noFill/>
        </p:spPr>
        <p:txBody>
          <a:bodyPr/>
          <a:lstStyle/>
          <a:p>
            <a:endParaRPr lang="en-US" sz="900" dirty="0" smtClean="0">
              <a:latin typeface="Arial" pitchFamily="34" charset="0"/>
            </a:endParaRPr>
          </a:p>
        </p:txBody>
      </p:sp>
      <p:sp>
        <p:nvSpPr>
          <p:cNvPr id="337924" name="Espace réservé du numéro de diapositive 3"/>
          <p:cNvSpPr>
            <a:spLocks noGrp="1"/>
          </p:cNvSpPr>
          <p:nvPr>
            <p:ph type="sldNum" sz="quarter" idx="5"/>
          </p:nvPr>
        </p:nvSpPr>
        <p:spPr bwMode="auto">
          <a:noFill/>
          <a:ln>
            <a:miter lim="800000"/>
            <a:headEnd/>
            <a:tailEnd/>
          </a:ln>
        </p:spPr>
        <p:txBody>
          <a:bodyPr/>
          <a:lstStyle/>
          <a:p>
            <a:fld id="{5B51836F-DEB7-40DD-AC0C-8E463A48512E}" type="slidenum">
              <a:rPr lang="en-US" smtClean="0">
                <a:ea typeface="MS PGothic" pitchFamily="34" charset="-128"/>
              </a:rPr>
              <a:pPr/>
              <a:t>138</a:t>
            </a:fld>
            <a:endParaRPr lang="en-US" smtClean="0">
              <a:ea typeface="MS PGothic" pitchFamily="34" charset="-128"/>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Slide Image Placeholder 1"/>
          <p:cNvSpPr>
            <a:spLocks noGrp="1" noRot="1" noChangeAspect="1" noTextEdit="1"/>
          </p:cNvSpPr>
          <p:nvPr>
            <p:ph type="sldImg"/>
          </p:nvPr>
        </p:nvSpPr>
        <p:spPr bwMode="auto">
          <a:noFill/>
          <a:ln>
            <a:solidFill>
              <a:srgbClr val="000000"/>
            </a:solidFill>
            <a:miter lim="800000"/>
            <a:headEnd/>
            <a:tailEnd/>
          </a:ln>
        </p:spPr>
      </p:sp>
      <p:sp>
        <p:nvSpPr>
          <p:cNvPr id="354307" name="Notes Placeholder 2"/>
          <p:cNvSpPr>
            <a:spLocks noGrp="1"/>
          </p:cNvSpPr>
          <p:nvPr>
            <p:ph type="body" idx="1"/>
          </p:nvPr>
        </p:nvSpPr>
        <p:spPr bwMode="auto">
          <a:noFill/>
        </p:spPr>
        <p:txBody>
          <a:bodyPr/>
          <a:lstStyle/>
          <a:p>
            <a:endParaRPr lang="fr-FR" smtClean="0">
              <a:latin typeface="Arial" pitchFamily="34" charset="0"/>
            </a:endParaRPr>
          </a:p>
        </p:txBody>
      </p:sp>
      <p:sp>
        <p:nvSpPr>
          <p:cNvPr id="354308" name="Slide Number Placeholder 3"/>
          <p:cNvSpPr>
            <a:spLocks noGrp="1"/>
          </p:cNvSpPr>
          <p:nvPr>
            <p:ph type="sldNum" sz="quarter" idx="5"/>
          </p:nvPr>
        </p:nvSpPr>
        <p:spPr bwMode="auto">
          <a:noFill/>
          <a:ln>
            <a:miter lim="800000"/>
            <a:headEnd/>
            <a:tailEnd/>
          </a:ln>
        </p:spPr>
        <p:txBody>
          <a:bodyPr/>
          <a:lstStyle/>
          <a:p>
            <a:fld id="{1D0540EF-B7F9-450D-8191-63A660DB0872}" type="slidenum">
              <a:rPr lang="en-US" smtClean="0">
                <a:ea typeface="MS PGothic" pitchFamily="34" charset="-128"/>
              </a:rPr>
              <a:pPr/>
              <a:t>139</a:t>
            </a:fld>
            <a:endParaRPr lang="en-US" smtClean="0">
              <a:ea typeface="MS PGothic" pitchFamily="34"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47107" name="Espace réservé des commentaires 2"/>
          <p:cNvSpPr>
            <a:spLocks noGrp="1"/>
          </p:cNvSpPr>
          <p:nvPr>
            <p:ph type="body" idx="1"/>
          </p:nvPr>
        </p:nvSpPr>
        <p:spPr bwMode="auto">
          <a:noFill/>
        </p:spPr>
        <p:txBody>
          <a:bodyPr/>
          <a:lstStyle/>
          <a:p>
            <a:endParaRPr lang="fr-FR" dirty="0" smtClean="0">
              <a:latin typeface="Arial" pitchFamily="34" charset="0"/>
              <a:ea typeface="ＭＳ Ｐゴシック" pitchFamily="34" charset="-128"/>
            </a:endParaRPr>
          </a:p>
        </p:txBody>
      </p:sp>
      <p:sp>
        <p:nvSpPr>
          <p:cNvPr id="47108" name="Espace réservé du numéro de diapositive 3"/>
          <p:cNvSpPr>
            <a:spLocks noGrp="1"/>
          </p:cNvSpPr>
          <p:nvPr>
            <p:ph type="sldNum" sz="quarter" idx="5"/>
          </p:nvPr>
        </p:nvSpPr>
        <p:spPr bwMode="auto">
          <a:noFill/>
          <a:ln>
            <a:miter lim="800000"/>
            <a:headEnd/>
            <a:tailEnd/>
          </a:ln>
        </p:spPr>
        <p:txBody>
          <a:bodyPr/>
          <a:lstStyle/>
          <a:p>
            <a:fld id="{F462D33E-E85D-43C4-8F39-19143E002B1B}" type="slidenum">
              <a:rPr lang="en-US" smtClean="0">
                <a:ea typeface="ＭＳ Ｐゴシック" pitchFamily="34" charset="-128"/>
              </a:rPr>
              <a:pPr/>
              <a:t>14</a:t>
            </a:fld>
            <a:endParaRPr lang="en-US" smtClean="0">
              <a:ea typeface="ＭＳ Ｐゴシック" pitchFamily="3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1747" name="Notes Placeholder 2"/>
          <p:cNvSpPr>
            <a:spLocks noGrp="1"/>
          </p:cNvSpPr>
          <p:nvPr>
            <p:ph type="body" idx="1"/>
          </p:nvPr>
        </p:nvSpPr>
        <p:spPr bwMode="auto">
          <a:noFill/>
        </p:spPr>
        <p:txBody>
          <a:bodyPr/>
          <a:lstStyle/>
          <a:p>
            <a:pPr algn="just"/>
            <a:r>
              <a:rPr lang="en-GB" sz="900" i="0" baseline="0" dirty="0" smtClean="0">
                <a:latin typeface="Arial" charset="0"/>
                <a:ea typeface="ＭＳ Ｐゴシック" pitchFamily="34" charset="-128"/>
              </a:rPr>
              <a:t>Highlighted modules = potential/commonly modules attributed to a Primary/Specialty Care Sales Representative</a:t>
            </a:r>
          </a:p>
          <a:p>
            <a:pPr algn="just"/>
            <a:r>
              <a:rPr lang="en-GB" sz="900" i="0" baseline="0" dirty="0" smtClean="0">
                <a:latin typeface="Arial" charset="0"/>
                <a:ea typeface="ＭＳ Ｐゴシック" pitchFamily="34" charset="-128"/>
              </a:rPr>
              <a:t>(other modules can also be delivered to the client)</a:t>
            </a:r>
          </a:p>
        </p:txBody>
      </p:sp>
      <p:sp>
        <p:nvSpPr>
          <p:cNvPr id="31748" name="Slide Number Placeholder 3"/>
          <p:cNvSpPr>
            <a:spLocks noGrp="1"/>
          </p:cNvSpPr>
          <p:nvPr>
            <p:ph type="sldNum" sz="quarter" idx="5"/>
          </p:nvPr>
        </p:nvSpPr>
        <p:spPr bwMode="auto">
          <a:noFill/>
          <a:ln>
            <a:miter lim="800000"/>
            <a:headEnd/>
            <a:tailEnd/>
          </a:ln>
        </p:spPr>
        <p:txBody>
          <a:bodyPr/>
          <a:lstStyle/>
          <a:p>
            <a:fld id="{7094A10B-4915-47D8-959A-516A86379B38}" type="slidenum">
              <a:rPr lang="en-US" smtClean="0">
                <a:latin typeface="Arial" charset="0"/>
                <a:ea typeface="ＭＳ Ｐゴシック" pitchFamily="34" charset="-128"/>
              </a:rPr>
              <a:pPr/>
              <a:t>15</a:t>
            </a:fld>
            <a:endParaRPr lang="en-US" smtClean="0">
              <a:latin typeface="Arial" charset="0"/>
              <a:ea typeface="ＭＳ Ｐゴシック" pitchFamily="34"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bwMode="auto">
          <a:noFill/>
          <a:ln>
            <a:solidFill>
              <a:srgbClr val="000000"/>
            </a:solidFill>
            <a:miter lim="800000"/>
            <a:headEnd/>
            <a:tailEnd/>
          </a:ln>
        </p:spPr>
      </p:sp>
      <p:sp>
        <p:nvSpPr>
          <p:cNvPr id="32771" name="Notes Placeholder 2"/>
          <p:cNvSpPr>
            <a:spLocks noGrp="1"/>
          </p:cNvSpPr>
          <p:nvPr>
            <p:ph type="body" idx="1"/>
          </p:nvPr>
        </p:nvSpPr>
        <p:spPr bwMode="auto">
          <a:noFill/>
        </p:spPr>
        <p:txBody>
          <a:bodyPr/>
          <a:lstStyle/>
          <a:p>
            <a:endParaRPr lang="en-GB" dirty="0" smtClean="0">
              <a:latin typeface="Arial" charset="0"/>
              <a:ea typeface="ＭＳ Ｐゴシック" pitchFamily="34" charset="-128"/>
            </a:endParaRPr>
          </a:p>
        </p:txBody>
      </p:sp>
      <p:sp>
        <p:nvSpPr>
          <p:cNvPr id="32772" name="Slide Number Placeholder 3"/>
          <p:cNvSpPr>
            <a:spLocks noGrp="1"/>
          </p:cNvSpPr>
          <p:nvPr>
            <p:ph type="sldNum" sz="quarter" idx="5"/>
          </p:nvPr>
        </p:nvSpPr>
        <p:spPr bwMode="auto">
          <a:noFill/>
          <a:ln>
            <a:miter lim="800000"/>
            <a:headEnd/>
            <a:tailEnd/>
          </a:ln>
        </p:spPr>
        <p:txBody>
          <a:bodyPr/>
          <a:lstStyle/>
          <a:p>
            <a:fld id="{908600A7-74F9-4011-9769-C5DE42F3F0E7}" type="slidenum">
              <a:rPr lang="en-US" smtClean="0">
                <a:latin typeface="Arial" charset="0"/>
                <a:ea typeface="ＭＳ Ｐゴシック" pitchFamily="34" charset="-128"/>
              </a:rPr>
              <a:pPr/>
              <a:t>16</a:t>
            </a:fld>
            <a:endParaRPr lang="en-US" smtClean="0">
              <a:latin typeface="Arial" charset="0"/>
              <a:ea typeface="ＭＳ Ｐゴシック" pitchFamily="34"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a:p>
        </p:txBody>
      </p:sp>
      <p:sp>
        <p:nvSpPr>
          <p:cNvPr id="4" name="Date Placeholder 3"/>
          <p:cNvSpPr>
            <a:spLocks noGrp="1"/>
          </p:cNvSpPr>
          <p:nvPr>
            <p:ph type="dt" idx="10"/>
          </p:nvPr>
        </p:nvSpPr>
        <p:spPr/>
        <p:txBody>
          <a:bodyPr/>
          <a:lstStyle/>
          <a:p>
            <a:pPr>
              <a:defRPr/>
            </a:pPr>
            <a:fld id="{3C8459E9-3BE4-4C9A-B355-35415D1BD5BB}" type="datetime1">
              <a:rPr lang="en-US" smtClean="0"/>
              <a:pPr>
                <a:defRPr/>
              </a:pPr>
              <a:t>8/13/2013</a:t>
            </a:fld>
            <a:endParaRPr lang="en-US"/>
          </a:p>
        </p:txBody>
      </p:sp>
      <p:sp>
        <p:nvSpPr>
          <p:cNvPr id="5" name="Slide Number Placeholder 4"/>
          <p:cNvSpPr>
            <a:spLocks noGrp="1"/>
          </p:cNvSpPr>
          <p:nvPr>
            <p:ph type="sldNum" sz="quarter" idx="11"/>
          </p:nvPr>
        </p:nvSpPr>
        <p:spPr/>
        <p:txBody>
          <a:bodyPr/>
          <a:lstStyle/>
          <a:p>
            <a:pPr>
              <a:defRPr/>
            </a:pPr>
            <a:fld id="{9D996821-C2CE-470B-B784-5D2AAD1AB7A4}" type="slidenum">
              <a:rPr lang="en-US" smtClean="0"/>
              <a:pPr>
                <a:defRPr/>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1747" name="Notes Placeholder 2"/>
          <p:cNvSpPr>
            <a:spLocks noGrp="1"/>
          </p:cNvSpPr>
          <p:nvPr>
            <p:ph type="body" idx="1"/>
          </p:nvPr>
        </p:nvSpPr>
        <p:spPr bwMode="auto">
          <a:noFill/>
        </p:spPr>
        <p:txBody>
          <a:bodyPr/>
          <a:lstStyle/>
          <a:p>
            <a:pPr algn="just"/>
            <a:r>
              <a:rPr lang="en-GB" sz="900" i="0" baseline="0" dirty="0" smtClean="0">
                <a:latin typeface="Arial" charset="0"/>
                <a:ea typeface="ＭＳ Ｐゴシック" pitchFamily="34" charset="-128"/>
              </a:rPr>
              <a:t>Highlighted modules = potential/commonly modules attributed to a Key Account Manager</a:t>
            </a:r>
          </a:p>
          <a:p>
            <a:pPr algn="just"/>
            <a:r>
              <a:rPr lang="en-GB" sz="900" i="0" baseline="0" dirty="0" smtClean="0">
                <a:latin typeface="Arial" charset="0"/>
                <a:ea typeface="ＭＳ Ｐゴシック" pitchFamily="34" charset="-128"/>
              </a:rPr>
              <a:t>(other modules can also be delivered to the client)</a:t>
            </a:r>
          </a:p>
          <a:p>
            <a:pPr algn="just"/>
            <a:endParaRPr lang="en-GB" dirty="0" smtClean="0">
              <a:latin typeface="Arial" charset="0"/>
              <a:ea typeface="ＭＳ Ｐゴシック" pitchFamily="34" charset="-128"/>
            </a:endParaRPr>
          </a:p>
        </p:txBody>
      </p:sp>
      <p:sp>
        <p:nvSpPr>
          <p:cNvPr id="31748" name="Slide Number Placeholder 3"/>
          <p:cNvSpPr>
            <a:spLocks noGrp="1"/>
          </p:cNvSpPr>
          <p:nvPr>
            <p:ph type="sldNum" sz="quarter" idx="5"/>
          </p:nvPr>
        </p:nvSpPr>
        <p:spPr bwMode="auto">
          <a:noFill/>
          <a:ln>
            <a:miter lim="800000"/>
            <a:headEnd/>
            <a:tailEnd/>
          </a:ln>
        </p:spPr>
        <p:txBody>
          <a:bodyPr/>
          <a:lstStyle/>
          <a:p>
            <a:fld id="{7094A10B-4915-47D8-959A-516A86379B38}" type="slidenum">
              <a:rPr lang="en-US" smtClean="0">
                <a:latin typeface="Arial" charset="0"/>
                <a:ea typeface="ＭＳ Ｐゴシック" pitchFamily="34" charset="-128"/>
              </a:rPr>
              <a:pPr/>
              <a:t>18</a:t>
            </a:fld>
            <a:endParaRPr lang="en-US" smtClean="0">
              <a:latin typeface="Arial" charset="0"/>
              <a:ea typeface="ＭＳ Ｐゴシック" pitchFamily="34"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552BFB11-A3CD-4C94-871E-94177D87F7A4}" type="slidenum">
              <a:rPr lang="en-US" smtClean="0"/>
              <a:pPr>
                <a:defRPr/>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1747" name="Notes Placeholder 2"/>
          <p:cNvSpPr>
            <a:spLocks noGrp="1"/>
          </p:cNvSpPr>
          <p:nvPr>
            <p:ph type="body" idx="1"/>
          </p:nvPr>
        </p:nvSpPr>
        <p:spPr bwMode="auto">
          <a:noFill/>
        </p:spPr>
        <p:txBody>
          <a:bodyPr/>
          <a:lstStyle/>
          <a:p>
            <a:endParaRPr lang="en-GB" dirty="0" smtClean="0">
              <a:latin typeface="Arial" pitchFamily="34" charset="0"/>
              <a:ea typeface="ＭＳ Ｐゴシック"/>
              <a:cs typeface="ＭＳ Ｐゴシック"/>
            </a:endParaRPr>
          </a:p>
        </p:txBody>
      </p:sp>
      <p:sp>
        <p:nvSpPr>
          <p:cNvPr id="31748" name="Slide Number Placeholder 3"/>
          <p:cNvSpPr>
            <a:spLocks noGrp="1"/>
          </p:cNvSpPr>
          <p:nvPr>
            <p:ph type="sldNum" sz="quarter" idx="5"/>
          </p:nvPr>
        </p:nvSpPr>
        <p:spPr bwMode="auto">
          <a:noFill/>
          <a:ln>
            <a:miter lim="800000"/>
            <a:headEnd/>
            <a:tailEnd/>
          </a:ln>
        </p:spPr>
        <p:txBody>
          <a:bodyPr/>
          <a:lstStyle/>
          <a:p>
            <a:fld id="{E72FF26D-6097-4FB5-866A-6E61B585FBAA}" type="slidenum">
              <a:rPr lang="en-US" smtClean="0">
                <a:ea typeface="ＭＳ Ｐゴシック"/>
                <a:cs typeface="ＭＳ Ｐゴシック"/>
              </a:rPr>
              <a:pPr/>
              <a:t>2</a:t>
            </a:fld>
            <a:endParaRPr lang="en-US" dirty="0" smtClean="0">
              <a:ea typeface="ＭＳ Ｐゴシック"/>
              <a:cs typeface="ＭＳ Ｐゴシック"/>
            </a:endParaRPr>
          </a:p>
        </p:txBody>
      </p:sp>
      <p:sp>
        <p:nvSpPr>
          <p:cNvPr id="5" name="Date Placeholder 4"/>
          <p:cNvSpPr>
            <a:spLocks noGrp="1"/>
          </p:cNvSpPr>
          <p:nvPr>
            <p:ph type="dt" idx="10"/>
          </p:nvPr>
        </p:nvSpPr>
        <p:spPr/>
        <p:txBody>
          <a:bodyPr/>
          <a:lstStyle/>
          <a:p>
            <a:pPr>
              <a:defRPr/>
            </a:pPr>
            <a:fld id="{3C8459E9-3BE4-4C9A-B355-35415D1BD5BB}" type="datetime1">
              <a:rPr lang="en-US" smtClean="0"/>
              <a:pPr>
                <a:defRPr/>
              </a:pPr>
              <a:t>8/13/2013</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p:spPr>
      </p:sp>
      <p:sp>
        <p:nvSpPr>
          <p:cNvPr id="59395" name="Notes Placeholder 2"/>
          <p:cNvSpPr>
            <a:spLocks noGrp="1"/>
          </p:cNvSpPr>
          <p:nvPr>
            <p:ph type="body" idx="1"/>
          </p:nvPr>
        </p:nvSpPr>
        <p:spPr bwMode="auto">
          <a:noFill/>
        </p:spPr>
        <p:txBody>
          <a:bodyPr/>
          <a:lstStyle/>
          <a:p>
            <a:pPr>
              <a:buFontTx/>
              <a:buNone/>
            </a:pPr>
            <a:endParaRPr lang="fr-FR" dirty="0" smtClean="0">
              <a:latin typeface="Arial" charset="0"/>
              <a:ea typeface="ＭＳ Ｐゴシック" pitchFamily="34" charset="-128"/>
            </a:endParaRPr>
          </a:p>
        </p:txBody>
      </p:sp>
      <p:sp>
        <p:nvSpPr>
          <p:cNvPr id="59396" name="Slide Number Placeholder 3"/>
          <p:cNvSpPr>
            <a:spLocks noGrp="1"/>
          </p:cNvSpPr>
          <p:nvPr>
            <p:ph type="sldNum" sz="quarter" idx="5"/>
          </p:nvPr>
        </p:nvSpPr>
        <p:spPr bwMode="auto">
          <a:noFill/>
          <a:ln>
            <a:miter lim="800000"/>
            <a:headEnd/>
            <a:tailEnd/>
          </a:ln>
        </p:spPr>
        <p:txBody>
          <a:bodyPr/>
          <a:lstStyle/>
          <a:p>
            <a:fld id="{3FF08A0A-7910-4F97-945F-1C6CC8BBD973}" type="slidenum">
              <a:rPr lang="fr-FR" smtClean="0">
                <a:latin typeface="Arial" charset="0"/>
                <a:ea typeface="ＭＳ Ｐゴシック" pitchFamily="34" charset="-128"/>
                <a:cs typeface="Arial" charset="0"/>
                <a:sym typeface="Arial" charset="0"/>
              </a:rPr>
              <a:pPr/>
              <a:t>20</a:t>
            </a:fld>
            <a:endParaRPr lang="fr-FR" smtClean="0">
              <a:latin typeface="Arial" charset="0"/>
              <a:ea typeface="ＭＳ Ｐゴシック" pitchFamily="34" charset="-128"/>
              <a:cs typeface="Arial" charset="0"/>
              <a:sym typeface="Arial"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900" b="1" noProof="0" dirty="0" smtClean="0"/>
              <a:t>HAS:</a:t>
            </a:r>
            <a:r>
              <a:rPr lang="en-US" sz="900" b="1" baseline="0" noProof="0" dirty="0" smtClean="0"/>
              <a:t> </a:t>
            </a:r>
            <a:r>
              <a:rPr lang="en-US" sz="900" b="0" baseline="0" noProof="0" dirty="0" smtClean="0"/>
              <a:t>Haute </a:t>
            </a:r>
            <a:r>
              <a:rPr lang="en-US" sz="900" b="0" baseline="0" noProof="0" dirty="0" err="1" smtClean="0"/>
              <a:t>Autorité</a:t>
            </a:r>
            <a:r>
              <a:rPr lang="en-US" sz="900" b="0" baseline="0" noProof="0" dirty="0" smtClean="0"/>
              <a:t> de Santé </a:t>
            </a:r>
            <a:r>
              <a:rPr lang="en-US" sz="900" noProof="0" dirty="0" smtClean="0"/>
              <a:t>or French National Authority for Health deals with</a:t>
            </a:r>
            <a:r>
              <a:rPr lang="en-US" sz="900" baseline="0" noProof="0" dirty="0" smtClean="0"/>
              <a:t> the</a:t>
            </a:r>
            <a:r>
              <a:rPr lang="en-US" sz="900" noProof="0" dirty="0" smtClean="0"/>
              <a:t> assessment of drugs, medical devices, the procedures of publication for guidelines, accreditation of healthcare organizations and certification of doctors</a:t>
            </a:r>
            <a:endParaRPr lang="en-US" sz="900" b="0" baseline="0" noProof="0" dirty="0" smtClean="0"/>
          </a:p>
          <a:p>
            <a:endParaRPr lang="en-US" sz="900" b="0" baseline="0" noProof="0" dirty="0" smtClean="0"/>
          </a:p>
          <a:p>
            <a:r>
              <a:rPr lang="en-US" sz="900" b="1" baseline="0" noProof="0" dirty="0" smtClean="0"/>
              <a:t>SMHP: </a:t>
            </a:r>
            <a:r>
              <a:rPr lang="en-US" sz="900" b="0" baseline="0" noProof="0" dirty="0" err="1" smtClean="0"/>
              <a:t>Société</a:t>
            </a:r>
            <a:r>
              <a:rPr lang="en-US" sz="900" b="0" baseline="0" noProof="0" dirty="0" smtClean="0"/>
              <a:t> </a:t>
            </a:r>
            <a:r>
              <a:rPr lang="en-US" sz="900" b="0" baseline="0" noProof="0" dirty="0" err="1" smtClean="0"/>
              <a:t>Médicale</a:t>
            </a:r>
            <a:r>
              <a:rPr lang="en-US" sz="900" b="0" baseline="0" noProof="0" dirty="0" smtClean="0"/>
              <a:t> des </a:t>
            </a:r>
            <a:r>
              <a:rPr lang="en-US" sz="900" b="0" baseline="0" noProof="0" dirty="0" err="1" smtClean="0"/>
              <a:t>Hôpitaux</a:t>
            </a:r>
            <a:r>
              <a:rPr lang="en-US" sz="900" b="0" baseline="0" noProof="0" dirty="0" smtClean="0"/>
              <a:t> de Paris, the goal of this society is </a:t>
            </a:r>
            <a:r>
              <a:rPr lang="en-US" sz="900" b="0" baseline="0" noProof="0" smtClean="0"/>
              <a:t>to organize congress between </a:t>
            </a:r>
            <a:r>
              <a:rPr lang="en-US" sz="900" b="0" baseline="0" noProof="0" dirty="0" smtClean="0"/>
              <a:t>physicians to debate about different topics  </a:t>
            </a:r>
          </a:p>
          <a:p>
            <a:r>
              <a:rPr lang="en-US" sz="900" b="0" baseline="0" noProof="0" dirty="0" smtClean="0"/>
              <a:t> </a:t>
            </a:r>
          </a:p>
          <a:p>
            <a:r>
              <a:rPr lang="en-US" sz="900" b="1" baseline="0" noProof="0" dirty="0" smtClean="0"/>
              <a:t>SFPT:</a:t>
            </a:r>
            <a:r>
              <a:rPr lang="en-US" sz="900" b="0" baseline="0" noProof="0" dirty="0" smtClean="0"/>
              <a:t> </a:t>
            </a:r>
            <a:r>
              <a:rPr lang="en-US" sz="900" b="0" baseline="0" noProof="0" dirty="0" err="1" smtClean="0"/>
              <a:t>Société</a:t>
            </a:r>
            <a:r>
              <a:rPr lang="en-US" sz="900" b="0" baseline="0" noProof="0" dirty="0" smtClean="0"/>
              <a:t> </a:t>
            </a:r>
            <a:r>
              <a:rPr lang="en-US" sz="900" b="0" baseline="0" noProof="0" dirty="0" err="1" smtClean="0"/>
              <a:t>Française</a:t>
            </a:r>
            <a:r>
              <a:rPr lang="en-US" sz="900" b="0" baseline="0" noProof="0" dirty="0" smtClean="0"/>
              <a:t> de </a:t>
            </a:r>
            <a:r>
              <a:rPr lang="en-US" sz="900" b="0" baseline="0" noProof="0" dirty="0" err="1" smtClean="0"/>
              <a:t>Pharmacologie</a:t>
            </a:r>
            <a:r>
              <a:rPr lang="en-US" sz="900" b="0" baseline="0" noProof="0" dirty="0" smtClean="0"/>
              <a:t> et de </a:t>
            </a:r>
            <a:r>
              <a:rPr lang="en-US" sz="900" b="0" baseline="0" noProof="0" dirty="0" err="1" smtClean="0"/>
              <a:t>thérapeutique</a:t>
            </a:r>
            <a:r>
              <a:rPr lang="en-US" sz="900" b="0" baseline="0" noProof="0" dirty="0" smtClean="0"/>
              <a:t> </a:t>
            </a:r>
            <a:endParaRPr lang="en-US" sz="900" b="1" noProof="0" dirty="0"/>
          </a:p>
        </p:txBody>
      </p:sp>
      <p:sp>
        <p:nvSpPr>
          <p:cNvPr id="4" name="Date Placeholder 3"/>
          <p:cNvSpPr>
            <a:spLocks noGrp="1"/>
          </p:cNvSpPr>
          <p:nvPr>
            <p:ph type="dt" idx="10"/>
          </p:nvPr>
        </p:nvSpPr>
        <p:spPr/>
        <p:txBody>
          <a:bodyPr/>
          <a:lstStyle/>
          <a:p>
            <a:pPr>
              <a:defRPr/>
            </a:pPr>
            <a:fld id="{3C8459E9-3BE4-4C9A-B355-35415D1BD5BB}" type="datetime1">
              <a:rPr lang="en-US" smtClean="0"/>
              <a:pPr>
                <a:defRPr/>
              </a:pPr>
              <a:t>8/13/2013</a:t>
            </a:fld>
            <a:endParaRPr lang="en-US"/>
          </a:p>
        </p:txBody>
      </p:sp>
      <p:sp>
        <p:nvSpPr>
          <p:cNvPr id="5" name="Slide Number Placeholder 4"/>
          <p:cNvSpPr>
            <a:spLocks noGrp="1"/>
          </p:cNvSpPr>
          <p:nvPr>
            <p:ph type="sldNum" sz="quarter" idx="11"/>
          </p:nvPr>
        </p:nvSpPr>
        <p:spPr/>
        <p:txBody>
          <a:bodyPr/>
          <a:lstStyle/>
          <a:p>
            <a:pPr>
              <a:defRPr/>
            </a:pPr>
            <a:fld id="{9D996821-C2CE-470B-B784-5D2AAD1AB7A4}" type="slidenum">
              <a:rPr lang="en-US" smtClean="0"/>
              <a:pPr>
                <a:defRPr/>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1747" name="Notes Placeholder 2"/>
          <p:cNvSpPr>
            <a:spLocks noGrp="1"/>
          </p:cNvSpPr>
          <p:nvPr>
            <p:ph type="body" idx="1"/>
          </p:nvPr>
        </p:nvSpPr>
        <p:spPr bwMode="auto">
          <a:noFill/>
        </p:spPr>
        <p:txBody>
          <a:bodyPr/>
          <a:lstStyle/>
          <a:p>
            <a:pPr algn="just"/>
            <a:r>
              <a:rPr lang="en-GB" sz="900" i="0" baseline="0" dirty="0" smtClean="0">
                <a:latin typeface="Arial" charset="0"/>
                <a:ea typeface="ＭＳ Ｐゴシック" pitchFamily="34" charset="-128"/>
              </a:rPr>
              <a:t>Highlighted modules = potential/commonly modules attributed to an MSL</a:t>
            </a:r>
          </a:p>
          <a:p>
            <a:pPr algn="just"/>
            <a:r>
              <a:rPr lang="en-GB" sz="900" i="0" baseline="0" dirty="0" smtClean="0">
                <a:latin typeface="Arial" charset="0"/>
                <a:ea typeface="ＭＳ Ｐゴシック" pitchFamily="34" charset="-128"/>
              </a:rPr>
              <a:t>(other modules can also be delivered to the client)</a:t>
            </a:r>
          </a:p>
          <a:p>
            <a:pPr algn="just"/>
            <a:endParaRPr lang="en-GB" i="0" baseline="0" dirty="0" smtClean="0">
              <a:latin typeface="Arial" charset="0"/>
              <a:ea typeface="ＭＳ Ｐゴシック" pitchFamily="34" charset="-128"/>
            </a:endParaRPr>
          </a:p>
        </p:txBody>
      </p:sp>
      <p:sp>
        <p:nvSpPr>
          <p:cNvPr id="31748" name="Slide Number Placeholder 3"/>
          <p:cNvSpPr>
            <a:spLocks noGrp="1"/>
          </p:cNvSpPr>
          <p:nvPr>
            <p:ph type="sldNum" sz="quarter" idx="5"/>
          </p:nvPr>
        </p:nvSpPr>
        <p:spPr bwMode="auto">
          <a:noFill/>
          <a:ln>
            <a:miter lim="800000"/>
            <a:headEnd/>
            <a:tailEnd/>
          </a:ln>
        </p:spPr>
        <p:txBody>
          <a:bodyPr/>
          <a:lstStyle/>
          <a:p>
            <a:fld id="{7094A10B-4915-47D8-959A-516A86379B38}" type="slidenum">
              <a:rPr lang="en-US" smtClean="0">
                <a:latin typeface="Arial" charset="0"/>
                <a:ea typeface="ＭＳ Ｐゴシック" pitchFamily="34" charset="-128"/>
              </a:rPr>
              <a:pPr/>
              <a:t>22</a:t>
            </a:fld>
            <a:endParaRPr lang="en-US" smtClean="0">
              <a:latin typeface="Arial" charset="0"/>
              <a:ea typeface="ＭＳ Ｐゴシック" pitchFamily="34"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552BFB11-A3CD-4C94-871E-94177D87F7A4}" type="slidenum">
              <a:rPr lang="en-US" smtClean="0"/>
              <a:pPr>
                <a:defRPr/>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dirty="0"/>
          </a:p>
        </p:txBody>
      </p:sp>
      <p:sp>
        <p:nvSpPr>
          <p:cNvPr id="4" name="Date Placeholder 3"/>
          <p:cNvSpPr>
            <a:spLocks noGrp="1"/>
          </p:cNvSpPr>
          <p:nvPr>
            <p:ph type="dt" idx="10"/>
          </p:nvPr>
        </p:nvSpPr>
        <p:spPr/>
        <p:txBody>
          <a:bodyPr/>
          <a:lstStyle/>
          <a:p>
            <a:pPr>
              <a:defRPr/>
            </a:pPr>
            <a:fld id="{3C8459E9-3BE4-4C9A-B355-35415D1BD5BB}" type="datetime1">
              <a:rPr lang="en-US" smtClean="0"/>
              <a:pPr>
                <a:defRPr/>
              </a:pPr>
              <a:t>8/13/2013</a:t>
            </a:fld>
            <a:endParaRPr lang="en-US"/>
          </a:p>
        </p:txBody>
      </p:sp>
      <p:sp>
        <p:nvSpPr>
          <p:cNvPr id="5" name="Slide Number Placeholder 4"/>
          <p:cNvSpPr>
            <a:spLocks noGrp="1"/>
          </p:cNvSpPr>
          <p:nvPr>
            <p:ph type="sldNum" sz="quarter" idx="11"/>
          </p:nvPr>
        </p:nvSpPr>
        <p:spPr/>
        <p:txBody>
          <a:bodyPr/>
          <a:lstStyle/>
          <a:p>
            <a:pPr>
              <a:defRPr/>
            </a:pPr>
            <a:fld id="{9D996821-C2CE-470B-B784-5D2AAD1AB7A4}" type="slidenum">
              <a:rPr lang="en-US" smtClean="0"/>
              <a:pPr>
                <a:defRPr/>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65539" name="Espace réservé des commentaires 2"/>
          <p:cNvSpPr>
            <a:spLocks noGrp="1"/>
          </p:cNvSpPr>
          <p:nvPr>
            <p:ph type="body" idx="1"/>
          </p:nvPr>
        </p:nvSpPr>
        <p:spPr bwMode="auto">
          <a:noFill/>
        </p:spPr>
        <p:txBody>
          <a:bodyPr/>
          <a:lstStyle/>
          <a:p>
            <a:pPr marL="457200" marR="0" lvl="1" indent="0" algn="just" defTabSz="457200" rtl="0" eaLnBrk="0" fontAlgn="base" latinLnBrk="0" hangingPunct="0">
              <a:lnSpc>
                <a:spcPct val="100000"/>
              </a:lnSpc>
              <a:spcBef>
                <a:spcPct val="30000"/>
              </a:spcBef>
              <a:spcAft>
                <a:spcPct val="0"/>
              </a:spcAft>
              <a:buClrTx/>
              <a:buSzTx/>
              <a:buFont typeface="Arial" pitchFamily="34" charset="0"/>
              <a:buNone/>
              <a:tabLst/>
              <a:defRPr/>
            </a:pPr>
            <a:r>
              <a:rPr kumimoji="0" lang="en-US" sz="900" b="0" i="0" u="none" strike="noStrike" kern="1200" cap="none" spc="0" normalizeH="0" baseline="0" noProof="0" dirty="0" smtClean="0">
                <a:ln>
                  <a:noFill/>
                </a:ln>
                <a:solidFill>
                  <a:prstClr val="black"/>
                </a:solidFill>
                <a:effectLst/>
                <a:uLnTx/>
                <a:uFillTx/>
                <a:latin typeface="Arial"/>
                <a:ea typeface="ＭＳ Ｐゴシック" pitchFamily="-107" charset="-128"/>
                <a:cs typeface="ＭＳ Ｐゴシック" pitchFamily="-107" charset="-128"/>
              </a:rPr>
              <a:t>A </a:t>
            </a:r>
            <a:r>
              <a:rPr kumimoji="0" lang="en-US" sz="900" b="1" i="0" u="none" strike="noStrike" kern="1200" cap="none" spc="0" normalizeH="0" baseline="0" noProof="0" dirty="0" smtClean="0">
                <a:ln>
                  <a:noFill/>
                </a:ln>
                <a:solidFill>
                  <a:prstClr val="black"/>
                </a:solidFill>
                <a:effectLst/>
                <a:uLnTx/>
                <a:uFillTx/>
                <a:latin typeface="Arial"/>
                <a:ea typeface="ＭＳ Ｐゴシック" pitchFamily="-107" charset="-128"/>
                <a:cs typeface="ＭＳ Ｐゴシック" pitchFamily="-107" charset="-128"/>
              </a:rPr>
              <a:t>Cluster</a:t>
            </a:r>
            <a:r>
              <a:rPr kumimoji="0" lang="en-US" sz="900" b="0" i="0" u="none" strike="noStrike" kern="1200" cap="none" spc="0" normalizeH="0" baseline="0" noProof="0" dirty="0" smtClean="0">
                <a:ln>
                  <a:noFill/>
                </a:ln>
                <a:solidFill>
                  <a:prstClr val="black"/>
                </a:solidFill>
                <a:effectLst/>
                <a:uLnTx/>
                <a:uFillTx/>
                <a:latin typeface="Arial"/>
                <a:ea typeface="ＭＳ Ｐゴシック" pitchFamily="-107" charset="-128"/>
                <a:cs typeface="ＭＳ Ｐゴシック" pitchFamily="-107" charset="-128"/>
              </a:rPr>
              <a:t> is an Organization whose affiliates are interconnected pharmacies, providing them with recommendations and tools regarding their management enhancement, inventory keeping and commercial policy. It enables its members to benefit from the same commercial offers on pharmaceutical products to harmonize the market prices.</a:t>
            </a:r>
          </a:p>
          <a:p>
            <a:endParaRPr lang="fr-FR" dirty="0" smtClean="0">
              <a:latin typeface="Arial" charset="0"/>
              <a:ea typeface="ＭＳ Ｐゴシック" pitchFamily="34" charset="-128"/>
            </a:endParaRPr>
          </a:p>
        </p:txBody>
      </p:sp>
      <p:sp>
        <p:nvSpPr>
          <p:cNvPr id="65540" name="Espace réservé du numéro de diapositive 3"/>
          <p:cNvSpPr>
            <a:spLocks noGrp="1"/>
          </p:cNvSpPr>
          <p:nvPr>
            <p:ph type="sldNum" sz="quarter" idx="5"/>
          </p:nvPr>
        </p:nvSpPr>
        <p:spPr bwMode="auto">
          <a:noFill/>
          <a:ln>
            <a:miter lim="800000"/>
            <a:headEnd/>
            <a:tailEnd/>
          </a:ln>
        </p:spPr>
        <p:txBody>
          <a:bodyPr/>
          <a:lstStyle/>
          <a:p>
            <a:fld id="{978670A0-FAAA-4FDF-BC45-2A70EA5F3FC7}" type="slidenum">
              <a:rPr lang="en-US" smtClean="0">
                <a:latin typeface="Arial" charset="0"/>
                <a:ea typeface="ＭＳ Ｐゴシック" pitchFamily="34" charset="-128"/>
              </a:rPr>
              <a:pPr/>
              <a:t>25</a:t>
            </a:fld>
            <a:endParaRPr lang="en-US" smtClean="0">
              <a:latin typeface="Arial" charset="0"/>
              <a:ea typeface="ＭＳ Ｐゴシック" pitchFamily="34"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1747" name="Notes Placeholder 2"/>
          <p:cNvSpPr>
            <a:spLocks noGrp="1"/>
          </p:cNvSpPr>
          <p:nvPr>
            <p:ph type="body" idx="1"/>
          </p:nvPr>
        </p:nvSpPr>
        <p:spPr bwMode="auto">
          <a:noFill/>
        </p:spPr>
        <p:txBody>
          <a:bodyPr/>
          <a:lstStyle/>
          <a:p>
            <a:pPr algn="just"/>
            <a:r>
              <a:rPr lang="en-GB" sz="900" i="0" baseline="0" dirty="0" smtClean="0">
                <a:latin typeface="Arial" charset="0"/>
                <a:ea typeface="ＭＳ Ｐゴシック" pitchFamily="34" charset="-128"/>
              </a:rPr>
              <a:t>Highlighted modules = potential/commonly modules attributed to a Pharmaceutical Representative</a:t>
            </a:r>
          </a:p>
          <a:p>
            <a:pPr algn="just"/>
            <a:r>
              <a:rPr lang="en-GB" sz="900" i="0" baseline="0" dirty="0" smtClean="0">
                <a:latin typeface="Arial" charset="0"/>
                <a:ea typeface="ＭＳ Ｐゴシック" pitchFamily="34" charset="-128"/>
              </a:rPr>
              <a:t>(other modules can also be delivered to the client)</a:t>
            </a:r>
          </a:p>
          <a:p>
            <a:pPr algn="just"/>
            <a:endParaRPr lang="en-GB" dirty="0" smtClean="0">
              <a:latin typeface="Arial" charset="0"/>
              <a:ea typeface="ＭＳ Ｐゴシック" pitchFamily="34" charset="-128"/>
            </a:endParaRPr>
          </a:p>
        </p:txBody>
      </p:sp>
      <p:sp>
        <p:nvSpPr>
          <p:cNvPr id="31748" name="Slide Number Placeholder 3"/>
          <p:cNvSpPr>
            <a:spLocks noGrp="1"/>
          </p:cNvSpPr>
          <p:nvPr>
            <p:ph type="sldNum" sz="quarter" idx="5"/>
          </p:nvPr>
        </p:nvSpPr>
        <p:spPr bwMode="auto">
          <a:noFill/>
          <a:ln>
            <a:miter lim="800000"/>
            <a:headEnd/>
            <a:tailEnd/>
          </a:ln>
        </p:spPr>
        <p:txBody>
          <a:bodyPr/>
          <a:lstStyle/>
          <a:p>
            <a:fld id="{7094A10B-4915-47D8-959A-516A86379B38}" type="slidenum">
              <a:rPr lang="en-US" smtClean="0">
                <a:latin typeface="Arial" charset="0"/>
                <a:ea typeface="ＭＳ Ｐゴシック" pitchFamily="34" charset="-128"/>
              </a:rPr>
              <a:pPr/>
              <a:t>26</a:t>
            </a:fld>
            <a:endParaRPr lang="en-US" smtClean="0">
              <a:latin typeface="Arial" charset="0"/>
              <a:ea typeface="ＭＳ Ｐゴシック" pitchFamily="3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pPr>
              <a:defRPr/>
            </a:pPr>
            <a:fld id="{552BFB11-A3CD-4C94-871E-94177D87F7A4}" type="slidenum">
              <a:rPr lang="en-US" smtClean="0"/>
              <a:pPr>
                <a:defRPr/>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dirty="0"/>
          </a:p>
        </p:txBody>
      </p:sp>
      <p:sp>
        <p:nvSpPr>
          <p:cNvPr id="4" name="Date Placeholder 3"/>
          <p:cNvSpPr>
            <a:spLocks noGrp="1"/>
          </p:cNvSpPr>
          <p:nvPr>
            <p:ph type="dt" idx="10"/>
          </p:nvPr>
        </p:nvSpPr>
        <p:spPr/>
        <p:txBody>
          <a:bodyPr/>
          <a:lstStyle/>
          <a:p>
            <a:pPr>
              <a:defRPr/>
            </a:pPr>
            <a:fld id="{3C8459E9-3BE4-4C9A-B355-35415D1BD5BB}" type="datetime1">
              <a:rPr lang="en-US" smtClean="0"/>
              <a:pPr>
                <a:defRPr/>
              </a:pPr>
              <a:t>8/13/2013</a:t>
            </a:fld>
            <a:endParaRPr lang="en-US"/>
          </a:p>
        </p:txBody>
      </p:sp>
      <p:sp>
        <p:nvSpPr>
          <p:cNvPr id="5" name="Slide Number Placeholder 4"/>
          <p:cNvSpPr>
            <a:spLocks noGrp="1"/>
          </p:cNvSpPr>
          <p:nvPr>
            <p:ph type="sldNum" sz="quarter" idx="11"/>
          </p:nvPr>
        </p:nvSpPr>
        <p:spPr/>
        <p:txBody>
          <a:bodyPr/>
          <a:lstStyle/>
          <a:p>
            <a:pPr>
              <a:defRPr/>
            </a:pPr>
            <a:fld id="{9D996821-C2CE-470B-B784-5D2AAD1AB7A4}" type="slidenum">
              <a:rPr lang="en-US" smtClean="0"/>
              <a:pPr>
                <a:defRPr/>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a:p>
        </p:txBody>
      </p:sp>
      <p:sp>
        <p:nvSpPr>
          <p:cNvPr id="4" name="Date Placeholder 3"/>
          <p:cNvSpPr>
            <a:spLocks noGrp="1"/>
          </p:cNvSpPr>
          <p:nvPr>
            <p:ph type="dt" idx="10"/>
          </p:nvPr>
        </p:nvSpPr>
        <p:spPr/>
        <p:txBody>
          <a:bodyPr/>
          <a:lstStyle/>
          <a:p>
            <a:pPr>
              <a:defRPr/>
            </a:pPr>
            <a:fld id="{3C8459E9-3BE4-4C9A-B355-35415D1BD5BB}" type="datetime1">
              <a:rPr lang="en-US" smtClean="0"/>
              <a:pPr>
                <a:defRPr/>
              </a:pPr>
              <a:t>8/13/2013</a:t>
            </a:fld>
            <a:endParaRPr lang="en-US"/>
          </a:p>
        </p:txBody>
      </p:sp>
      <p:sp>
        <p:nvSpPr>
          <p:cNvPr id="5" name="Slide Number Placeholder 4"/>
          <p:cNvSpPr>
            <a:spLocks noGrp="1"/>
          </p:cNvSpPr>
          <p:nvPr>
            <p:ph type="sldNum" sz="quarter" idx="11"/>
          </p:nvPr>
        </p:nvSpPr>
        <p:spPr/>
        <p:txBody>
          <a:bodyPr/>
          <a:lstStyle/>
          <a:p>
            <a:pPr>
              <a:defRPr/>
            </a:pPr>
            <a:fld id="{9D996821-C2CE-470B-B784-5D2AAD1AB7A4}" type="slidenum">
              <a:rPr lang="en-US" smtClean="0"/>
              <a:pPr>
                <a:defRPr/>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323587" name="Espace réservé des commentaires 2"/>
          <p:cNvSpPr>
            <a:spLocks noGrp="1"/>
          </p:cNvSpPr>
          <p:nvPr>
            <p:ph type="body" idx="1"/>
          </p:nvPr>
        </p:nvSpPr>
        <p:spPr bwMode="auto">
          <a:noFill/>
        </p:spPr>
        <p:txBody>
          <a:bodyPr/>
          <a:lstStyle/>
          <a:p>
            <a:endParaRPr lang="fr-FR" dirty="0" smtClean="0">
              <a:latin typeface="Arial" pitchFamily="34" charset="0"/>
              <a:ea typeface="ＭＳ Ｐゴシック"/>
              <a:cs typeface="ＭＳ Ｐゴシック"/>
            </a:endParaRPr>
          </a:p>
        </p:txBody>
      </p:sp>
      <p:sp>
        <p:nvSpPr>
          <p:cNvPr id="323588" name="Espace réservé du numéro de diapositive 3"/>
          <p:cNvSpPr>
            <a:spLocks noGrp="1"/>
          </p:cNvSpPr>
          <p:nvPr>
            <p:ph type="sldNum" sz="quarter" idx="5"/>
          </p:nvPr>
        </p:nvSpPr>
        <p:spPr bwMode="auto">
          <a:noFill/>
          <a:ln>
            <a:miter lim="800000"/>
            <a:headEnd/>
            <a:tailEnd/>
          </a:ln>
        </p:spPr>
        <p:txBody>
          <a:bodyPr/>
          <a:lstStyle/>
          <a:p>
            <a:fld id="{28F4AFD7-C78F-454C-95B1-05FCC6B04DB8}" type="slidenum">
              <a:rPr lang="en-US" smtClean="0">
                <a:ea typeface="ＭＳ Ｐゴシック"/>
                <a:cs typeface="ＭＳ Ｐゴシック"/>
              </a:rPr>
              <a:pPr/>
              <a:t>3</a:t>
            </a:fld>
            <a:endParaRPr lang="en-US" dirty="0" smtClean="0">
              <a:ea typeface="ＭＳ Ｐゴシック"/>
              <a:cs typeface="ＭＳ Ｐゴシック"/>
            </a:endParaRPr>
          </a:p>
        </p:txBody>
      </p:sp>
      <p:sp>
        <p:nvSpPr>
          <p:cNvPr id="5" name="Date Placeholder 4"/>
          <p:cNvSpPr>
            <a:spLocks noGrp="1"/>
          </p:cNvSpPr>
          <p:nvPr>
            <p:ph type="dt" idx="10"/>
          </p:nvPr>
        </p:nvSpPr>
        <p:spPr/>
        <p:txBody>
          <a:bodyPr/>
          <a:lstStyle/>
          <a:p>
            <a:pPr>
              <a:defRPr/>
            </a:pPr>
            <a:fld id="{3C8459E9-3BE4-4C9A-B355-35415D1BD5BB}" type="datetime1">
              <a:rPr lang="en-US" smtClean="0"/>
              <a:pPr>
                <a:defRPr/>
              </a:pPr>
              <a:t>8/13/2013</a:t>
            </a:fld>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sz="900" dirty="0">
              <a:solidFill>
                <a:schemeClr val="tx1"/>
              </a:solidFill>
            </a:endParaRPr>
          </a:p>
        </p:txBody>
      </p:sp>
      <p:sp>
        <p:nvSpPr>
          <p:cNvPr id="4" name="Slide Number Placeholder 3"/>
          <p:cNvSpPr>
            <a:spLocks noGrp="1"/>
          </p:cNvSpPr>
          <p:nvPr>
            <p:ph type="sldNum" sz="quarter" idx="10"/>
          </p:nvPr>
        </p:nvSpPr>
        <p:spPr/>
        <p:txBody>
          <a:bodyPr/>
          <a:lstStyle/>
          <a:p>
            <a:pPr>
              <a:defRPr/>
            </a:pPr>
            <a:fld id="{552BFB11-A3CD-4C94-871E-94177D87F7A4}" type="slidenum">
              <a:rPr lang="en-US" smtClean="0"/>
              <a:pPr>
                <a:defRPr/>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552BFB11-A3CD-4C94-871E-94177D87F7A4}" type="slidenum">
              <a:rPr lang="en-US" smtClean="0"/>
              <a:pPr>
                <a:defRPr/>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56675" name="Espace réservé des commentaires 2"/>
          <p:cNvSpPr>
            <a:spLocks noGrp="1"/>
          </p:cNvSpPr>
          <p:nvPr>
            <p:ph type="body" idx="1"/>
          </p:nvPr>
        </p:nvSpPr>
        <p:spPr bwMode="auto">
          <a:noFill/>
        </p:spPr>
        <p:txBody>
          <a:bodyPr/>
          <a:lstStyle/>
          <a:p>
            <a:endParaRPr lang="fr-FR" smtClean="0">
              <a:latin typeface="Arial" charset="0"/>
            </a:endParaRPr>
          </a:p>
        </p:txBody>
      </p:sp>
      <p:sp>
        <p:nvSpPr>
          <p:cNvPr id="156676" name="Espace réservé du numéro de diapositive 3"/>
          <p:cNvSpPr>
            <a:spLocks noGrp="1"/>
          </p:cNvSpPr>
          <p:nvPr>
            <p:ph type="sldNum" sz="quarter" idx="5"/>
          </p:nvPr>
        </p:nvSpPr>
        <p:spPr bwMode="auto">
          <a:noFill/>
          <a:ln>
            <a:miter lim="800000"/>
            <a:headEnd/>
            <a:tailEnd/>
          </a:ln>
        </p:spPr>
        <p:txBody>
          <a:bodyPr/>
          <a:lstStyle/>
          <a:p>
            <a:fld id="{C6D7F24F-6C82-49BB-8E4E-51742DAE1DDE}" type="slidenum">
              <a:rPr lang="en-US" smtClean="0">
                <a:latin typeface="Arial" charset="0"/>
                <a:ea typeface="ＭＳ Ｐゴシック" pitchFamily="34" charset="-128"/>
              </a:rPr>
              <a:pPr/>
              <a:t>32</a:t>
            </a:fld>
            <a:endParaRPr lang="en-US" smtClean="0">
              <a:latin typeface="Arial" charset="0"/>
              <a:ea typeface="ＭＳ Ｐゴシック" pitchFamily="34"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lgn="just"/>
            <a:r>
              <a:rPr lang="x-none" sz="900" b="1" kern="1200" smtClean="0">
                <a:solidFill>
                  <a:schemeClr val="tx1"/>
                </a:solidFill>
                <a:latin typeface="Arial"/>
                <a:ea typeface="ＭＳ Ｐゴシック" pitchFamily="-107" charset="-128"/>
                <a:cs typeface="ＭＳ Ｐゴシック" pitchFamily="-107" charset="-128"/>
              </a:rPr>
              <a:t>Mobile Intelligence Platform users: </a:t>
            </a:r>
            <a:r>
              <a:rPr lang="en-US" sz="900" kern="1200" dirty="0" smtClean="0">
                <a:solidFill>
                  <a:schemeClr val="tx1"/>
                </a:solidFill>
                <a:latin typeface="Arial"/>
                <a:ea typeface="ＭＳ Ｐゴシック" pitchFamily="-107" charset="-128"/>
                <a:cs typeface="ＭＳ Ｐゴシック" pitchFamily="-107" charset="-128"/>
              </a:rPr>
              <a:t>R</a:t>
            </a:r>
            <a:r>
              <a:rPr lang="x-none" sz="900" kern="1200" smtClean="0">
                <a:solidFill>
                  <a:schemeClr val="tx1"/>
                </a:solidFill>
                <a:latin typeface="Arial"/>
                <a:ea typeface="ＭＳ Ｐゴシック" pitchFamily="-107" charset="-128"/>
                <a:cs typeface="ＭＳ Ｐゴシック" pitchFamily="-107" charset="-128"/>
              </a:rPr>
              <a:t>efers to the people either from the pharmaco, from the Cegedim partner</a:t>
            </a:r>
            <a:r>
              <a:rPr lang="en-US" sz="900" kern="1200" dirty="0" smtClean="0">
                <a:solidFill>
                  <a:schemeClr val="tx1"/>
                </a:solidFill>
                <a:latin typeface="Arial"/>
                <a:ea typeface="ＭＳ Ｐゴシック" pitchFamily="-107" charset="-128"/>
                <a:cs typeface="ＭＳ Ｐゴシック" pitchFamily="-107" charset="-128"/>
              </a:rPr>
              <a:t>,</a:t>
            </a:r>
            <a:r>
              <a:rPr lang="x-none" sz="900" kern="1200" smtClean="0">
                <a:solidFill>
                  <a:schemeClr val="tx1"/>
                </a:solidFill>
                <a:latin typeface="Arial"/>
                <a:ea typeface="ＭＳ Ｐゴシック" pitchFamily="-107" charset="-128"/>
                <a:cs typeface="ＭＳ Ｐゴシック" pitchFamily="-107" charset="-128"/>
              </a:rPr>
              <a:t> or from Cegedim who will access the platform to carry out admin</a:t>
            </a:r>
            <a:r>
              <a:rPr lang="en-US" sz="900" kern="1200" dirty="0" err="1" smtClean="0">
                <a:solidFill>
                  <a:schemeClr val="tx1"/>
                </a:solidFill>
                <a:latin typeface="Arial"/>
                <a:ea typeface="ＭＳ Ｐゴシック" pitchFamily="-107" charset="-128"/>
                <a:cs typeface="ＭＳ Ｐゴシック" pitchFamily="-107" charset="-128"/>
              </a:rPr>
              <a:t>istration</a:t>
            </a:r>
            <a:r>
              <a:rPr lang="x-none" sz="900" kern="1200" smtClean="0">
                <a:solidFill>
                  <a:schemeClr val="tx1"/>
                </a:solidFill>
                <a:latin typeface="Arial"/>
                <a:ea typeface="ＭＳ Ｐゴシック" pitchFamily="-107" charset="-128"/>
                <a:cs typeface="ＭＳ Ｐゴシック" pitchFamily="-107" charset="-128"/>
              </a:rPr>
              <a:t>, config</a:t>
            </a:r>
            <a:r>
              <a:rPr lang="en-US" sz="900" kern="1200" dirty="0" err="1" smtClean="0">
                <a:solidFill>
                  <a:schemeClr val="tx1"/>
                </a:solidFill>
                <a:latin typeface="Arial"/>
                <a:ea typeface="ＭＳ Ｐゴシック" pitchFamily="-107" charset="-128"/>
                <a:cs typeface="ＭＳ Ｐゴシック" pitchFamily="-107" charset="-128"/>
              </a:rPr>
              <a:t>uration</a:t>
            </a:r>
            <a:r>
              <a:rPr lang="en-US" sz="900" kern="1200" dirty="0" smtClean="0">
                <a:solidFill>
                  <a:schemeClr val="tx1"/>
                </a:solidFill>
                <a:latin typeface="Arial"/>
                <a:ea typeface="ＭＳ Ｐゴシック" pitchFamily="-107" charset="-128"/>
                <a:cs typeface="ＭＳ Ｐゴシック" pitchFamily="-107" charset="-128"/>
              </a:rPr>
              <a:t>,</a:t>
            </a:r>
            <a:r>
              <a:rPr lang="x-none" sz="900" kern="1200" smtClean="0">
                <a:solidFill>
                  <a:schemeClr val="tx1"/>
                </a:solidFill>
                <a:latin typeface="Arial"/>
                <a:ea typeface="ＭＳ Ｐゴシック" pitchFamily="-107" charset="-128"/>
                <a:cs typeface="ＭＳ Ｐゴシック" pitchFamily="-107" charset="-128"/>
              </a:rPr>
              <a:t> or extract</a:t>
            </a:r>
            <a:r>
              <a:rPr lang="fr-FR" sz="900" kern="1200" dirty="0" err="1" smtClean="0">
                <a:solidFill>
                  <a:schemeClr val="tx1"/>
                </a:solidFill>
                <a:latin typeface="Arial"/>
                <a:ea typeface="ＭＳ Ｐゴシック" pitchFamily="-107" charset="-128"/>
                <a:cs typeface="ＭＳ Ｐゴシック" pitchFamily="-107" charset="-128"/>
              </a:rPr>
              <a:t>ing</a:t>
            </a:r>
            <a:r>
              <a:rPr lang="x-none" sz="900" kern="1200" smtClean="0">
                <a:solidFill>
                  <a:schemeClr val="tx1"/>
                </a:solidFill>
                <a:latin typeface="Arial"/>
                <a:ea typeface="ＭＳ Ｐゴシック" pitchFamily="-107" charset="-128"/>
                <a:cs typeface="ＭＳ Ｐゴシック" pitchFamily="-107" charset="-128"/>
              </a:rPr>
              <a:t> and loading tasks. </a:t>
            </a:r>
            <a:r>
              <a:rPr lang="fr-FR" sz="900" kern="1200" dirty="0" smtClean="0">
                <a:solidFill>
                  <a:schemeClr val="tx1"/>
                </a:solidFill>
                <a:latin typeface="Arial"/>
                <a:ea typeface="ＭＳ Ｐゴシック" pitchFamily="-107" charset="-128"/>
                <a:cs typeface="ＭＳ Ｐゴシック" pitchFamily="-107" charset="-128"/>
              </a:rPr>
              <a:t>P</a:t>
            </a:r>
            <a:r>
              <a:rPr lang="x-none" sz="900" kern="1200" smtClean="0">
                <a:solidFill>
                  <a:schemeClr val="tx1"/>
                </a:solidFill>
                <a:latin typeface="Arial"/>
                <a:ea typeface="ＭＳ Ｐゴシック" pitchFamily="-107" charset="-128"/>
                <a:cs typeface="ＭＳ Ｐゴシック" pitchFamily="-107" charset="-128"/>
              </a:rPr>
              <a:t>latform user</a:t>
            </a:r>
            <a:r>
              <a:rPr lang="fr-FR" sz="900" kern="1200" dirty="0" smtClean="0">
                <a:solidFill>
                  <a:schemeClr val="tx1"/>
                </a:solidFill>
                <a:latin typeface="Arial"/>
                <a:ea typeface="ＭＳ Ｐゴシック" pitchFamily="-107" charset="-128"/>
                <a:cs typeface="ＭＳ Ｐゴシック" pitchFamily="-107" charset="-128"/>
              </a:rPr>
              <a:t>s</a:t>
            </a:r>
            <a:r>
              <a:rPr lang="x-none" sz="900" kern="1200" smtClean="0">
                <a:solidFill>
                  <a:schemeClr val="tx1"/>
                </a:solidFill>
                <a:latin typeface="Arial"/>
                <a:ea typeface="ＭＳ Ｐゴシック" pitchFamily="-107" charset="-128"/>
                <a:cs typeface="ＭＳ Ｐゴシック" pitchFamily="-107" charset="-128"/>
              </a:rPr>
              <a:t> </a:t>
            </a:r>
            <a:r>
              <a:rPr lang="en-US" sz="900" kern="1200" dirty="0" smtClean="0">
                <a:solidFill>
                  <a:schemeClr val="tx1"/>
                </a:solidFill>
                <a:latin typeface="Arial"/>
                <a:ea typeface="ＭＳ Ｐゴシック" pitchFamily="-107" charset="-128"/>
                <a:cs typeface="ＭＳ Ｐゴシック" pitchFamily="-107" charset="-128"/>
              </a:rPr>
              <a:t>must</a:t>
            </a:r>
            <a:r>
              <a:rPr lang="x-none" sz="900" kern="1200" smtClean="0">
                <a:solidFill>
                  <a:schemeClr val="tx1"/>
                </a:solidFill>
                <a:latin typeface="Arial"/>
                <a:ea typeface="ＭＳ Ｐゴシック" pitchFamily="-107" charset="-128"/>
                <a:cs typeface="ＭＳ Ｐゴシック" pitchFamily="-107" charset="-128"/>
              </a:rPr>
              <a:t> be trained and certified by Cegedim</a:t>
            </a:r>
            <a:r>
              <a:rPr lang="fr-FR" sz="900" kern="1200" dirty="0" smtClean="0">
                <a:solidFill>
                  <a:schemeClr val="tx1"/>
                </a:solidFill>
                <a:latin typeface="Arial"/>
                <a:ea typeface="ＭＳ Ｐゴシック" pitchFamily="-107" charset="-128"/>
                <a:cs typeface="ＭＳ Ｐゴシック" pitchFamily="-107" charset="-128"/>
              </a:rPr>
              <a:t>.</a:t>
            </a:r>
            <a:endParaRPr lang="en-US" sz="900" kern="1200" dirty="0">
              <a:solidFill>
                <a:schemeClr val="tx1"/>
              </a:solidFill>
              <a:latin typeface="Arial"/>
              <a:ea typeface="ＭＳ Ｐゴシック" pitchFamily="-107" charset="-128"/>
              <a:cs typeface="ＭＳ Ｐゴシック" pitchFamily="-107" charset="-128"/>
            </a:endParaRPr>
          </a:p>
        </p:txBody>
      </p:sp>
      <p:sp>
        <p:nvSpPr>
          <p:cNvPr id="4" name="Slide Number Placeholder 3"/>
          <p:cNvSpPr>
            <a:spLocks noGrp="1"/>
          </p:cNvSpPr>
          <p:nvPr>
            <p:ph type="sldNum" sz="quarter" idx="10"/>
          </p:nvPr>
        </p:nvSpPr>
        <p:spPr/>
        <p:txBody>
          <a:bodyPr/>
          <a:lstStyle/>
          <a:p>
            <a:pPr>
              <a:defRPr/>
            </a:pPr>
            <a:fld id="{552BFB11-A3CD-4C94-871E-94177D87F7A4}" type="slidenum">
              <a:rPr lang="en-US" smtClean="0"/>
              <a:pPr>
                <a:defRPr/>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58723" name="Espace réservé des commentaires 2"/>
          <p:cNvSpPr>
            <a:spLocks noGrp="1"/>
          </p:cNvSpPr>
          <p:nvPr>
            <p:ph type="body" idx="1"/>
          </p:nvPr>
        </p:nvSpPr>
        <p:spPr bwMode="auto">
          <a:noFill/>
        </p:spPr>
        <p:txBody>
          <a:bodyPr/>
          <a:lstStyle/>
          <a:p>
            <a:endParaRPr lang="fr-FR" dirty="0" smtClean="0">
              <a:latin typeface="Arial" charset="0"/>
            </a:endParaRPr>
          </a:p>
        </p:txBody>
      </p:sp>
      <p:sp>
        <p:nvSpPr>
          <p:cNvPr id="158724" name="Espace réservé du numéro de diapositive 3"/>
          <p:cNvSpPr>
            <a:spLocks noGrp="1"/>
          </p:cNvSpPr>
          <p:nvPr>
            <p:ph type="sldNum" sz="quarter" idx="5"/>
          </p:nvPr>
        </p:nvSpPr>
        <p:spPr bwMode="auto">
          <a:noFill/>
          <a:ln>
            <a:miter lim="800000"/>
            <a:headEnd/>
            <a:tailEnd/>
          </a:ln>
        </p:spPr>
        <p:txBody>
          <a:bodyPr/>
          <a:lstStyle/>
          <a:p>
            <a:fld id="{64171CD3-A3FA-4CC0-A02C-14B0CA36C80F}" type="slidenum">
              <a:rPr lang="en-US" smtClean="0">
                <a:latin typeface="Arial" charset="0"/>
                <a:ea typeface="ＭＳ Ｐゴシック" pitchFamily="34" charset="-128"/>
              </a:rPr>
              <a:pPr/>
              <a:t>34</a:t>
            </a:fld>
            <a:endParaRPr lang="en-US" smtClean="0">
              <a:latin typeface="Arial" charset="0"/>
              <a:ea typeface="ＭＳ Ｐゴシック" pitchFamily="34"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35171" name="Espace réservé des commentaires 2"/>
          <p:cNvSpPr>
            <a:spLocks noGrp="1"/>
          </p:cNvSpPr>
          <p:nvPr>
            <p:ph type="body" idx="1"/>
          </p:nvPr>
        </p:nvSpPr>
        <p:spPr bwMode="auto">
          <a:noFill/>
        </p:spPr>
        <p:txBody>
          <a:bodyPr>
            <a:normAutofit fontScale="77500" lnSpcReduction="20000"/>
          </a:bodyPr>
          <a:lstStyle/>
          <a:p>
            <a:pPr marL="6350" indent="-6350" algn="just">
              <a:lnSpc>
                <a:spcPct val="130000"/>
              </a:lnSpc>
              <a:buClr>
                <a:schemeClr val="tx1"/>
              </a:buClr>
              <a:buFont typeface="Arial" pitchFamily="34" charset="0"/>
              <a:buChar char="•"/>
              <a:defRPr/>
            </a:pPr>
            <a:r>
              <a:rPr lang="en-US" sz="900" b="1" kern="1200" dirty="0" smtClean="0">
                <a:solidFill>
                  <a:schemeClr val="tx1"/>
                </a:solidFill>
                <a:latin typeface="Arial"/>
                <a:ea typeface="ＭＳ Ｐゴシック" pitchFamily="-107" charset="-128"/>
                <a:cs typeface="ＭＳ Ｐゴシック" pitchFamily="-107" charset="-128"/>
              </a:rPr>
              <a:t> Region: </a:t>
            </a:r>
          </a:p>
          <a:p>
            <a:pPr marL="6350" indent="-6350" algn="just">
              <a:lnSpc>
                <a:spcPct val="130000"/>
              </a:lnSpc>
              <a:buClr>
                <a:schemeClr val="tx1"/>
              </a:buClr>
              <a:buFont typeface="Arial" pitchFamily="34" charset="0"/>
              <a:buNone/>
              <a:defRPr/>
            </a:pPr>
            <a:r>
              <a:rPr lang="en-US" sz="900" kern="1200" dirty="0" smtClean="0">
                <a:solidFill>
                  <a:schemeClr val="tx1"/>
                </a:solidFill>
                <a:latin typeface="Arial"/>
                <a:ea typeface="ＭＳ Ｐゴシック" pitchFamily="-107" charset="-128"/>
                <a:cs typeface="ＭＳ Ｐゴシック" pitchFamily="-107" charset="-128"/>
              </a:rPr>
              <a:t>- A geographic area that a client treats as a separate organization</a:t>
            </a:r>
          </a:p>
          <a:p>
            <a:pPr marL="6350" indent="-6350" algn="just">
              <a:lnSpc>
                <a:spcPct val="130000"/>
              </a:lnSpc>
              <a:buClr>
                <a:schemeClr val="tx1"/>
              </a:buClr>
              <a:buFont typeface="Arial" pitchFamily="34" charset="0"/>
              <a:buNone/>
              <a:defRPr/>
            </a:pPr>
            <a:endParaRPr lang="en-US" sz="900" kern="1200" dirty="0" smtClean="0">
              <a:solidFill>
                <a:schemeClr val="tx1"/>
              </a:solidFill>
              <a:latin typeface="Arial"/>
              <a:ea typeface="ＭＳ Ｐゴシック" pitchFamily="-107" charset="-128"/>
              <a:cs typeface="ＭＳ Ｐゴシック" pitchFamily="-107" charset="-128"/>
            </a:endParaRPr>
          </a:p>
          <a:p>
            <a:pPr marL="6350" marR="0" lvl="1" indent="-6350" algn="just" defTabSz="457200" rtl="0" eaLnBrk="0" fontAlgn="base" latinLnBrk="0" hangingPunct="0">
              <a:lnSpc>
                <a:spcPct val="130000"/>
              </a:lnSpc>
              <a:spcBef>
                <a:spcPct val="30000"/>
              </a:spcBef>
              <a:spcAft>
                <a:spcPct val="0"/>
              </a:spcAft>
              <a:buClr>
                <a:schemeClr val="tx1"/>
              </a:buClr>
              <a:buSzTx/>
              <a:buFont typeface="Arial" pitchFamily="34" charset="0"/>
              <a:buChar char="•"/>
              <a:tabLst/>
              <a:defRPr/>
            </a:pPr>
            <a:r>
              <a:rPr lang="en-US" sz="900" b="1" kern="1200" dirty="0" smtClean="0">
                <a:solidFill>
                  <a:schemeClr val="tx1"/>
                </a:solidFill>
                <a:latin typeface="Arial"/>
                <a:ea typeface="ＭＳ Ｐゴシック" pitchFamily="-107" charset="-128"/>
                <a:cs typeface="ＭＳ Ｐゴシック" pitchFamily="-107" charset="-128"/>
              </a:rPr>
              <a:t> Business unit:</a:t>
            </a:r>
            <a:r>
              <a:rPr lang="fr-FR" sz="900" b="1" kern="1200" dirty="0" smtClean="0">
                <a:solidFill>
                  <a:schemeClr val="tx1"/>
                </a:solidFill>
                <a:latin typeface="Arial"/>
                <a:ea typeface="ＭＳ Ｐゴシック" pitchFamily="-107" charset="-128"/>
                <a:cs typeface="ＭＳ Ｐゴシック" pitchFamily="-107" charset="-128"/>
              </a:rPr>
              <a:t> </a:t>
            </a:r>
          </a:p>
          <a:p>
            <a:pPr marL="6350" marR="0" lvl="1" indent="-6350" algn="just" defTabSz="457200" rtl="0" eaLnBrk="0" fontAlgn="base" latinLnBrk="0" hangingPunct="0">
              <a:lnSpc>
                <a:spcPct val="130000"/>
              </a:lnSpc>
              <a:spcBef>
                <a:spcPct val="30000"/>
              </a:spcBef>
              <a:spcAft>
                <a:spcPct val="0"/>
              </a:spcAft>
              <a:buClr>
                <a:schemeClr val="tx1"/>
              </a:buClr>
              <a:buSzTx/>
              <a:buFontTx/>
              <a:buNone/>
              <a:tabLst/>
              <a:defRPr/>
            </a:pPr>
            <a:r>
              <a:rPr lang="fr-FR" sz="900" kern="1200" dirty="0" smtClean="0">
                <a:solidFill>
                  <a:schemeClr val="tx1"/>
                </a:solidFill>
                <a:latin typeface="Arial"/>
                <a:ea typeface="ＭＳ Ｐゴシック" pitchFamily="-107" charset="-128"/>
                <a:cs typeface="ＭＳ Ｐゴシック" pitchFamily="-107" charset="-128"/>
              </a:rPr>
              <a:t>- </a:t>
            </a:r>
            <a:r>
              <a:rPr lang="en-US" sz="900" kern="1200" dirty="0" smtClean="0">
                <a:solidFill>
                  <a:schemeClr val="tx1"/>
                </a:solidFill>
                <a:latin typeface="Arial"/>
                <a:ea typeface="ＭＳ Ｐゴシック" pitchFamily="-107" charset="-128"/>
                <a:cs typeface="ＭＳ Ｐゴシック" pitchFamily="-107" charset="-128"/>
              </a:rPr>
              <a:t>Divisions in the same company not governed by geography (Ex: Animal Health / Human Health)</a:t>
            </a:r>
            <a:endParaRPr lang="fr-FR" sz="900" kern="1200" dirty="0" smtClean="0">
              <a:solidFill>
                <a:schemeClr val="tx1"/>
              </a:solidFill>
              <a:latin typeface="Arial"/>
              <a:ea typeface="ＭＳ Ｐゴシック" pitchFamily="-107" charset="-128"/>
              <a:cs typeface="ＭＳ Ｐゴシック" pitchFamily="-107" charset="-128"/>
            </a:endParaRPr>
          </a:p>
          <a:p>
            <a:pPr marL="6350" marR="0" lvl="1" indent="-6350" algn="just" defTabSz="457200" rtl="0" eaLnBrk="0" fontAlgn="base" latinLnBrk="0" hangingPunct="0">
              <a:lnSpc>
                <a:spcPct val="130000"/>
              </a:lnSpc>
              <a:spcBef>
                <a:spcPct val="30000"/>
              </a:spcBef>
              <a:spcAft>
                <a:spcPct val="0"/>
              </a:spcAft>
              <a:buClr>
                <a:schemeClr val="tx1"/>
              </a:buClr>
              <a:buSzTx/>
              <a:buFont typeface="Arial" pitchFamily="34" charset="0"/>
              <a:buNone/>
              <a:tabLst/>
              <a:defRPr/>
            </a:pPr>
            <a:r>
              <a:rPr lang="en-US" sz="900" kern="1200" dirty="0" smtClean="0">
                <a:solidFill>
                  <a:schemeClr val="tx1"/>
                </a:solidFill>
                <a:latin typeface="Arial"/>
                <a:ea typeface="ＭＳ Ｐゴシック" pitchFamily="-107" charset="-128"/>
                <a:cs typeface="ＭＳ Ｐゴシック" pitchFamily="-107" charset="-128"/>
              </a:rPr>
              <a:t> </a:t>
            </a:r>
          </a:p>
          <a:p>
            <a:pPr marL="6350" marR="0" lvl="1" indent="-6350" algn="just" defTabSz="457200" rtl="0" eaLnBrk="0" fontAlgn="base" latinLnBrk="0" hangingPunct="0">
              <a:lnSpc>
                <a:spcPct val="130000"/>
              </a:lnSpc>
              <a:spcBef>
                <a:spcPct val="30000"/>
              </a:spcBef>
              <a:spcAft>
                <a:spcPct val="0"/>
              </a:spcAft>
              <a:buClr>
                <a:schemeClr val="tx1"/>
              </a:buClr>
              <a:buSzTx/>
              <a:buFont typeface="Arial" pitchFamily="34" charset="0"/>
              <a:buChar char="•"/>
              <a:tabLst/>
              <a:defRPr/>
            </a:pPr>
            <a:r>
              <a:rPr lang="en-US" sz="900" b="1" kern="1200" dirty="0" smtClean="0">
                <a:solidFill>
                  <a:schemeClr val="tx1"/>
                </a:solidFill>
                <a:latin typeface="Arial"/>
                <a:ea typeface="ＭＳ Ｐゴシック" pitchFamily="-107" charset="-128"/>
                <a:cs typeface="ＭＳ Ｐゴシック" pitchFamily="-107" charset="-128"/>
              </a:rPr>
              <a:t> Geography </a:t>
            </a:r>
            <a:r>
              <a:rPr lang="en-US" sz="900" b="0" kern="1200" dirty="0" smtClean="0">
                <a:solidFill>
                  <a:schemeClr val="tx1"/>
                </a:solidFill>
                <a:latin typeface="Arial"/>
                <a:ea typeface="ＭＳ Ｐゴシック" pitchFamily="-107" charset="-128"/>
                <a:cs typeface="ＭＳ Ｐゴシック" pitchFamily="-107" charset="-128"/>
              </a:rPr>
              <a:t>(Geographic Segmentation)</a:t>
            </a:r>
            <a:r>
              <a:rPr lang="en-US" sz="900" b="1" kern="1200" dirty="0" smtClean="0">
                <a:solidFill>
                  <a:schemeClr val="tx1"/>
                </a:solidFill>
                <a:latin typeface="Arial"/>
                <a:ea typeface="ＭＳ Ｐゴシック" pitchFamily="-107" charset="-128"/>
                <a:cs typeface="ＭＳ Ｐゴシック" pitchFamily="-107" charset="-128"/>
              </a:rPr>
              <a:t>:</a:t>
            </a:r>
          </a:p>
          <a:p>
            <a:pPr marL="6350" marR="0" lvl="1" indent="-6350" algn="just" defTabSz="457200" rtl="0" eaLnBrk="0" fontAlgn="base" latinLnBrk="0" hangingPunct="0">
              <a:lnSpc>
                <a:spcPct val="130000"/>
              </a:lnSpc>
              <a:spcBef>
                <a:spcPct val="30000"/>
              </a:spcBef>
              <a:spcAft>
                <a:spcPct val="0"/>
              </a:spcAft>
              <a:buClr>
                <a:schemeClr val="tx1"/>
              </a:buClr>
              <a:buSzTx/>
              <a:buFontTx/>
              <a:buNone/>
              <a:tabLst/>
              <a:defRPr/>
            </a:pPr>
            <a:r>
              <a:rPr lang="en-US" sz="900" kern="1200" dirty="0" smtClean="0">
                <a:solidFill>
                  <a:schemeClr val="tx1"/>
                </a:solidFill>
                <a:latin typeface="Arial"/>
                <a:ea typeface="ＭＳ Ｐゴシック" pitchFamily="-107" charset="-128"/>
                <a:cs typeface="ＭＳ Ｐゴシック" pitchFamily="-107" charset="-128"/>
              </a:rPr>
              <a:t>- A set of geographic entities, generally including bricks</a:t>
            </a:r>
          </a:p>
          <a:p>
            <a:pPr marL="6350" marR="0" lvl="1" indent="-6350" algn="just" defTabSz="457200" rtl="0" eaLnBrk="0" fontAlgn="base" latinLnBrk="0" hangingPunct="0">
              <a:lnSpc>
                <a:spcPct val="130000"/>
              </a:lnSpc>
              <a:spcBef>
                <a:spcPct val="30000"/>
              </a:spcBef>
              <a:spcAft>
                <a:spcPct val="0"/>
              </a:spcAft>
              <a:buClr>
                <a:schemeClr val="tx1"/>
              </a:buClr>
              <a:buSzTx/>
              <a:buFontTx/>
              <a:buChar char="-"/>
              <a:tabLst/>
              <a:defRPr/>
            </a:pPr>
            <a:r>
              <a:rPr lang="en-US" sz="900" kern="1200" dirty="0" smtClean="0">
                <a:solidFill>
                  <a:schemeClr val="tx1"/>
                </a:solidFill>
                <a:latin typeface="Arial"/>
                <a:ea typeface="ＭＳ Ｐゴシック" pitchFamily="-107" charset="-128"/>
                <a:cs typeface="ＭＳ Ｐゴシック" pitchFamily="-107" charset="-128"/>
              </a:rPr>
              <a:t> The geographic area allows the administrator to constitute the territory structure</a:t>
            </a:r>
            <a:endParaRPr lang="fr-FR" sz="900" kern="1200" dirty="0" smtClean="0">
              <a:solidFill>
                <a:schemeClr val="tx1"/>
              </a:solidFill>
              <a:latin typeface="Arial"/>
              <a:ea typeface="ＭＳ Ｐゴシック" pitchFamily="-107" charset="-128"/>
              <a:cs typeface="ＭＳ Ｐゴシック" pitchFamily="-107" charset="-128"/>
            </a:endParaRPr>
          </a:p>
          <a:p>
            <a:pPr marL="6350" marR="0" lvl="1" indent="-6350" algn="just" defTabSz="457200" rtl="0" eaLnBrk="0" fontAlgn="base" latinLnBrk="0" hangingPunct="0">
              <a:lnSpc>
                <a:spcPct val="130000"/>
              </a:lnSpc>
              <a:spcBef>
                <a:spcPct val="30000"/>
              </a:spcBef>
              <a:spcAft>
                <a:spcPct val="0"/>
              </a:spcAft>
              <a:buClr>
                <a:schemeClr val="tx1"/>
              </a:buClr>
              <a:buSzTx/>
              <a:buFont typeface="Arial" pitchFamily="34" charset="0"/>
              <a:buChar char="•"/>
              <a:tabLst/>
              <a:defRPr/>
            </a:pPr>
            <a:endParaRPr lang="fr-FR" sz="900" kern="1200" dirty="0" smtClean="0">
              <a:solidFill>
                <a:schemeClr val="tx1"/>
              </a:solidFill>
              <a:latin typeface="Arial"/>
              <a:ea typeface="ＭＳ Ｐゴシック" pitchFamily="-107" charset="-128"/>
              <a:cs typeface="ＭＳ Ｐゴシック" pitchFamily="-107" charset="-128"/>
            </a:endParaRPr>
          </a:p>
          <a:p>
            <a:pPr marL="6350" marR="0" lvl="1" indent="-6350" algn="just" defTabSz="457200" rtl="0" eaLnBrk="0" fontAlgn="base" latinLnBrk="0" hangingPunct="0">
              <a:lnSpc>
                <a:spcPct val="130000"/>
              </a:lnSpc>
              <a:spcBef>
                <a:spcPct val="30000"/>
              </a:spcBef>
              <a:spcAft>
                <a:spcPct val="0"/>
              </a:spcAft>
              <a:buClr>
                <a:schemeClr val="tx1"/>
              </a:buClr>
              <a:buSzTx/>
              <a:buFont typeface="Arial" pitchFamily="34" charset="0"/>
              <a:buChar char="•"/>
              <a:tabLst/>
              <a:defRPr/>
            </a:pPr>
            <a:r>
              <a:rPr lang="fr-FR" sz="900" b="1" kern="1200" dirty="0" smtClean="0">
                <a:solidFill>
                  <a:schemeClr val="tx1"/>
                </a:solidFill>
                <a:latin typeface="Arial"/>
                <a:ea typeface="ＭＳ Ｐゴシック" pitchFamily="-107" charset="-128"/>
                <a:cs typeface="ＭＳ Ｐゴシック" pitchFamily="-107" charset="-128"/>
              </a:rPr>
              <a:t> </a:t>
            </a:r>
            <a:r>
              <a:rPr lang="en-US" sz="900" b="1" kern="1200" dirty="0" smtClean="0">
                <a:solidFill>
                  <a:schemeClr val="tx1"/>
                </a:solidFill>
                <a:latin typeface="Arial"/>
                <a:ea typeface="ＭＳ Ｐゴシック" pitchFamily="-107" charset="-128"/>
                <a:cs typeface="ＭＳ Ｐゴシック" pitchFamily="-107" charset="-128"/>
              </a:rPr>
              <a:t>Team:</a:t>
            </a:r>
          </a:p>
          <a:p>
            <a:pPr marL="6350" marR="0" lvl="1" indent="-6350" algn="just" defTabSz="457200" rtl="0" eaLnBrk="0" fontAlgn="base" latinLnBrk="0" hangingPunct="0">
              <a:lnSpc>
                <a:spcPct val="130000"/>
              </a:lnSpc>
              <a:spcBef>
                <a:spcPct val="30000"/>
              </a:spcBef>
              <a:spcAft>
                <a:spcPct val="0"/>
              </a:spcAft>
              <a:buClr>
                <a:schemeClr val="tx1"/>
              </a:buClr>
              <a:buSzTx/>
              <a:buFontTx/>
              <a:buChar char="-"/>
              <a:tabLst/>
              <a:defRPr/>
            </a:pPr>
            <a:r>
              <a:rPr lang="en-US" sz="900" kern="1200" dirty="0" smtClean="0">
                <a:solidFill>
                  <a:schemeClr val="tx1"/>
                </a:solidFill>
                <a:latin typeface="Arial"/>
                <a:ea typeface="ＭＳ Ｐゴシック" pitchFamily="-107" charset="-128"/>
                <a:cs typeface="ＭＳ Ｐゴシック" pitchFamily="-107" charset="-128"/>
              </a:rPr>
              <a:t> A group whose members have an access to specific products they can use during presentations to customers, when distributing samples, during events, etc.</a:t>
            </a:r>
            <a:endParaRPr lang="fr-FR" sz="900" kern="1200" dirty="0" smtClean="0">
              <a:solidFill>
                <a:schemeClr val="tx1"/>
              </a:solidFill>
              <a:latin typeface="Arial"/>
              <a:ea typeface="ＭＳ Ｐゴシック" pitchFamily="-107" charset="-128"/>
              <a:cs typeface="ＭＳ Ｐゴシック" pitchFamily="-107" charset="-128"/>
            </a:endParaRPr>
          </a:p>
          <a:p>
            <a:pPr marL="6350" marR="0" lvl="1" indent="-6350" algn="just" defTabSz="457200" rtl="0" eaLnBrk="0" fontAlgn="base" latinLnBrk="0" hangingPunct="0">
              <a:lnSpc>
                <a:spcPct val="130000"/>
              </a:lnSpc>
              <a:spcBef>
                <a:spcPct val="30000"/>
              </a:spcBef>
              <a:spcAft>
                <a:spcPct val="0"/>
              </a:spcAft>
              <a:buClr>
                <a:schemeClr val="tx1"/>
              </a:buClr>
              <a:buSzTx/>
              <a:buFont typeface="Arial" pitchFamily="34" charset="0"/>
              <a:buChar char="•"/>
              <a:tabLst/>
              <a:defRPr/>
            </a:pPr>
            <a:endParaRPr lang="fr-FR" sz="900" kern="1200" dirty="0" smtClean="0">
              <a:solidFill>
                <a:schemeClr val="tx1"/>
              </a:solidFill>
              <a:latin typeface="Arial"/>
              <a:ea typeface="ＭＳ Ｐゴシック" pitchFamily="-107" charset="-128"/>
              <a:cs typeface="ＭＳ Ｐゴシック" pitchFamily="-107" charset="-128"/>
            </a:endParaRPr>
          </a:p>
          <a:p>
            <a:pPr marL="6350" marR="0" lvl="1" indent="-6350" algn="just" defTabSz="457200" rtl="0" eaLnBrk="0" fontAlgn="base" latinLnBrk="0" hangingPunct="0">
              <a:lnSpc>
                <a:spcPct val="130000"/>
              </a:lnSpc>
              <a:spcBef>
                <a:spcPct val="30000"/>
              </a:spcBef>
              <a:spcAft>
                <a:spcPct val="0"/>
              </a:spcAft>
              <a:buClr>
                <a:schemeClr val="tx1"/>
              </a:buClr>
              <a:buSzTx/>
              <a:buFont typeface="Arial" pitchFamily="34" charset="0"/>
              <a:buChar char="•"/>
              <a:tabLst/>
              <a:defRPr/>
            </a:pPr>
            <a:r>
              <a:rPr lang="fr-FR" sz="900" b="1" kern="1200" dirty="0" smtClean="0">
                <a:solidFill>
                  <a:schemeClr val="tx1"/>
                </a:solidFill>
                <a:latin typeface="Arial"/>
                <a:ea typeface="ＭＳ Ｐゴシック" pitchFamily="-107" charset="-128"/>
                <a:cs typeface="ＭＳ Ｐゴシック" pitchFamily="-107" charset="-128"/>
              </a:rPr>
              <a:t> </a:t>
            </a:r>
            <a:r>
              <a:rPr lang="en-US" sz="900" b="1" kern="1200" dirty="0" smtClean="0">
                <a:solidFill>
                  <a:schemeClr val="tx1"/>
                </a:solidFill>
                <a:latin typeface="Arial"/>
                <a:ea typeface="ＭＳ Ｐゴシック" pitchFamily="-107" charset="-128"/>
                <a:cs typeface="ＭＳ Ｐゴシック" pitchFamily="-107" charset="-128"/>
              </a:rPr>
              <a:t>Alignment </a:t>
            </a:r>
            <a:r>
              <a:rPr lang="en-US" sz="900" b="0" kern="1200" dirty="0" smtClean="0">
                <a:solidFill>
                  <a:schemeClr val="tx1"/>
                </a:solidFill>
                <a:latin typeface="Arial"/>
                <a:ea typeface="ＭＳ Ｐゴシック" pitchFamily="-107" charset="-128"/>
                <a:cs typeface="ＭＳ Ｐゴシック" pitchFamily="-107" charset="-128"/>
              </a:rPr>
              <a:t>(Territory)</a:t>
            </a:r>
            <a:r>
              <a:rPr lang="en-US" sz="900" b="1" kern="1200" dirty="0" smtClean="0">
                <a:solidFill>
                  <a:schemeClr val="tx1"/>
                </a:solidFill>
                <a:latin typeface="Arial"/>
                <a:ea typeface="ＭＳ Ｐゴシック" pitchFamily="-107" charset="-128"/>
                <a:cs typeface="ＭＳ Ｐゴシック" pitchFamily="-107" charset="-128"/>
              </a:rPr>
              <a:t>:</a:t>
            </a:r>
          </a:p>
          <a:p>
            <a:pPr marL="6350" marR="0" lvl="1" indent="-6350" algn="just" defTabSz="457200" rtl="0" eaLnBrk="0" fontAlgn="base" latinLnBrk="0" hangingPunct="0">
              <a:lnSpc>
                <a:spcPct val="130000"/>
              </a:lnSpc>
              <a:spcBef>
                <a:spcPct val="30000"/>
              </a:spcBef>
              <a:spcAft>
                <a:spcPct val="0"/>
              </a:spcAft>
              <a:buClr>
                <a:schemeClr val="tx1"/>
              </a:buClr>
              <a:buSzTx/>
              <a:buFontTx/>
              <a:buChar char="-"/>
              <a:tabLst/>
              <a:defRPr/>
            </a:pPr>
            <a:r>
              <a:rPr lang="en-US" sz="900" kern="1200" dirty="0" smtClean="0">
                <a:solidFill>
                  <a:schemeClr val="tx1"/>
                </a:solidFill>
                <a:latin typeface="Arial"/>
                <a:ea typeface="ＭＳ Ｐゴシック" pitchFamily="-107" charset="-128"/>
                <a:cs typeface="ＭＳ Ｐゴシック" pitchFamily="-107" charset="-128"/>
              </a:rPr>
              <a:t> The link between the Territory and  the Team to which the Employee belongs to</a:t>
            </a:r>
          </a:p>
          <a:p>
            <a:pPr marL="6350" marR="0" lvl="1" indent="-6350" algn="just" defTabSz="457200" rtl="0" eaLnBrk="0" fontAlgn="base" latinLnBrk="0" hangingPunct="0">
              <a:lnSpc>
                <a:spcPct val="130000"/>
              </a:lnSpc>
              <a:spcBef>
                <a:spcPct val="30000"/>
              </a:spcBef>
              <a:spcAft>
                <a:spcPct val="0"/>
              </a:spcAft>
              <a:buClr>
                <a:schemeClr val="tx1"/>
              </a:buClr>
              <a:buSzTx/>
              <a:buFontTx/>
              <a:buChar char="-"/>
              <a:tabLst/>
              <a:defRPr/>
            </a:pPr>
            <a:r>
              <a:rPr lang="fr-FR" sz="900" kern="1200" dirty="0" smtClean="0">
                <a:solidFill>
                  <a:schemeClr val="tx1"/>
                </a:solidFill>
                <a:latin typeface="Arial"/>
                <a:ea typeface="ＭＳ Ｐゴシック" pitchFamily="-107" charset="-128"/>
                <a:cs typeface="ＭＳ Ｐゴシック" pitchFamily="-107" charset="-128"/>
              </a:rPr>
              <a:t> </a:t>
            </a:r>
            <a:r>
              <a:rPr lang="en-US" sz="900" kern="1200" dirty="0" smtClean="0">
                <a:solidFill>
                  <a:schemeClr val="tx1"/>
                </a:solidFill>
                <a:latin typeface="Arial"/>
                <a:ea typeface="ＭＳ Ｐゴシック" pitchFamily="-107" charset="-128"/>
                <a:cs typeface="ＭＳ Ｐゴシック" pitchFamily="-107" charset="-128"/>
              </a:rPr>
              <a:t>The alignment is made of geographic entities</a:t>
            </a:r>
            <a:endParaRPr lang="fr-FR" sz="900" kern="1200" dirty="0" smtClean="0">
              <a:solidFill>
                <a:schemeClr val="tx1"/>
              </a:solidFill>
              <a:latin typeface="Arial"/>
              <a:ea typeface="ＭＳ Ｐゴシック" pitchFamily="-107" charset="-128"/>
              <a:cs typeface="ＭＳ Ｐゴシック" pitchFamily="-107" charset="-128"/>
            </a:endParaRPr>
          </a:p>
          <a:p>
            <a:pPr marL="6350" marR="0" lvl="1" indent="-6350" algn="just" defTabSz="457200" rtl="0" eaLnBrk="0" fontAlgn="base" latinLnBrk="0" hangingPunct="0">
              <a:lnSpc>
                <a:spcPct val="130000"/>
              </a:lnSpc>
              <a:spcBef>
                <a:spcPct val="30000"/>
              </a:spcBef>
              <a:spcAft>
                <a:spcPct val="0"/>
              </a:spcAft>
              <a:buClr>
                <a:schemeClr val="tx1"/>
              </a:buClr>
              <a:buSzTx/>
              <a:buFont typeface="Arial" pitchFamily="34" charset="0"/>
              <a:buChar char="•"/>
              <a:tabLst/>
              <a:defRPr/>
            </a:pPr>
            <a:endParaRPr lang="fr-FR" sz="900" kern="1200" dirty="0" smtClean="0">
              <a:solidFill>
                <a:schemeClr val="tx1"/>
              </a:solidFill>
              <a:latin typeface="Arial"/>
              <a:ea typeface="ＭＳ Ｐゴシック" pitchFamily="-107" charset="-128"/>
              <a:cs typeface="ＭＳ Ｐゴシック" pitchFamily="-107" charset="-128"/>
            </a:endParaRPr>
          </a:p>
          <a:p>
            <a:pPr marL="6350" marR="0" lvl="1" indent="-6350" algn="just" defTabSz="457200" rtl="0" eaLnBrk="0" fontAlgn="base" latinLnBrk="0" hangingPunct="0">
              <a:lnSpc>
                <a:spcPct val="130000"/>
              </a:lnSpc>
              <a:spcBef>
                <a:spcPct val="30000"/>
              </a:spcBef>
              <a:spcAft>
                <a:spcPct val="0"/>
              </a:spcAft>
              <a:buClr>
                <a:schemeClr val="tx1"/>
              </a:buClr>
              <a:buSzTx/>
              <a:buFont typeface="Arial" pitchFamily="34" charset="0"/>
              <a:buChar char="•"/>
              <a:tabLst/>
              <a:defRPr/>
            </a:pPr>
            <a:r>
              <a:rPr lang="fr-FR" sz="900" b="1" kern="1200" dirty="0" smtClean="0">
                <a:solidFill>
                  <a:schemeClr val="tx1"/>
                </a:solidFill>
                <a:latin typeface="Arial"/>
                <a:ea typeface="ＭＳ Ｐゴシック" pitchFamily="-107" charset="-128"/>
                <a:cs typeface="ＭＳ Ｐゴシック" pitchFamily="-107" charset="-128"/>
              </a:rPr>
              <a:t> </a:t>
            </a:r>
            <a:r>
              <a:rPr lang="en-US" sz="900" b="1" kern="1200" noProof="0" dirty="0" smtClean="0">
                <a:solidFill>
                  <a:schemeClr val="tx1"/>
                </a:solidFill>
                <a:latin typeface="Arial"/>
                <a:ea typeface="ＭＳ Ｐゴシック" pitchFamily="-107" charset="-128"/>
                <a:cs typeface="ＭＳ Ｐゴシック" pitchFamily="-107" charset="-128"/>
              </a:rPr>
              <a:t>Realignment Rules:</a:t>
            </a:r>
          </a:p>
          <a:p>
            <a:pPr marL="6350" marR="0" lvl="1" indent="-6350" algn="just" defTabSz="457200" rtl="0" eaLnBrk="0" fontAlgn="base" latinLnBrk="0" hangingPunct="0">
              <a:lnSpc>
                <a:spcPct val="130000"/>
              </a:lnSpc>
              <a:spcBef>
                <a:spcPct val="30000"/>
              </a:spcBef>
              <a:spcAft>
                <a:spcPct val="0"/>
              </a:spcAft>
              <a:buClr>
                <a:schemeClr val="tx1"/>
              </a:buClr>
              <a:buSzTx/>
              <a:buFontTx/>
              <a:buChar char="-"/>
              <a:tabLst/>
              <a:defRPr/>
            </a:pPr>
            <a:r>
              <a:rPr lang="en-US" sz="900" kern="1200" dirty="0" smtClean="0">
                <a:solidFill>
                  <a:schemeClr val="tx1"/>
                </a:solidFill>
                <a:latin typeface="Arial"/>
                <a:ea typeface="ＭＳ Ｐゴシック" pitchFamily="-107" charset="-128"/>
                <a:cs typeface="ＭＳ Ｐゴシック" pitchFamily="-107" charset="-128"/>
              </a:rPr>
              <a:t> The definition of the population to allocate to each team</a:t>
            </a:r>
            <a:endParaRPr lang="en-US" sz="900" kern="1200" noProof="0" dirty="0" smtClean="0">
              <a:solidFill>
                <a:schemeClr val="tx1"/>
              </a:solidFill>
              <a:latin typeface="Arial"/>
              <a:ea typeface="ＭＳ Ｐゴシック" pitchFamily="-107" charset="-128"/>
              <a:cs typeface="ＭＳ Ｐゴシック" pitchFamily="-107" charset="-128"/>
            </a:endParaRPr>
          </a:p>
          <a:p>
            <a:pPr marL="6350" marR="0" lvl="1" indent="-6350" algn="just" defTabSz="457200" rtl="0" eaLnBrk="0" fontAlgn="base" latinLnBrk="0" hangingPunct="0">
              <a:lnSpc>
                <a:spcPct val="130000"/>
              </a:lnSpc>
              <a:spcBef>
                <a:spcPct val="30000"/>
              </a:spcBef>
              <a:spcAft>
                <a:spcPct val="0"/>
              </a:spcAft>
              <a:buClr>
                <a:schemeClr val="tx1"/>
              </a:buClr>
              <a:buSzTx/>
              <a:buFont typeface="Arial" pitchFamily="34" charset="0"/>
              <a:buChar char="•"/>
              <a:tabLst/>
              <a:defRPr/>
            </a:pPr>
            <a:endParaRPr lang="en-US" sz="900" kern="1200" noProof="0" dirty="0" smtClean="0">
              <a:solidFill>
                <a:schemeClr val="tx1"/>
              </a:solidFill>
              <a:latin typeface="Arial"/>
              <a:ea typeface="ＭＳ Ｐゴシック" pitchFamily="-107" charset="-128"/>
              <a:cs typeface="ＭＳ Ｐゴシック" pitchFamily="-107" charset="-128"/>
            </a:endParaRPr>
          </a:p>
          <a:p>
            <a:pPr marL="6350" marR="0" lvl="1" indent="-6350" algn="just" defTabSz="457200" rtl="0" eaLnBrk="0" fontAlgn="base" latinLnBrk="0" hangingPunct="0">
              <a:lnSpc>
                <a:spcPct val="130000"/>
              </a:lnSpc>
              <a:spcBef>
                <a:spcPct val="30000"/>
              </a:spcBef>
              <a:spcAft>
                <a:spcPct val="0"/>
              </a:spcAft>
              <a:buClr>
                <a:schemeClr val="tx1"/>
              </a:buClr>
              <a:buSzTx/>
              <a:buFont typeface="Arial" pitchFamily="34" charset="0"/>
              <a:buChar char="•"/>
              <a:tabLst/>
              <a:defRPr/>
            </a:pPr>
            <a:r>
              <a:rPr lang="en-US" sz="900" b="1" kern="1200" noProof="0" dirty="0" smtClean="0">
                <a:solidFill>
                  <a:schemeClr val="tx1"/>
                </a:solidFill>
                <a:latin typeface="Arial"/>
                <a:ea typeface="ＭＳ Ｐゴシック" pitchFamily="-107" charset="-128"/>
                <a:cs typeface="ＭＳ Ｐゴシック" pitchFamily="-107" charset="-128"/>
              </a:rPr>
              <a:t> </a:t>
            </a:r>
            <a:r>
              <a:rPr lang="en-US" sz="900" b="1" kern="1200" dirty="0" smtClean="0">
                <a:solidFill>
                  <a:schemeClr val="tx1"/>
                </a:solidFill>
                <a:latin typeface="Arial"/>
                <a:ea typeface="ＭＳ Ｐゴシック" pitchFamily="-107" charset="-128"/>
                <a:cs typeface="ＭＳ Ｐゴシック" pitchFamily="-107" charset="-128"/>
              </a:rPr>
              <a:t>Employee:</a:t>
            </a:r>
          </a:p>
          <a:p>
            <a:pPr marL="6350" marR="0" lvl="1" indent="-6350" algn="just" defTabSz="457200" rtl="0" eaLnBrk="0" fontAlgn="base" latinLnBrk="0" hangingPunct="0">
              <a:lnSpc>
                <a:spcPct val="130000"/>
              </a:lnSpc>
              <a:spcBef>
                <a:spcPct val="30000"/>
              </a:spcBef>
              <a:spcAft>
                <a:spcPct val="0"/>
              </a:spcAft>
              <a:buClr>
                <a:schemeClr val="tx1"/>
              </a:buClr>
              <a:buSzTx/>
              <a:buFontTx/>
              <a:buChar char="-"/>
              <a:tabLst/>
              <a:defRPr/>
            </a:pPr>
            <a:r>
              <a:rPr lang="en-US" sz="900" kern="1200" dirty="0" smtClean="0">
                <a:solidFill>
                  <a:schemeClr val="tx1"/>
                </a:solidFill>
                <a:latin typeface="Arial"/>
                <a:ea typeface="ＭＳ Ｐゴシック" pitchFamily="-107" charset="-128"/>
                <a:cs typeface="ＭＳ Ｐゴシック" pitchFamily="-107" charset="-128"/>
              </a:rPr>
              <a:t> An individual who works within the pharmaceutical company</a:t>
            </a:r>
            <a:endParaRPr lang="fr-FR" sz="900" kern="1200" dirty="0" smtClean="0">
              <a:solidFill>
                <a:schemeClr val="tx1"/>
              </a:solidFill>
              <a:latin typeface="Arial"/>
              <a:ea typeface="ＭＳ Ｐゴシック" pitchFamily="-107" charset="-128"/>
              <a:cs typeface="ＭＳ Ｐゴシック" pitchFamily="-107" charset="-128"/>
            </a:endParaRPr>
          </a:p>
          <a:p>
            <a:pPr marL="6350" marR="0" lvl="1" indent="-6350" algn="just" defTabSz="457200" rtl="0" eaLnBrk="0" fontAlgn="base" latinLnBrk="0" hangingPunct="0">
              <a:lnSpc>
                <a:spcPct val="130000"/>
              </a:lnSpc>
              <a:spcBef>
                <a:spcPct val="30000"/>
              </a:spcBef>
              <a:spcAft>
                <a:spcPct val="0"/>
              </a:spcAft>
              <a:buClr>
                <a:schemeClr val="tx1"/>
              </a:buClr>
              <a:buSzTx/>
              <a:buFont typeface="Arial" pitchFamily="34" charset="0"/>
              <a:buChar char="•"/>
              <a:tabLst/>
              <a:defRPr/>
            </a:pPr>
            <a:endParaRPr lang="fr-FR" sz="900" kern="1200" dirty="0" smtClean="0">
              <a:solidFill>
                <a:schemeClr val="tx1"/>
              </a:solidFill>
              <a:latin typeface="Arial"/>
              <a:ea typeface="ＭＳ Ｐゴシック" pitchFamily="-107" charset="-128"/>
              <a:cs typeface="ＭＳ Ｐゴシック" pitchFamily="-107" charset="-128"/>
            </a:endParaRPr>
          </a:p>
          <a:p>
            <a:pPr marL="6350" marR="0" lvl="1" indent="-6350" algn="just" defTabSz="457200" rtl="0" eaLnBrk="0" fontAlgn="base" latinLnBrk="0" hangingPunct="0">
              <a:lnSpc>
                <a:spcPct val="130000"/>
              </a:lnSpc>
              <a:spcBef>
                <a:spcPct val="30000"/>
              </a:spcBef>
              <a:spcAft>
                <a:spcPct val="0"/>
              </a:spcAft>
              <a:buClr>
                <a:schemeClr val="tx1"/>
              </a:buClr>
              <a:buSzTx/>
              <a:buFont typeface="Arial" pitchFamily="34" charset="0"/>
              <a:buChar char="•"/>
              <a:tabLst/>
              <a:defRPr/>
            </a:pPr>
            <a:r>
              <a:rPr lang="fr-FR" sz="900" b="1" kern="1200" dirty="0" smtClean="0">
                <a:solidFill>
                  <a:schemeClr val="tx1"/>
                </a:solidFill>
                <a:latin typeface="Arial"/>
                <a:ea typeface="ＭＳ Ｐゴシック" pitchFamily="-107" charset="-128"/>
                <a:cs typeface="ＭＳ Ｐゴシック" pitchFamily="-107" charset="-128"/>
              </a:rPr>
              <a:t> </a:t>
            </a:r>
            <a:r>
              <a:rPr lang="en-US" sz="900" b="1" kern="1200" dirty="0" smtClean="0">
                <a:solidFill>
                  <a:schemeClr val="tx1"/>
                </a:solidFill>
                <a:latin typeface="Arial"/>
                <a:ea typeface="ＭＳ Ｐゴシック" pitchFamily="-107" charset="-128"/>
                <a:cs typeface="ＭＳ Ｐゴシック" pitchFamily="-107" charset="-128"/>
              </a:rPr>
              <a:t>User:</a:t>
            </a:r>
          </a:p>
          <a:p>
            <a:pPr marL="6350" marR="0" lvl="1" indent="-6350" algn="just" defTabSz="457200" rtl="0" eaLnBrk="0" fontAlgn="base" latinLnBrk="0" hangingPunct="0">
              <a:lnSpc>
                <a:spcPct val="130000"/>
              </a:lnSpc>
              <a:spcBef>
                <a:spcPct val="30000"/>
              </a:spcBef>
              <a:spcAft>
                <a:spcPct val="0"/>
              </a:spcAft>
              <a:buClr>
                <a:schemeClr val="tx1"/>
              </a:buClr>
              <a:buSzTx/>
              <a:buFontTx/>
              <a:buChar char="-"/>
              <a:tabLst/>
              <a:defRPr/>
            </a:pPr>
            <a:r>
              <a:rPr lang="en-US" sz="900" kern="1200" dirty="0" smtClean="0">
                <a:solidFill>
                  <a:schemeClr val="tx1"/>
                </a:solidFill>
                <a:latin typeface="Arial"/>
                <a:ea typeface="ＭＳ Ｐゴシック" pitchFamily="-107" charset="-128"/>
                <a:cs typeface="ＭＳ Ｐゴシック" pitchFamily="-107" charset="-128"/>
              </a:rPr>
              <a:t> An employee who has an access to Mobile Intelligence</a:t>
            </a:r>
          </a:p>
          <a:p>
            <a:pPr marL="6350" marR="0" lvl="1" indent="-6350" algn="just" defTabSz="457200" rtl="0" eaLnBrk="0" fontAlgn="base" latinLnBrk="0" hangingPunct="0">
              <a:lnSpc>
                <a:spcPct val="130000"/>
              </a:lnSpc>
              <a:spcBef>
                <a:spcPct val="30000"/>
              </a:spcBef>
              <a:spcAft>
                <a:spcPct val="0"/>
              </a:spcAft>
              <a:buClr>
                <a:schemeClr val="tx1"/>
              </a:buClr>
              <a:buSzTx/>
              <a:buFontTx/>
              <a:buChar char="-"/>
              <a:tabLst/>
              <a:defRPr/>
            </a:pPr>
            <a:r>
              <a:rPr lang="fr-FR" sz="900" kern="1200" dirty="0" smtClean="0">
                <a:solidFill>
                  <a:schemeClr val="tx1"/>
                </a:solidFill>
                <a:latin typeface="Arial"/>
                <a:ea typeface="ＭＳ Ｐゴシック" pitchFamily="-107" charset="-128"/>
                <a:cs typeface="ＭＳ Ｐゴシック" pitchFamily="-107" charset="-128"/>
              </a:rPr>
              <a:t> </a:t>
            </a:r>
            <a:r>
              <a:rPr lang="en-US" sz="900" kern="1200" dirty="0" smtClean="0">
                <a:solidFill>
                  <a:schemeClr val="tx1"/>
                </a:solidFill>
                <a:latin typeface="Arial"/>
                <a:ea typeface="ＭＳ Ｐゴシック" pitchFamily="-107" charset="-128"/>
                <a:cs typeface="ＭＳ Ｐゴシック" pitchFamily="-107" charset="-128"/>
              </a:rPr>
              <a:t>This employee has an ID and a password and belongs to a security group that gives him authorizations set in the application</a:t>
            </a:r>
            <a:endParaRPr lang="fr-FR" sz="900" kern="1200" dirty="0" smtClean="0">
              <a:solidFill>
                <a:schemeClr val="tx1"/>
              </a:solidFill>
              <a:latin typeface="Arial"/>
              <a:ea typeface="ＭＳ Ｐゴシック" pitchFamily="-107" charset="-128"/>
              <a:cs typeface="ＭＳ Ｐゴシック" pitchFamily="-107" charset="-128"/>
            </a:endParaRPr>
          </a:p>
          <a:p>
            <a:pPr marL="6350" marR="0" lvl="1" indent="-6350" algn="just" defTabSz="457200" rtl="0" eaLnBrk="0" fontAlgn="base" latinLnBrk="0" hangingPunct="0">
              <a:lnSpc>
                <a:spcPct val="130000"/>
              </a:lnSpc>
              <a:spcBef>
                <a:spcPct val="30000"/>
              </a:spcBef>
              <a:spcAft>
                <a:spcPct val="0"/>
              </a:spcAft>
              <a:buClr>
                <a:schemeClr val="tx1"/>
              </a:buClr>
              <a:buSzTx/>
              <a:buFont typeface="Arial" pitchFamily="34" charset="0"/>
              <a:buChar char="•"/>
              <a:tabLst/>
              <a:defRPr/>
            </a:pPr>
            <a:endParaRPr lang="fr-FR" sz="900" kern="1200" dirty="0" smtClean="0">
              <a:solidFill>
                <a:schemeClr val="tx1"/>
              </a:solidFill>
              <a:latin typeface="Arial"/>
              <a:ea typeface="ＭＳ Ｐゴシック" pitchFamily="-107" charset="-128"/>
              <a:cs typeface="ＭＳ Ｐゴシック" pitchFamily="-107" charset="-128"/>
            </a:endParaRPr>
          </a:p>
          <a:p>
            <a:pPr marL="6350" marR="0" lvl="1" indent="-6350" algn="just" defTabSz="457200" rtl="0" eaLnBrk="0" fontAlgn="base" latinLnBrk="0" hangingPunct="0">
              <a:lnSpc>
                <a:spcPct val="130000"/>
              </a:lnSpc>
              <a:spcBef>
                <a:spcPct val="30000"/>
              </a:spcBef>
              <a:spcAft>
                <a:spcPct val="0"/>
              </a:spcAft>
              <a:buClr>
                <a:schemeClr val="tx1"/>
              </a:buClr>
              <a:buSzTx/>
              <a:buFont typeface="Arial" pitchFamily="34" charset="0"/>
              <a:buChar char="•"/>
              <a:tabLst/>
              <a:defRPr/>
            </a:pPr>
            <a:r>
              <a:rPr lang="fr-FR" sz="900" b="1" kern="1200" dirty="0" smtClean="0">
                <a:solidFill>
                  <a:schemeClr val="tx1"/>
                </a:solidFill>
                <a:latin typeface="Arial"/>
                <a:ea typeface="ＭＳ Ｐゴシック" pitchFamily="-107" charset="-128"/>
                <a:cs typeface="ＭＳ Ｐゴシック" pitchFamily="-107" charset="-128"/>
              </a:rPr>
              <a:t> </a:t>
            </a:r>
            <a:r>
              <a:rPr lang="en-US" sz="900" b="1" kern="1200" dirty="0" smtClean="0">
                <a:solidFill>
                  <a:schemeClr val="tx1"/>
                </a:solidFill>
                <a:latin typeface="Arial"/>
                <a:ea typeface="ＭＳ Ｐゴシック" pitchFamily="-107" charset="-128"/>
                <a:cs typeface="ＭＳ Ｐゴシック" pitchFamily="-107" charset="-128"/>
              </a:rPr>
              <a:t>Security group: </a:t>
            </a:r>
          </a:p>
          <a:p>
            <a:pPr marL="6350" marR="0" lvl="1" indent="-6350" algn="just" defTabSz="457200" rtl="0" eaLnBrk="0" fontAlgn="base" latinLnBrk="0" hangingPunct="0">
              <a:lnSpc>
                <a:spcPct val="130000"/>
              </a:lnSpc>
              <a:spcBef>
                <a:spcPct val="30000"/>
              </a:spcBef>
              <a:spcAft>
                <a:spcPct val="0"/>
              </a:spcAft>
              <a:buClr>
                <a:schemeClr val="tx1"/>
              </a:buClr>
              <a:buSzTx/>
              <a:buFontTx/>
              <a:buChar char="-"/>
              <a:tabLst/>
              <a:defRPr/>
            </a:pPr>
            <a:r>
              <a:rPr lang="en-US" sz="900" kern="1200" dirty="0" smtClean="0">
                <a:solidFill>
                  <a:schemeClr val="tx1"/>
                </a:solidFill>
                <a:latin typeface="Arial"/>
                <a:ea typeface="ＭＳ Ｐゴシック" pitchFamily="-107" charset="-128"/>
                <a:cs typeface="ＭＳ Ｐゴシック" pitchFamily="-107" charset="-128"/>
              </a:rPr>
              <a:t> A group whose members can access Mobile Intelligence functionalities (view or edit mode). These different accesses are set depending on authorizations</a:t>
            </a:r>
            <a:endParaRPr lang="fr-FR" sz="900" kern="1200" dirty="0" smtClean="0">
              <a:solidFill>
                <a:schemeClr val="tx1"/>
              </a:solidFill>
              <a:latin typeface="Arial"/>
              <a:ea typeface="ＭＳ Ｐゴシック" pitchFamily="-107" charset="-128"/>
              <a:cs typeface="ＭＳ Ｐゴシック" pitchFamily="-107" charset="-128"/>
            </a:endParaRPr>
          </a:p>
          <a:p>
            <a:pPr marL="6350" marR="0" lvl="1" indent="-6350" algn="just" defTabSz="457200" rtl="0" eaLnBrk="0" fontAlgn="base" latinLnBrk="0" hangingPunct="0">
              <a:lnSpc>
                <a:spcPct val="130000"/>
              </a:lnSpc>
              <a:spcBef>
                <a:spcPct val="30000"/>
              </a:spcBef>
              <a:spcAft>
                <a:spcPct val="0"/>
              </a:spcAft>
              <a:buClr>
                <a:schemeClr val="tx1"/>
              </a:buClr>
              <a:buSzTx/>
              <a:buFont typeface="Arial" pitchFamily="34" charset="0"/>
              <a:buChar char="•"/>
              <a:tabLst/>
              <a:defRPr/>
            </a:pPr>
            <a:endParaRPr lang="fr-FR" sz="900" kern="1200" dirty="0" smtClean="0">
              <a:solidFill>
                <a:schemeClr val="tx1"/>
              </a:solidFill>
              <a:latin typeface="Arial"/>
              <a:ea typeface="ＭＳ Ｐゴシック" pitchFamily="-107" charset="-128"/>
              <a:cs typeface="ＭＳ Ｐゴシック" pitchFamily="-107" charset="-128"/>
            </a:endParaRPr>
          </a:p>
          <a:p>
            <a:pPr marL="6350" marR="0" lvl="1" indent="-6350" algn="just" defTabSz="457200" rtl="0" eaLnBrk="0" fontAlgn="base" latinLnBrk="0" hangingPunct="0">
              <a:lnSpc>
                <a:spcPct val="130000"/>
              </a:lnSpc>
              <a:spcBef>
                <a:spcPct val="30000"/>
              </a:spcBef>
              <a:spcAft>
                <a:spcPct val="0"/>
              </a:spcAft>
              <a:buClr>
                <a:schemeClr val="tx1"/>
              </a:buClr>
              <a:buSzTx/>
              <a:buFont typeface="Arial" pitchFamily="34" charset="0"/>
              <a:buChar char="•"/>
              <a:tabLst/>
              <a:defRPr/>
            </a:pPr>
            <a:r>
              <a:rPr lang="fr-FR" sz="900" b="1" kern="1200" dirty="0" smtClean="0">
                <a:solidFill>
                  <a:schemeClr val="tx1"/>
                </a:solidFill>
                <a:latin typeface="Arial"/>
                <a:ea typeface="ＭＳ Ｐゴシック" pitchFamily="-107" charset="-128"/>
                <a:cs typeface="ＭＳ Ｐゴシック" pitchFamily="-107" charset="-128"/>
              </a:rPr>
              <a:t> </a:t>
            </a:r>
            <a:r>
              <a:rPr lang="en-US" sz="900" b="1" kern="1200" dirty="0" smtClean="0">
                <a:solidFill>
                  <a:schemeClr val="tx1"/>
                </a:solidFill>
                <a:latin typeface="Arial"/>
                <a:ea typeface="ＭＳ Ｐゴシック" pitchFamily="-107" charset="-128"/>
                <a:cs typeface="ＭＳ Ｐゴシック" pitchFamily="-107" charset="-128"/>
              </a:rPr>
              <a:t>User Template:</a:t>
            </a:r>
          </a:p>
          <a:p>
            <a:pPr marL="6350" marR="0" lvl="1" indent="-6350" algn="just" defTabSz="457200" rtl="0" eaLnBrk="0" fontAlgn="base" latinLnBrk="0" hangingPunct="0">
              <a:lnSpc>
                <a:spcPct val="130000"/>
              </a:lnSpc>
              <a:spcBef>
                <a:spcPct val="30000"/>
              </a:spcBef>
              <a:spcAft>
                <a:spcPct val="0"/>
              </a:spcAft>
              <a:buClr>
                <a:schemeClr val="tx1"/>
              </a:buClr>
              <a:buSzTx/>
              <a:buFontTx/>
              <a:buChar char="-"/>
              <a:tabLst/>
              <a:defRPr/>
            </a:pPr>
            <a:r>
              <a:rPr lang="en-US" sz="900" kern="1200" dirty="0" smtClean="0">
                <a:solidFill>
                  <a:schemeClr val="tx1"/>
                </a:solidFill>
                <a:latin typeface="Arial"/>
                <a:ea typeface="ＭＳ Ｐゴシック" pitchFamily="-107" charset="-128"/>
                <a:cs typeface="ＭＳ Ｐゴシック" pitchFamily="-107" charset="-128"/>
              </a:rPr>
              <a:t> Used to define a specific user profile and automatically generating user accounts after the employee creation</a:t>
            </a:r>
          </a:p>
        </p:txBody>
      </p:sp>
      <p:sp>
        <p:nvSpPr>
          <p:cNvPr id="135172" name="Espace réservé du numéro de diapositive 3"/>
          <p:cNvSpPr>
            <a:spLocks noGrp="1"/>
          </p:cNvSpPr>
          <p:nvPr>
            <p:ph type="sldNum" sz="quarter" idx="5"/>
          </p:nvPr>
        </p:nvSpPr>
        <p:spPr bwMode="auto">
          <a:noFill/>
          <a:ln>
            <a:miter lim="800000"/>
            <a:headEnd/>
            <a:tailEnd/>
          </a:ln>
        </p:spPr>
        <p:txBody>
          <a:bodyPr/>
          <a:lstStyle/>
          <a:p>
            <a:fld id="{312A0B3F-5BF5-4D09-89B9-E51CB74C3695}" type="slidenum">
              <a:rPr lang="en-US" smtClean="0"/>
              <a:pPr/>
              <a:t>35</a:t>
            </a:fld>
            <a:endParaRPr lang="en-US"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fr-FR"/>
          </a:p>
        </p:txBody>
      </p:sp>
      <p:sp>
        <p:nvSpPr>
          <p:cNvPr id="4" name="Date Placeholder 3"/>
          <p:cNvSpPr>
            <a:spLocks noGrp="1"/>
          </p:cNvSpPr>
          <p:nvPr>
            <p:ph type="dt" idx="10"/>
          </p:nvPr>
        </p:nvSpPr>
        <p:spPr/>
        <p:txBody>
          <a:bodyPr/>
          <a:lstStyle/>
          <a:p>
            <a:pPr>
              <a:defRPr/>
            </a:pPr>
            <a:fld id="{3C8459E9-3BE4-4C9A-B355-35415D1BD5BB}" type="datetime1">
              <a:rPr lang="en-US" smtClean="0"/>
              <a:pPr>
                <a:defRPr/>
              </a:pPr>
              <a:t>8/13/2013</a:t>
            </a:fld>
            <a:endParaRPr lang="en-US"/>
          </a:p>
        </p:txBody>
      </p:sp>
      <p:sp>
        <p:nvSpPr>
          <p:cNvPr id="5" name="Slide Number Placeholder 4"/>
          <p:cNvSpPr>
            <a:spLocks noGrp="1"/>
          </p:cNvSpPr>
          <p:nvPr>
            <p:ph type="sldNum" sz="quarter" idx="11"/>
          </p:nvPr>
        </p:nvSpPr>
        <p:spPr/>
        <p:txBody>
          <a:bodyPr/>
          <a:lstStyle/>
          <a:p>
            <a:pPr>
              <a:defRPr/>
            </a:pPr>
            <a:fld id="{9D996821-C2CE-470B-B784-5D2AAD1AB7A4}" type="slidenum">
              <a:rPr lang="en-US" smtClean="0"/>
              <a:pPr>
                <a:defRPr/>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txBox="1">
            <a:spLocks noGrp="1" noChangeArrowheads="1"/>
          </p:cNvSpPr>
          <p:nvPr/>
        </p:nvSpPr>
        <p:spPr bwMode="auto">
          <a:xfrm>
            <a:off x="3851722" y="9427682"/>
            <a:ext cx="2944479" cy="497317"/>
          </a:xfrm>
          <a:prstGeom prst="rect">
            <a:avLst/>
          </a:prstGeom>
          <a:noFill/>
          <a:ln w="9525">
            <a:noFill/>
            <a:miter lim="800000"/>
            <a:headEnd/>
            <a:tailEnd/>
          </a:ln>
        </p:spPr>
        <p:txBody>
          <a:bodyPr lIns="90929" tIns="45466" rIns="90929" bIns="45466" anchor="b"/>
          <a:lstStyle/>
          <a:p>
            <a:pPr algn="r" defTabSz="467410"/>
            <a:fld id="{CF17A9DD-915C-4199-8923-1781306591A5}" type="slidenum">
              <a:rPr lang="en-US" sz="1200"/>
              <a:pPr algn="r" defTabSz="467410"/>
              <a:t>37</a:t>
            </a:fld>
            <a:endParaRPr lang="en-US" sz="1200" dirty="0"/>
          </a:p>
        </p:txBody>
      </p:sp>
      <p:sp>
        <p:nvSpPr>
          <p:cNvPr id="124931"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124932" name="Rectangle 3"/>
          <p:cNvSpPr>
            <a:spLocks noGrp="1" noChangeArrowheads="1"/>
          </p:cNvSpPr>
          <p:nvPr>
            <p:ph type="body" idx="1"/>
          </p:nvPr>
        </p:nvSpPr>
        <p:spPr bwMode="auto">
          <a:noFill/>
        </p:spPr>
        <p:txBody>
          <a:bodyPr/>
          <a:lstStyle/>
          <a:p>
            <a:pPr algn="just" eaLnBrk="1" hangingPunct="1"/>
            <a:r>
              <a:rPr lang="en-US" sz="900" noProof="0" dirty="0" smtClean="0">
                <a:latin typeface="Arial" charset="0"/>
              </a:rPr>
              <a:t>All the different</a:t>
            </a:r>
            <a:r>
              <a:rPr lang="en-US" sz="900" baseline="0" noProof="0" dirty="0" smtClean="0">
                <a:latin typeface="Arial" charset="0"/>
              </a:rPr>
              <a:t> roles into </a:t>
            </a:r>
            <a:r>
              <a:rPr lang="en-US" sz="900" noProof="0" dirty="0" smtClean="0">
                <a:latin typeface="Arial" charset="0"/>
              </a:rPr>
              <a:t>Pharmaceutical Companies</a:t>
            </a:r>
            <a:r>
              <a:rPr lang="en-US" sz="900" baseline="0" noProof="0" dirty="0" smtClean="0">
                <a:latin typeface="Arial" charset="0"/>
              </a:rPr>
              <a:t> are potential </a:t>
            </a:r>
            <a:r>
              <a:rPr lang="en-US" sz="900" noProof="0" dirty="0" smtClean="0">
                <a:latin typeface="Arial" charset="0"/>
              </a:rPr>
              <a:t>users</a:t>
            </a:r>
            <a:r>
              <a:rPr lang="en-US" sz="900" baseline="0" noProof="0" dirty="0" smtClean="0">
                <a:latin typeface="Arial" charset="0"/>
              </a:rPr>
              <a:t> of Mobile Intelligence:</a:t>
            </a:r>
          </a:p>
          <a:p>
            <a:pPr algn="just" eaLnBrk="1" hangingPunct="1">
              <a:buFont typeface="Arial" charset="0"/>
              <a:buChar char="•"/>
            </a:pPr>
            <a:r>
              <a:rPr lang="en-US" sz="900" baseline="0" noProof="0" dirty="0" smtClean="0">
                <a:latin typeface="Arial" charset="0"/>
              </a:rPr>
              <a:t> the field force (Sales Representatives, Medical Science Liaisons, Key Account Managers, Pharmaceutical Representatives, District Managers, Regional Managers, Home Office),</a:t>
            </a:r>
          </a:p>
          <a:p>
            <a:pPr algn="just" eaLnBrk="1" hangingPunct="1">
              <a:buFont typeface="Arial" charset="0"/>
              <a:buChar char="•"/>
            </a:pPr>
            <a:r>
              <a:rPr lang="en-US" sz="900" baseline="0" noProof="0" dirty="0" smtClean="0">
                <a:latin typeface="Arial" charset="0"/>
              </a:rPr>
              <a:t> the MI platform users (Home Office staff members).</a:t>
            </a:r>
            <a:endParaRPr lang="en-US" sz="900" noProof="0" dirty="0" smtClean="0">
              <a:latin typeface="Arial"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Slide Image Placeholder 1"/>
          <p:cNvSpPr>
            <a:spLocks noGrp="1" noRot="1" noChangeAspect="1" noTextEdit="1"/>
          </p:cNvSpPr>
          <p:nvPr>
            <p:ph type="sldImg"/>
          </p:nvPr>
        </p:nvSpPr>
        <p:spPr bwMode="auto">
          <a:noFill/>
          <a:ln>
            <a:solidFill>
              <a:srgbClr val="000000"/>
            </a:solidFill>
            <a:miter lim="800000"/>
            <a:headEnd/>
            <a:tailEnd/>
          </a:ln>
        </p:spPr>
      </p:sp>
      <p:sp>
        <p:nvSpPr>
          <p:cNvPr id="199683" name="Notes Placeholder 2"/>
          <p:cNvSpPr>
            <a:spLocks noGrp="1"/>
          </p:cNvSpPr>
          <p:nvPr>
            <p:ph type="body" idx="1"/>
          </p:nvPr>
        </p:nvSpPr>
        <p:spPr bwMode="auto">
          <a:noFill/>
        </p:spPr>
        <p:txBody>
          <a:bodyPr/>
          <a:lstStyle/>
          <a:p>
            <a:r>
              <a:rPr lang="en-GB" b="1" dirty="0" smtClean="0">
                <a:latin typeface="Arial" pitchFamily="34" charset="0"/>
                <a:ea typeface="ＭＳ Ｐゴシック" pitchFamily="34" charset="-128"/>
              </a:rPr>
              <a:t>DID:</a:t>
            </a:r>
            <a:r>
              <a:rPr lang="en-GB" b="0" baseline="0" dirty="0" smtClean="0">
                <a:latin typeface="Arial" pitchFamily="34" charset="0"/>
                <a:ea typeface="ＭＳ Ｐゴシック" pitchFamily="34" charset="-128"/>
              </a:rPr>
              <a:t> Data </a:t>
            </a:r>
            <a:r>
              <a:rPr lang="en-GB" b="0" baseline="0" smtClean="0">
                <a:latin typeface="Arial" pitchFamily="34" charset="0"/>
                <a:ea typeface="ＭＳ Ｐゴシック" pitchFamily="34" charset="-128"/>
              </a:rPr>
              <a:t>Interface Document</a:t>
            </a:r>
            <a:endParaRPr lang="en-GB" b="1" dirty="0" smtClean="0">
              <a:latin typeface="Arial" pitchFamily="34" charset="0"/>
              <a:ea typeface="ＭＳ Ｐゴシック" pitchFamily="34" charset="-128"/>
            </a:endParaRPr>
          </a:p>
        </p:txBody>
      </p:sp>
      <p:sp>
        <p:nvSpPr>
          <p:cNvPr id="199684" name="Slide Number Placeholder 3"/>
          <p:cNvSpPr>
            <a:spLocks noGrp="1"/>
          </p:cNvSpPr>
          <p:nvPr>
            <p:ph type="sldNum" sz="quarter" idx="5"/>
          </p:nvPr>
        </p:nvSpPr>
        <p:spPr bwMode="auto">
          <a:noFill/>
          <a:ln>
            <a:miter lim="800000"/>
            <a:headEnd/>
            <a:tailEnd/>
          </a:ln>
        </p:spPr>
        <p:txBody>
          <a:bodyPr/>
          <a:lstStyle/>
          <a:p>
            <a:fld id="{32285C5E-AB2E-47CA-85E0-684C63000564}" type="slidenum">
              <a:rPr lang="en-US" smtClean="0">
                <a:ea typeface="ＭＳ Ｐゴシック" pitchFamily="34" charset="-128"/>
              </a:rPr>
              <a:pPr/>
              <a:t>38</a:t>
            </a:fld>
            <a:endParaRPr lang="en-US" smtClean="0">
              <a:ea typeface="ＭＳ Ｐゴシック" pitchFamily="34"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r>
              <a:rPr lang="en-US" sz="900" kern="1200" dirty="0" smtClean="0">
                <a:solidFill>
                  <a:schemeClr val="tx1"/>
                </a:solidFill>
                <a:latin typeface="Arial"/>
                <a:ea typeface="ＭＳ Ｐゴシック" pitchFamily="-107" charset="-128"/>
                <a:cs typeface="ＭＳ Ｐゴシック" pitchFamily="-107" charset="-128"/>
              </a:rPr>
              <a:t>*Extract Transform Load</a:t>
            </a:r>
            <a:endParaRPr lang="en-US" sz="900" kern="1200" dirty="0">
              <a:solidFill>
                <a:schemeClr val="tx1"/>
              </a:solidFill>
              <a:latin typeface="Arial"/>
              <a:ea typeface="ＭＳ Ｐゴシック" pitchFamily="-107" charset="-128"/>
              <a:cs typeface="ＭＳ Ｐゴシック" pitchFamily="-107" charset="-128"/>
            </a:endParaRPr>
          </a:p>
        </p:txBody>
      </p:sp>
      <p:sp>
        <p:nvSpPr>
          <p:cNvPr id="4" name="Slide Number Placeholder 3"/>
          <p:cNvSpPr>
            <a:spLocks noGrp="1"/>
          </p:cNvSpPr>
          <p:nvPr>
            <p:ph type="sldNum" sz="quarter" idx="10"/>
          </p:nvPr>
        </p:nvSpPr>
        <p:spPr/>
        <p:txBody>
          <a:bodyPr/>
          <a:lstStyle/>
          <a:p>
            <a:pPr>
              <a:defRPr/>
            </a:pPr>
            <a:fld id="{552BFB11-A3CD-4C94-871E-94177D87F7A4}" type="slidenum">
              <a:rPr lang="en-US" smtClean="0"/>
              <a:pPr>
                <a:defRPr/>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1747" name="Notes Placeholder 2"/>
          <p:cNvSpPr>
            <a:spLocks noGrp="1"/>
          </p:cNvSpPr>
          <p:nvPr>
            <p:ph type="body" idx="1"/>
          </p:nvPr>
        </p:nvSpPr>
        <p:spPr bwMode="auto">
          <a:noFill/>
        </p:spPr>
        <p:txBody>
          <a:bodyPr/>
          <a:lstStyle/>
          <a:p>
            <a:pPr algn="just"/>
            <a:r>
              <a:rPr lang="en-GB" sz="900" b="1" dirty="0" smtClean="0">
                <a:latin typeface="Arial" pitchFamily="34" charset="0"/>
                <a:ea typeface="ＭＳ Ｐゴシック"/>
                <a:cs typeface="ＭＳ Ｐゴシック"/>
              </a:rPr>
              <a:t>CRM*</a:t>
            </a:r>
            <a:r>
              <a:rPr lang="en-GB" sz="900" dirty="0" smtClean="0">
                <a:latin typeface="Arial" pitchFamily="34" charset="0"/>
                <a:ea typeface="ＭＳ Ｐゴシック"/>
                <a:cs typeface="ＭＳ Ｐゴシック"/>
              </a:rPr>
              <a:t> is a software allowing</a:t>
            </a:r>
            <a:r>
              <a:rPr lang="en-GB" sz="900" baseline="0" dirty="0" smtClean="0">
                <a:latin typeface="Arial" pitchFamily="34" charset="0"/>
                <a:ea typeface="ＭＳ Ｐゴシック"/>
                <a:cs typeface="ＭＳ Ｐゴシック"/>
              </a:rPr>
              <a:t> clients to work and manage their own customers.</a:t>
            </a:r>
            <a:endParaRPr lang="en-GB" sz="900" dirty="0" smtClean="0">
              <a:latin typeface="Arial" pitchFamily="34" charset="0"/>
              <a:ea typeface="ＭＳ Ｐゴシック"/>
              <a:cs typeface="ＭＳ Ｐゴシック"/>
            </a:endParaRPr>
          </a:p>
        </p:txBody>
      </p:sp>
      <p:sp>
        <p:nvSpPr>
          <p:cNvPr id="31748" name="Slide Number Placeholder 3"/>
          <p:cNvSpPr>
            <a:spLocks noGrp="1"/>
          </p:cNvSpPr>
          <p:nvPr>
            <p:ph type="sldNum" sz="quarter" idx="5"/>
          </p:nvPr>
        </p:nvSpPr>
        <p:spPr bwMode="auto">
          <a:noFill/>
          <a:ln>
            <a:miter lim="800000"/>
            <a:headEnd/>
            <a:tailEnd/>
          </a:ln>
        </p:spPr>
        <p:txBody>
          <a:bodyPr/>
          <a:lstStyle/>
          <a:p>
            <a:fld id="{E72FF26D-6097-4FB5-866A-6E61B585FBAA}" type="slidenum">
              <a:rPr lang="en-US" smtClean="0">
                <a:ea typeface="ＭＳ Ｐゴシック"/>
                <a:cs typeface="ＭＳ Ｐゴシック"/>
              </a:rPr>
              <a:pPr/>
              <a:t>4</a:t>
            </a:fld>
            <a:endParaRPr lang="en-US" dirty="0" smtClean="0">
              <a:ea typeface="ＭＳ Ｐゴシック"/>
              <a:cs typeface="ＭＳ Ｐゴシック"/>
            </a:endParaRPr>
          </a:p>
        </p:txBody>
      </p:sp>
      <p:sp>
        <p:nvSpPr>
          <p:cNvPr id="5" name="Date Placeholder 4"/>
          <p:cNvSpPr>
            <a:spLocks noGrp="1"/>
          </p:cNvSpPr>
          <p:nvPr>
            <p:ph type="dt" idx="10"/>
          </p:nvPr>
        </p:nvSpPr>
        <p:spPr/>
        <p:txBody>
          <a:bodyPr/>
          <a:lstStyle/>
          <a:p>
            <a:pPr>
              <a:defRPr/>
            </a:pPr>
            <a:fld id="{3C8459E9-3BE4-4C9A-B355-35415D1BD5BB}" type="datetime1">
              <a:rPr lang="en-US" smtClean="0"/>
              <a:pPr>
                <a:defRPr/>
              </a:pPr>
              <a:t>8/13/2013</a:t>
            </a:fld>
            <a:endParaRPr 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323587" name="Espace réservé des commentaires 2"/>
          <p:cNvSpPr>
            <a:spLocks noGrp="1"/>
          </p:cNvSpPr>
          <p:nvPr>
            <p:ph type="body" idx="1"/>
          </p:nvPr>
        </p:nvSpPr>
        <p:spPr bwMode="auto">
          <a:noFill/>
        </p:spPr>
        <p:txBody>
          <a:bodyPr/>
          <a:lstStyle/>
          <a:p>
            <a:endParaRPr lang="fr-FR" dirty="0" smtClean="0">
              <a:latin typeface="Arial" pitchFamily="34" charset="0"/>
              <a:ea typeface="ＭＳ Ｐゴシック"/>
              <a:cs typeface="ＭＳ Ｐゴシック"/>
            </a:endParaRPr>
          </a:p>
        </p:txBody>
      </p:sp>
      <p:sp>
        <p:nvSpPr>
          <p:cNvPr id="323588" name="Espace réservé du numéro de diapositive 3"/>
          <p:cNvSpPr>
            <a:spLocks noGrp="1"/>
          </p:cNvSpPr>
          <p:nvPr>
            <p:ph type="sldNum" sz="quarter" idx="5"/>
          </p:nvPr>
        </p:nvSpPr>
        <p:spPr bwMode="auto">
          <a:noFill/>
          <a:ln>
            <a:miter lim="800000"/>
            <a:headEnd/>
            <a:tailEnd/>
          </a:ln>
        </p:spPr>
        <p:txBody>
          <a:bodyPr/>
          <a:lstStyle/>
          <a:p>
            <a:fld id="{28F4AFD7-C78F-454C-95B1-05FCC6B04DB8}" type="slidenum">
              <a:rPr lang="en-US" smtClean="0">
                <a:ea typeface="ＭＳ Ｐゴシック"/>
                <a:cs typeface="ＭＳ Ｐゴシック"/>
              </a:rPr>
              <a:pPr/>
              <a:t>40</a:t>
            </a:fld>
            <a:endParaRPr lang="en-US" dirty="0" smtClean="0">
              <a:ea typeface="ＭＳ Ｐゴシック"/>
              <a:cs typeface="ＭＳ Ｐゴシック"/>
            </a:endParaRPr>
          </a:p>
        </p:txBody>
      </p:sp>
      <p:sp>
        <p:nvSpPr>
          <p:cNvPr id="5" name="Date Placeholder 4"/>
          <p:cNvSpPr>
            <a:spLocks noGrp="1"/>
          </p:cNvSpPr>
          <p:nvPr>
            <p:ph type="dt" idx="10"/>
          </p:nvPr>
        </p:nvSpPr>
        <p:spPr/>
        <p:txBody>
          <a:bodyPr/>
          <a:lstStyle/>
          <a:p>
            <a:pPr>
              <a:defRPr/>
            </a:pPr>
            <a:fld id="{3C8459E9-3BE4-4C9A-B355-35415D1BD5BB}" type="datetime1">
              <a:rPr lang="en-US" smtClean="0"/>
              <a:pPr>
                <a:defRPr/>
              </a:pPr>
              <a:t>8/13/2013</a:t>
            </a:fld>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1747" name="Notes Placeholder 2"/>
          <p:cNvSpPr>
            <a:spLocks noGrp="1"/>
          </p:cNvSpPr>
          <p:nvPr>
            <p:ph type="body" idx="1"/>
          </p:nvPr>
        </p:nvSpPr>
        <p:spPr bwMode="auto">
          <a:noFill/>
        </p:spPr>
        <p:txBody>
          <a:bodyPr/>
          <a:lstStyle/>
          <a:p>
            <a:endParaRPr lang="en-GB" dirty="0" smtClean="0">
              <a:latin typeface="Arial" pitchFamily="34" charset="0"/>
              <a:ea typeface="ＭＳ Ｐゴシック"/>
              <a:cs typeface="ＭＳ Ｐゴシック"/>
            </a:endParaRPr>
          </a:p>
        </p:txBody>
      </p:sp>
      <p:sp>
        <p:nvSpPr>
          <p:cNvPr id="31748" name="Slide Number Placeholder 3"/>
          <p:cNvSpPr>
            <a:spLocks noGrp="1"/>
          </p:cNvSpPr>
          <p:nvPr>
            <p:ph type="sldNum" sz="quarter" idx="5"/>
          </p:nvPr>
        </p:nvSpPr>
        <p:spPr bwMode="auto">
          <a:noFill/>
          <a:ln>
            <a:miter lim="800000"/>
            <a:headEnd/>
            <a:tailEnd/>
          </a:ln>
        </p:spPr>
        <p:txBody>
          <a:bodyPr/>
          <a:lstStyle/>
          <a:p>
            <a:fld id="{E72FF26D-6097-4FB5-866A-6E61B585FBAA}" type="slidenum">
              <a:rPr lang="en-US" smtClean="0">
                <a:ea typeface="ＭＳ Ｐゴシック"/>
                <a:cs typeface="ＭＳ Ｐゴシック"/>
              </a:rPr>
              <a:pPr/>
              <a:t>41</a:t>
            </a:fld>
            <a:endParaRPr lang="en-US" dirty="0" smtClean="0">
              <a:ea typeface="ＭＳ Ｐゴシック"/>
              <a:cs typeface="ＭＳ Ｐゴシック"/>
            </a:endParaRPr>
          </a:p>
        </p:txBody>
      </p:sp>
      <p:sp>
        <p:nvSpPr>
          <p:cNvPr id="5" name="Date Placeholder 4"/>
          <p:cNvSpPr>
            <a:spLocks noGrp="1"/>
          </p:cNvSpPr>
          <p:nvPr>
            <p:ph type="dt" idx="10"/>
          </p:nvPr>
        </p:nvSpPr>
        <p:spPr/>
        <p:txBody>
          <a:bodyPr/>
          <a:lstStyle/>
          <a:p>
            <a:pPr>
              <a:defRPr/>
            </a:pPr>
            <a:fld id="{3C8459E9-3BE4-4C9A-B355-35415D1BD5BB}" type="datetime1">
              <a:rPr lang="en-US" smtClean="0"/>
              <a:pPr>
                <a:defRPr/>
              </a:pPr>
              <a:t>8/13/2013</a:t>
            </a:fld>
            <a:endParaRPr 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5" name="Rectangle 9"/>
          <p:cNvSpPr>
            <a:spLocks noGrp="1" noChangeArrowheads="1"/>
          </p:cNvSpPr>
          <p:nvPr>
            <p:ph type="sldNum" sz="quarter" idx="5"/>
          </p:nvPr>
        </p:nvSpPr>
        <p:spPr>
          <a:noFill/>
        </p:spPr>
        <p:txBody>
          <a:bodyPr/>
          <a:lstStyle/>
          <a:p>
            <a:fld id="{933B0A9C-4710-4525-B8CD-614A45FBA972}" type="slidenum">
              <a:rPr lang="en-US" smtClean="0">
                <a:latin typeface="Arial" charset="0"/>
              </a:rPr>
              <a:pPr/>
              <a:t>42</a:t>
            </a:fld>
            <a:endParaRPr lang="en-US" dirty="0" smtClean="0">
              <a:latin typeface="Arial" charset="0"/>
            </a:endParaRPr>
          </a:p>
        </p:txBody>
      </p:sp>
      <p:sp>
        <p:nvSpPr>
          <p:cNvPr id="177156" name="Espace réservé de l'image des diapositives 1"/>
          <p:cNvSpPr>
            <a:spLocks noGrp="1" noRot="1" noChangeAspect="1" noTextEdit="1"/>
          </p:cNvSpPr>
          <p:nvPr>
            <p:ph type="sldImg"/>
          </p:nvPr>
        </p:nvSpPr>
        <p:spPr>
          <a:xfrm>
            <a:off x="915988" y="742950"/>
            <a:ext cx="4965700" cy="3725863"/>
          </a:xfrm>
          <a:ln/>
        </p:spPr>
      </p:sp>
      <p:sp>
        <p:nvSpPr>
          <p:cNvPr id="177157" name="Espace réservé des commentaires 2"/>
          <p:cNvSpPr>
            <a:spLocks noGrp="1"/>
          </p:cNvSpPr>
          <p:nvPr>
            <p:ph type="body" idx="1"/>
          </p:nvPr>
        </p:nvSpPr>
        <p:spPr>
          <a:noFill/>
          <a:ln/>
        </p:spPr>
        <p:txBody>
          <a:bodyPr lIns="90981" tIns="45491" rIns="90981" bIns="45491"/>
          <a:lstStyle/>
          <a:p>
            <a:pPr eaLnBrk="1" hangingPunct="1">
              <a:spcBef>
                <a:spcPct val="0"/>
              </a:spcBef>
              <a:buFontTx/>
              <a:buNone/>
            </a:pPr>
            <a:endParaRPr lang="en-US" sz="900" dirty="0" smtClean="0">
              <a:latin typeface="Arial" charset="0"/>
            </a:endParaRPr>
          </a:p>
        </p:txBody>
      </p:sp>
      <p:sp>
        <p:nvSpPr>
          <p:cNvPr id="177158" name="Espace réservé du numéro de diapositive 3"/>
          <p:cNvSpPr txBox="1">
            <a:spLocks noGrp="1"/>
          </p:cNvSpPr>
          <p:nvPr/>
        </p:nvSpPr>
        <p:spPr bwMode="auto">
          <a:xfrm>
            <a:off x="3851815" y="9429307"/>
            <a:ext cx="2944342" cy="495793"/>
          </a:xfrm>
          <a:prstGeom prst="rect">
            <a:avLst/>
          </a:prstGeom>
          <a:noFill/>
          <a:ln w="9525">
            <a:noFill/>
            <a:miter lim="800000"/>
            <a:headEnd/>
            <a:tailEnd/>
          </a:ln>
        </p:spPr>
        <p:txBody>
          <a:bodyPr lIns="90981" tIns="45491" rIns="90981" bIns="45491" anchor="b"/>
          <a:lstStyle/>
          <a:p>
            <a:pPr algn="r" defTabSz="910173"/>
            <a:fld id="{58DEE0B2-D820-432E-8A92-F9AC8336F233}" type="slidenum">
              <a:rPr lang="en-GB" sz="1200">
                <a:cs typeface="Arial" charset="0"/>
                <a:sym typeface="Arial" charset="0"/>
              </a:rPr>
              <a:pPr algn="r" defTabSz="910173"/>
              <a:t>42</a:t>
            </a:fld>
            <a:endParaRPr lang="en-GB" sz="1200" dirty="0">
              <a:cs typeface="Arial" charset="0"/>
              <a:sym typeface="Arial" charset="0"/>
            </a:endParaRPr>
          </a:p>
        </p:txBody>
      </p:sp>
      <p:sp>
        <p:nvSpPr>
          <p:cNvPr id="6" name="Date Placeholder 5"/>
          <p:cNvSpPr>
            <a:spLocks noGrp="1"/>
          </p:cNvSpPr>
          <p:nvPr>
            <p:ph type="dt" idx="10"/>
          </p:nvPr>
        </p:nvSpPr>
        <p:spPr/>
        <p:txBody>
          <a:bodyPr/>
          <a:lstStyle/>
          <a:p>
            <a:pPr>
              <a:defRPr/>
            </a:pPr>
            <a:fld id="{3C8459E9-3BE4-4C9A-B355-35415D1BD5BB}" type="datetime1">
              <a:rPr lang="en-US" smtClean="0"/>
              <a:pPr>
                <a:defRPr/>
              </a:pPr>
              <a:t>8/13/2013</a:t>
            </a:fld>
            <a:endParaRPr 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5" name="Rectangle 9"/>
          <p:cNvSpPr>
            <a:spLocks noGrp="1" noChangeArrowheads="1"/>
          </p:cNvSpPr>
          <p:nvPr>
            <p:ph type="sldNum" sz="quarter" idx="5"/>
          </p:nvPr>
        </p:nvSpPr>
        <p:spPr>
          <a:noFill/>
        </p:spPr>
        <p:txBody>
          <a:bodyPr/>
          <a:lstStyle/>
          <a:p>
            <a:fld id="{933B0A9C-4710-4525-B8CD-614A45FBA972}" type="slidenum">
              <a:rPr lang="en-US" smtClean="0">
                <a:latin typeface="Arial" charset="0"/>
              </a:rPr>
              <a:pPr/>
              <a:t>43</a:t>
            </a:fld>
            <a:endParaRPr lang="en-US" dirty="0" smtClean="0">
              <a:latin typeface="Arial" charset="0"/>
            </a:endParaRPr>
          </a:p>
        </p:txBody>
      </p:sp>
      <p:sp>
        <p:nvSpPr>
          <p:cNvPr id="177156" name="Espace réservé de l'image des diapositives 1"/>
          <p:cNvSpPr>
            <a:spLocks noGrp="1" noRot="1" noChangeAspect="1" noTextEdit="1"/>
          </p:cNvSpPr>
          <p:nvPr>
            <p:ph type="sldImg"/>
          </p:nvPr>
        </p:nvSpPr>
        <p:spPr>
          <a:xfrm>
            <a:off x="915988" y="742950"/>
            <a:ext cx="4965700" cy="3725863"/>
          </a:xfrm>
          <a:ln/>
        </p:spPr>
      </p:sp>
      <p:sp>
        <p:nvSpPr>
          <p:cNvPr id="177157" name="Espace réservé des commentaires 2"/>
          <p:cNvSpPr>
            <a:spLocks noGrp="1"/>
          </p:cNvSpPr>
          <p:nvPr>
            <p:ph type="body" idx="1"/>
          </p:nvPr>
        </p:nvSpPr>
        <p:spPr>
          <a:noFill/>
          <a:ln/>
        </p:spPr>
        <p:txBody>
          <a:bodyPr lIns="90981" tIns="45491" rIns="90981" bIns="45491"/>
          <a:lstStyle/>
          <a:p>
            <a:pPr eaLnBrk="1" hangingPunct="1">
              <a:spcBef>
                <a:spcPct val="0"/>
              </a:spcBef>
              <a:buFontTx/>
              <a:buNone/>
            </a:pPr>
            <a:endParaRPr lang="en-US" sz="900" dirty="0" smtClean="0">
              <a:latin typeface="Arial" charset="0"/>
            </a:endParaRPr>
          </a:p>
        </p:txBody>
      </p:sp>
      <p:sp>
        <p:nvSpPr>
          <p:cNvPr id="177158" name="Espace réservé du numéro de diapositive 3"/>
          <p:cNvSpPr txBox="1">
            <a:spLocks noGrp="1"/>
          </p:cNvSpPr>
          <p:nvPr/>
        </p:nvSpPr>
        <p:spPr bwMode="auto">
          <a:xfrm>
            <a:off x="3851815" y="9429307"/>
            <a:ext cx="2944342" cy="495793"/>
          </a:xfrm>
          <a:prstGeom prst="rect">
            <a:avLst/>
          </a:prstGeom>
          <a:noFill/>
          <a:ln w="9525">
            <a:noFill/>
            <a:miter lim="800000"/>
            <a:headEnd/>
            <a:tailEnd/>
          </a:ln>
        </p:spPr>
        <p:txBody>
          <a:bodyPr lIns="90981" tIns="45491" rIns="90981" bIns="45491" anchor="b"/>
          <a:lstStyle/>
          <a:p>
            <a:pPr algn="r" defTabSz="910173"/>
            <a:fld id="{58DEE0B2-D820-432E-8A92-F9AC8336F233}" type="slidenum">
              <a:rPr lang="en-GB" sz="1200">
                <a:cs typeface="Arial" charset="0"/>
                <a:sym typeface="Arial" charset="0"/>
              </a:rPr>
              <a:pPr algn="r" defTabSz="910173"/>
              <a:t>43</a:t>
            </a:fld>
            <a:endParaRPr lang="en-GB" sz="1200" dirty="0">
              <a:cs typeface="Arial" charset="0"/>
              <a:sym typeface="Arial" charset="0"/>
            </a:endParaRPr>
          </a:p>
        </p:txBody>
      </p:sp>
      <p:sp>
        <p:nvSpPr>
          <p:cNvPr id="6" name="Date Placeholder 5"/>
          <p:cNvSpPr>
            <a:spLocks noGrp="1"/>
          </p:cNvSpPr>
          <p:nvPr>
            <p:ph type="dt" idx="10"/>
          </p:nvPr>
        </p:nvSpPr>
        <p:spPr/>
        <p:txBody>
          <a:bodyPr/>
          <a:lstStyle/>
          <a:p>
            <a:pPr>
              <a:defRPr/>
            </a:pPr>
            <a:fld id="{3C8459E9-3BE4-4C9A-B355-35415D1BD5BB}" type="datetime1">
              <a:rPr lang="en-US" smtClean="0"/>
              <a:pPr>
                <a:defRPr/>
              </a:pPr>
              <a:t>8/13/2013</a:t>
            </a:fld>
            <a:endParaRPr 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1747" name="Notes Placeholder 2"/>
          <p:cNvSpPr>
            <a:spLocks noGrp="1"/>
          </p:cNvSpPr>
          <p:nvPr>
            <p:ph type="body" idx="1"/>
          </p:nvPr>
        </p:nvSpPr>
        <p:spPr bwMode="auto">
          <a:noFill/>
        </p:spPr>
        <p:txBody>
          <a:bodyPr>
            <a:normAutofit fontScale="92500" lnSpcReduction="10000"/>
          </a:bodyPr>
          <a:lstStyle/>
          <a:p>
            <a:pPr algn="just"/>
            <a:r>
              <a:rPr lang="en-US" sz="900" kern="1200" baseline="0" noProof="0" dirty="0" smtClean="0">
                <a:solidFill>
                  <a:schemeClr val="tx1"/>
                </a:solidFill>
                <a:latin typeface="Arial"/>
                <a:ea typeface="ＭＳ Ｐゴシック" pitchFamily="-107" charset="-128"/>
                <a:cs typeface="ＭＳ Ｐゴシック" pitchFamily="-107" charset="-128"/>
              </a:rPr>
              <a:t>The </a:t>
            </a:r>
            <a:r>
              <a:rPr lang="en-US" sz="900" b="1" kern="1200" baseline="0" noProof="0" dirty="0" smtClean="0">
                <a:solidFill>
                  <a:schemeClr val="tx1"/>
                </a:solidFill>
                <a:latin typeface="Arial"/>
                <a:ea typeface="ＭＳ Ｐゴシック" pitchFamily="-107" charset="-128"/>
                <a:cs typeface="ＭＳ Ｐゴシック" pitchFamily="-107" charset="-128"/>
              </a:rPr>
              <a:t>Individuals</a:t>
            </a:r>
            <a:r>
              <a:rPr lang="en-US" sz="900" kern="1200" baseline="0" noProof="0" dirty="0" smtClean="0">
                <a:solidFill>
                  <a:schemeClr val="tx1"/>
                </a:solidFill>
                <a:latin typeface="Arial"/>
                <a:ea typeface="ＭＳ Ｐゴシック" pitchFamily="-107" charset="-128"/>
                <a:cs typeface="ＭＳ Ｐゴシック" pitchFamily="-107" charset="-128"/>
              </a:rPr>
              <a:t> are composed of:</a:t>
            </a:r>
          </a:p>
          <a:p>
            <a:pPr lvl="1" algn="just">
              <a:buFont typeface="Arial" pitchFamily="34" charset="0"/>
              <a:buChar char="•"/>
            </a:pPr>
            <a:endParaRPr lang="en-US" sz="900" kern="1200" baseline="0" noProof="0" dirty="0" smtClean="0">
              <a:solidFill>
                <a:schemeClr val="tx1"/>
              </a:solidFill>
              <a:latin typeface="Arial"/>
              <a:ea typeface="ＭＳ Ｐゴシック" pitchFamily="-107" charset="-128"/>
              <a:cs typeface="ＭＳ Ｐゴシック" pitchFamily="-107" charset="-128"/>
            </a:endParaRPr>
          </a:p>
          <a:p>
            <a:pPr marL="457200" marR="0" lvl="1" indent="0" algn="just" defTabSz="457200" rtl="0" eaLnBrk="0" fontAlgn="base" latinLnBrk="0" hangingPunct="0">
              <a:lnSpc>
                <a:spcPct val="100000"/>
              </a:lnSpc>
              <a:spcBef>
                <a:spcPct val="30000"/>
              </a:spcBef>
              <a:spcAft>
                <a:spcPct val="0"/>
              </a:spcAft>
              <a:buClrTx/>
              <a:buSzTx/>
              <a:buFont typeface="Arial" pitchFamily="34" charset="0"/>
              <a:buChar char="•"/>
              <a:tabLst/>
              <a:defRPr/>
            </a:pPr>
            <a:r>
              <a:rPr lang="en-US" sz="900" kern="1200" baseline="0" noProof="0" dirty="0" smtClean="0">
                <a:solidFill>
                  <a:schemeClr val="tx1"/>
                </a:solidFill>
                <a:latin typeface="Arial"/>
                <a:ea typeface="ＭＳ Ｐゴシック" pitchFamily="-107" charset="-128"/>
                <a:cs typeface="ＭＳ Ｐゴシック" pitchFamily="-107" charset="-128"/>
              </a:rPr>
              <a:t> A </a:t>
            </a:r>
            <a:r>
              <a:rPr lang="en-US" sz="900" b="1" kern="1200" baseline="0" noProof="0" dirty="0" smtClean="0">
                <a:solidFill>
                  <a:schemeClr val="tx1"/>
                </a:solidFill>
                <a:latin typeface="Arial"/>
                <a:ea typeface="ＭＳ Ｐゴシック" pitchFamily="-107" charset="-128"/>
                <a:cs typeface="ＭＳ Ｐゴシック" pitchFamily="-107" charset="-128"/>
              </a:rPr>
              <a:t>Medical Professional </a:t>
            </a:r>
            <a:r>
              <a:rPr lang="en-US" sz="900" kern="1200" baseline="0" noProof="0" dirty="0" smtClean="0">
                <a:solidFill>
                  <a:schemeClr val="tx1"/>
                </a:solidFill>
                <a:latin typeface="Arial"/>
                <a:ea typeface="ＭＳ Ｐゴシック" pitchFamily="-107" charset="-128"/>
                <a:cs typeface="ＭＳ Ｐゴシック" pitchFamily="-107" charset="-128"/>
              </a:rPr>
              <a:t>is a p</a:t>
            </a:r>
            <a:r>
              <a:rPr lang="en-US" sz="900" kern="1200" baseline="0" dirty="0" err="1" smtClean="0">
                <a:solidFill>
                  <a:schemeClr val="tx1"/>
                </a:solidFill>
                <a:latin typeface="Arial"/>
                <a:ea typeface="ＭＳ Ｐゴシック" pitchFamily="-107" charset="-128"/>
                <a:cs typeface="ＭＳ Ｐゴシック"/>
              </a:rPr>
              <a:t>erson</a:t>
            </a:r>
            <a:r>
              <a:rPr lang="en-US" sz="900" kern="1200" baseline="0" dirty="0" smtClean="0">
                <a:solidFill>
                  <a:schemeClr val="tx1"/>
                </a:solidFill>
                <a:latin typeface="Arial"/>
                <a:ea typeface="ＭＳ Ｐゴシック" pitchFamily="-107" charset="-128"/>
                <a:cs typeface="ＭＳ Ｐゴシック"/>
              </a:rPr>
              <a:t> who provides human healthcare, such as a Medical Doctor, Nurse Practitioner or Physicians Assistant.</a:t>
            </a:r>
            <a:endParaRPr lang="en-US" sz="900" kern="1200" baseline="0" noProof="0" dirty="0" smtClean="0">
              <a:solidFill>
                <a:schemeClr val="tx1"/>
              </a:solidFill>
              <a:latin typeface="Arial"/>
              <a:ea typeface="ＭＳ Ｐゴシック" pitchFamily="-107" charset="-128"/>
              <a:cs typeface="ＭＳ Ｐゴシック" pitchFamily="-107" charset="-128"/>
            </a:endParaRPr>
          </a:p>
          <a:p>
            <a:pPr lvl="1" algn="just">
              <a:buFont typeface="Arial" pitchFamily="34" charset="0"/>
              <a:buChar char="•"/>
            </a:pPr>
            <a:endParaRPr lang="en-US" sz="900" kern="1200" baseline="0" noProof="0" dirty="0" smtClean="0">
              <a:solidFill>
                <a:schemeClr val="tx1"/>
              </a:solidFill>
              <a:latin typeface="Arial"/>
              <a:ea typeface="ＭＳ Ｐゴシック" pitchFamily="-107" charset="-128"/>
              <a:cs typeface="ＭＳ Ｐゴシック" pitchFamily="-107" charset="-128"/>
            </a:endParaRPr>
          </a:p>
          <a:p>
            <a:pPr marL="457200" marR="0" lvl="1" indent="0" algn="just" defTabSz="457200" rtl="0" eaLnBrk="0" fontAlgn="base" latinLnBrk="0" hangingPunct="0">
              <a:lnSpc>
                <a:spcPct val="100000"/>
              </a:lnSpc>
              <a:spcBef>
                <a:spcPct val="30000"/>
              </a:spcBef>
              <a:spcAft>
                <a:spcPct val="0"/>
              </a:spcAft>
              <a:buClrTx/>
              <a:buSzTx/>
              <a:buFont typeface="Arial" pitchFamily="34" charset="0"/>
              <a:buChar char="•"/>
              <a:tabLst/>
              <a:defRPr/>
            </a:pPr>
            <a:r>
              <a:rPr lang="en-US" sz="900" kern="1200" baseline="0" noProof="0" dirty="0" smtClean="0">
                <a:solidFill>
                  <a:schemeClr val="tx1"/>
                </a:solidFill>
                <a:latin typeface="Arial"/>
                <a:ea typeface="ＭＳ Ｐゴシック" pitchFamily="-107" charset="-128"/>
                <a:cs typeface="ＭＳ Ｐゴシック" pitchFamily="-107" charset="-128"/>
              </a:rPr>
              <a:t> A </a:t>
            </a:r>
            <a:r>
              <a:rPr lang="en-US" sz="900" b="1" kern="1200" baseline="0" noProof="0" dirty="0" smtClean="0">
                <a:solidFill>
                  <a:schemeClr val="tx1"/>
                </a:solidFill>
                <a:latin typeface="Arial"/>
                <a:ea typeface="ＭＳ Ｐゴシック" pitchFamily="-107" charset="-128"/>
                <a:cs typeface="ＭＳ Ｐゴシック" pitchFamily="-107" charset="-128"/>
              </a:rPr>
              <a:t>Business Contact </a:t>
            </a:r>
            <a:r>
              <a:rPr lang="en-US" sz="900" kern="1200" baseline="0" noProof="0" dirty="0" smtClean="0">
                <a:solidFill>
                  <a:schemeClr val="tx1"/>
                </a:solidFill>
                <a:latin typeface="Arial"/>
                <a:ea typeface="ＭＳ Ｐゴシック" pitchFamily="-107" charset="-128"/>
                <a:cs typeface="ＭＳ Ｐゴシック" pitchFamily="-107" charset="-128"/>
              </a:rPr>
              <a:t>is an i</a:t>
            </a:r>
            <a:r>
              <a:rPr lang="en-US" sz="900" kern="1200" baseline="0" noProof="0" dirty="0" smtClean="0">
                <a:solidFill>
                  <a:schemeClr val="tx1"/>
                </a:solidFill>
                <a:latin typeface="Arial"/>
                <a:ea typeface="ＭＳ Ｐゴシック" pitchFamily="-107" charset="-128"/>
                <a:cs typeface="ＭＳ Ｐゴシック"/>
              </a:rPr>
              <a:t>nfluential person who is not a medical professional, such as a contract and formulary administrator, hospital director, journalist.</a:t>
            </a:r>
            <a:endParaRPr lang="en-US" sz="900" kern="1200" baseline="0" noProof="0" dirty="0" smtClean="0">
              <a:solidFill>
                <a:schemeClr val="tx1"/>
              </a:solidFill>
              <a:latin typeface="Arial"/>
              <a:ea typeface="ＭＳ Ｐゴシック" pitchFamily="-107" charset="-128"/>
              <a:cs typeface="ＭＳ Ｐゴシック" pitchFamily="-107" charset="-128"/>
            </a:endParaRPr>
          </a:p>
          <a:p>
            <a:pPr algn="just"/>
            <a:endParaRPr lang="en-US" sz="900" kern="1200" baseline="0" noProof="0" dirty="0" smtClean="0">
              <a:solidFill>
                <a:schemeClr val="tx1"/>
              </a:solidFill>
              <a:latin typeface="Arial"/>
              <a:ea typeface="ＭＳ Ｐゴシック" pitchFamily="-107" charset="-128"/>
              <a:cs typeface="ＭＳ Ｐゴシック" pitchFamily="-107" charset="-128"/>
            </a:endParaRPr>
          </a:p>
          <a:p>
            <a:pPr algn="just"/>
            <a:r>
              <a:rPr lang="en-US" sz="900" kern="1200" baseline="0" noProof="0" dirty="0" smtClean="0">
                <a:solidFill>
                  <a:schemeClr val="tx1"/>
                </a:solidFill>
                <a:latin typeface="Arial"/>
                <a:ea typeface="ＭＳ Ｐゴシック" pitchFamily="-107" charset="-128"/>
                <a:cs typeface="ＭＳ Ｐゴシック" pitchFamily="-107" charset="-128"/>
              </a:rPr>
              <a:t>An </a:t>
            </a:r>
            <a:r>
              <a:rPr lang="en-US" sz="900" b="1" kern="1200" baseline="0" noProof="0" dirty="0" smtClean="0">
                <a:solidFill>
                  <a:schemeClr val="tx1"/>
                </a:solidFill>
                <a:latin typeface="Arial"/>
                <a:ea typeface="ＭＳ Ｐゴシック" pitchFamily="-107" charset="-128"/>
                <a:cs typeface="ＭＳ Ｐゴシック" pitchFamily="-107" charset="-128"/>
              </a:rPr>
              <a:t>Organization</a:t>
            </a:r>
            <a:r>
              <a:rPr lang="en-US" sz="900" kern="1200" baseline="0" noProof="0" dirty="0" smtClean="0">
                <a:solidFill>
                  <a:schemeClr val="tx1"/>
                </a:solidFill>
                <a:latin typeface="Arial"/>
                <a:ea typeface="ＭＳ Ｐゴシック" pitchFamily="-107" charset="-128"/>
                <a:cs typeface="ＭＳ Ｐゴシック" pitchFamily="-107" charset="-128"/>
              </a:rPr>
              <a:t> customer is considered a legal entity that is not an individual, but for which you can record a call. Organization customers can be one of the following customer types: </a:t>
            </a:r>
          </a:p>
          <a:p>
            <a:pPr algn="just"/>
            <a:endParaRPr lang="en-US" sz="900" kern="1200" baseline="0" noProof="0" dirty="0" smtClean="0">
              <a:solidFill>
                <a:schemeClr val="tx1"/>
              </a:solidFill>
              <a:latin typeface="Arial"/>
              <a:ea typeface="ＭＳ Ｐゴシック" pitchFamily="-107" charset="-128"/>
              <a:cs typeface="ＭＳ Ｐゴシック" pitchFamily="-107" charset="-128"/>
            </a:endParaRPr>
          </a:p>
          <a:p>
            <a:pPr lvl="1" algn="just">
              <a:buFont typeface="Arial" pitchFamily="34" charset="0"/>
              <a:buChar char="•"/>
            </a:pPr>
            <a:r>
              <a:rPr lang="en-US" sz="900" kern="1200" baseline="0" noProof="0" dirty="0" smtClean="0">
                <a:solidFill>
                  <a:schemeClr val="tx1"/>
                </a:solidFill>
                <a:latin typeface="Arial"/>
                <a:ea typeface="ＭＳ Ｐゴシック" pitchFamily="-107" charset="-128"/>
                <a:cs typeface="ＭＳ Ｐゴシック" pitchFamily="-107" charset="-128"/>
              </a:rPr>
              <a:t> An </a:t>
            </a:r>
            <a:r>
              <a:rPr lang="en-US" sz="900" b="1" kern="1200" baseline="0" noProof="0" dirty="0" smtClean="0">
                <a:solidFill>
                  <a:schemeClr val="tx1"/>
                </a:solidFill>
                <a:latin typeface="Arial"/>
                <a:ea typeface="ＭＳ Ｐゴシック" pitchFamily="-107" charset="-128"/>
                <a:cs typeface="ＭＳ Ｐゴシック" pitchFamily="-107" charset="-128"/>
              </a:rPr>
              <a:t>Institution</a:t>
            </a:r>
            <a:r>
              <a:rPr lang="en-US" sz="900" kern="1200" baseline="0" noProof="0" dirty="0" smtClean="0">
                <a:solidFill>
                  <a:schemeClr val="tx1"/>
                </a:solidFill>
                <a:latin typeface="Arial"/>
                <a:ea typeface="ＭＳ Ｐゴシック" pitchFamily="-107" charset="-128"/>
                <a:cs typeface="ＭＳ Ｐゴシック" pitchFamily="-107" charset="-128"/>
              </a:rPr>
              <a:t> is an organization such as a hospital, nursing home, clinic, hospice, VA or military, surgery center, psychiatric facility, or correction facility. </a:t>
            </a:r>
          </a:p>
          <a:p>
            <a:pPr lvl="1" algn="just">
              <a:buFont typeface="Arial" pitchFamily="34" charset="0"/>
              <a:buChar char="•"/>
            </a:pPr>
            <a:endParaRPr lang="en-US" sz="900" kern="1200" baseline="0" noProof="0" dirty="0" smtClean="0">
              <a:solidFill>
                <a:schemeClr val="tx1"/>
              </a:solidFill>
              <a:latin typeface="Arial"/>
              <a:ea typeface="ＭＳ Ｐゴシック" pitchFamily="-107" charset="-128"/>
              <a:cs typeface="ＭＳ Ｐゴシック" pitchFamily="-107" charset="-128"/>
            </a:endParaRPr>
          </a:p>
          <a:p>
            <a:pPr lvl="1" algn="just">
              <a:buFont typeface="Arial" pitchFamily="34" charset="0"/>
              <a:buChar char="•"/>
            </a:pPr>
            <a:r>
              <a:rPr lang="en-US" sz="900" kern="1200" baseline="0" noProof="0" dirty="0" smtClean="0">
                <a:solidFill>
                  <a:schemeClr val="tx1"/>
                </a:solidFill>
                <a:latin typeface="Arial"/>
                <a:ea typeface="ＭＳ Ｐゴシック" pitchFamily="-107" charset="-128"/>
                <a:cs typeface="ＭＳ Ｐゴシック" pitchFamily="-107" charset="-128"/>
              </a:rPr>
              <a:t> A </a:t>
            </a:r>
            <a:r>
              <a:rPr lang="en-US" sz="900" b="1" kern="1200" baseline="0" noProof="0" dirty="0" smtClean="0">
                <a:solidFill>
                  <a:schemeClr val="tx1"/>
                </a:solidFill>
                <a:latin typeface="Arial"/>
                <a:ea typeface="ＭＳ Ｐゴシック" pitchFamily="-107" charset="-128"/>
                <a:cs typeface="ＭＳ Ｐゴシック" pitchFamily="-107" charset="-128"/>
              </a:rPr>
              <a:t>Department</a:t>
            </a:r>
            <a:r>
              <a:rPr lang="en-US" sz="900" kern="1200" baseline="0" noProof="0" dirty="0" smtClean="0">
                <a:solidFill>
                  <a:schemeClr val="tx1"/>
                </a:solidFill>
                <a:latin typeface="Arial"/>
                <a:ea typeface="ＭＳ Ｐゴシック" pitchFamily="-107" charset="-128"/>
                <a:cs typeface="ＭＳ Ｐゴシック" pitchFamily="-107" charset="-128"/>
              </a:rPr>
              <a:t> is an organization sub-type that is part of an institution, such as an emergency room, cardiac CCU, or pediatric unit. There can be many departments for a single institution. </a:t>
            </a:r>
          </a:p>
          <a:p>
            <a:pPr lvl="1" algn="just">
              <a:buFont typeface="Arial" pitchFamily="34" charset="0"/>
              <a:buChar char="•"/>
            </a:pPr>
            <a:endParaRPr lang="en-US" sz="900" kern="1200" baseline="0" noProof="0" dirty="0" smtClean="0">
              <a:solidFill>
                <a:schemeClr val="tx1"/>
              </a:solidFill>
              <a:latin typeface="Arial"/>
              <a:ea typeface="ＭＳ Ｐゴシック" pitchFamily="-107" charset="-128"/>
              <a:cs typeface="ＭＳ Ｐゴシック" pitchFamily="-107" charset="-128"/>
            </a:endParaRPr>
          </a:p>
          <a:p>
            <a:pPr marL="457200" marR="0" lvl="1" indent="0" algn="just" defTabSz="457200" rtl="0" eaLnBrk="0" fontAlgn="base" latinLnBrk="0" hangingPunct="0">
              <a:lnSpc>
                <a:spcPct val="100000"/>
              </a:lnSpc>
              <a:spcBef>
                <a:spcPct val="30000"/>
              </a:spcBef>
              <a:spcAft>
                <a:spcPct val="0"/>
              </a:spcAft>
              <a:buClrTx/>
              <a:buSzTx/>
              <a:buFont typeface="Arial" pitchFamily="34" charset="0"/>
              <a:buChar char="•"/>
              <a:tabLst/>
              <a:defRPr/>
            </a:pPr>
            <a:r>
              <a:rPr lang="en-US" sz="900" kern="1200" baseline="0" noProof="0" dirty="0" smtClean="0">
                <a:solidFill>
                  <a:schemeClr val="tx1"/>
                </a:solidFill>
                <a:latin typeface="Arial"/>
                <a:ea typeface="ＭＳ Ｐゴシック" pitchFamily="-107" charset="-128"/>
                <a:cs typeface="ＭＳ Ｐゴシック" pitchFamily="-107" charset="-128"/>
              </a:rPr>
              <a:t> A </a:t>
            </a:r>
            <a:r>
              <a:rPr lang="en-US" sz="900" b="1" kern="1200" baseline="0" noProof="0" dirty="0" smtClean="0">
                <a:solidFill>
                  <a:schemeClr val="tx1"/>
                </a:solidFill>
                <a:latin typeface="Arial"/>
                <a:ea typeface="ＭＳ Ｐゴシック" pitchFamily="-107" charset="-128"/>
                <a:cs typeface="ＭＳ Ｐゴシック" pitchFamily="-107" charset="-128"/>
              </a:rPr>
              <a:t>Pharmacy</a:t>
            </a:r>
            <a:r>
              <a:rPr lang="en-US" sz="900" kern="1200" baseline="0" noProof="0" dirty="0" smtClean="0">
                <a:solidFill>
                  <a:schemeClr val="tx1"/>
                </a:solidFill>
                <a:latin typeface="Arial"/>
                <a:ea typeface="ＭＳ Ｐゴシック" pitchFamily="-107" charset="-128"/>
                <a:cs typeface="ＭＳ Ｐゴシック" pitchFamily="-107" charset="-128"/>
              </a:rPr>
              <a:t> is an organization such as an independent drug store or a drug store chain. </a:t>
            </a:r>
          </a:p>
          <a:p>
            <a:pPr lvl="1" algn="just">
              <a:buFont typeface="Arial" pitchFamily="34" charset="0"/>
              <a:buChar char="•"/>
            </a:pPr>
            <a:endParaRPr lang="en-US" sz="900" kern="1200" baseline="0" noProof="0" dirty="0" smtClean="0">
              <a:solidFill>
                <a:schemeClr val="tx1"/>
              </a:solidFill>
              <a:latin typeface="Arial"/>
              <a:ea typeface="ＭＳ Ｐゴシック" pitchFamily="-107" charset="-128"/>
              <a:cs typeface="ＭＳ Ｐゴシック" pitchFamily="-107" charset="-128"/>
            </a:endParaRPr>
          </a:p>
          <a:p>
            <a:pPr marL="457200" marR="0" lvl="1" indent="0" algn="just" defTabSz="457200" rtl="0" eaLnBrk="0" fontAlgn="base" latinLnBrk="0" hangingPunct="0">
              <a:lnSpc>
                <a:spcPct val="100000"/>
              </a:lnSpc>
              <a:spcBef>
                <a:spcPct val="30000"/>
              </a:spcBef>
              <a:spcAft>
                <a:spcPct val="0"/>
              </a:spcAft>
              <a:buClrTx/>
              <a:buSzTx/>
              <a:buFont typeface="Arial" pitchFamily="34" charset="0"/>
              <a:buChar char="•"/>
              <a:tabLst/>
              <a:defRPr/>
            </a:pPr>
            <a:r>
              <a:rPr lang="en-US" sz="900" kern="1200" baseline="0" noProof="0" dirty="0" smtClean="0">
                <a:solidFill>
                  <a:schemeClr val="tx1"/>
                </a:solidFill>
                <a:latin typeface="Arial"/>
                <a:ea typeface="ＭＳ Ｐゴシック" pitchFamily="-107" charset="-128"/>
                <a:cs typeface="ＭＳ Ｐゴシック" pitchFamily="-107" charset="-128"/>
              </a:rPr>
              <a:t> A </a:t>
            </a:r>
            <a:r>
              <a:rPr lang="en-US" sz="900" b="1" kern="1200" baseline="0" noProof="0" dirty="0" smtClean="0">
                <a:solidFill>
                  <a:schemeClr val="tx1"/>
                </a:solidFill>
                <a:latin typeface="Arial"/>
                <a:ea typeface="ＭＳ Ｐゴシック" pitchFamily="-107" charset="-128"/>
                <a:cs typeface="ＭＳ Ｐゴシック" pitchFamily="-107" charset="-128"/>
              </a:rPr>
              <a:t>Wholesaler</a:t>
            </a:r>
            <a:r>
              <a:rPr lang="en-US" sz="900" kern="1200" baseline="0" noProof="0" dirty="0" smtClean="0">
                <a:solidFill>
                  <a:schemeClr val="tx1"/>
                </a:solidFill>
                <a:latin typeface="Arial"/>
                <a:ea typeface="ＭＳ Ｐゴシック" pitchFamily="-107" charset="-128"/>
                <a:cs typeface="ＭＳ Ｐゴシック" pitchFamily="-107" charset="-128"/>
              </a:rPr>
              <a:t> is an organization that performs activities related to procuring, holding, and supplying or exporting medicinal products, but does not supply these products to the public. These activities are carried out with manufacturers, importers, other wholesale distributors, or persons supplying to the public. (Only available for Key Account Management and Order Entry users.) </a:t>
            </a:r>
          </a:p>
          <a:p>
            <a:pPr lvl="1" algn="just">
              <a:buFont typeface="Arial" pitchFamily="34" charset="0"/>
              <a:buChar char="•"/>
            </a:pPr>
            <a:endParaRPr lang="en-US" sz="900" kern="1200" baseline="0" noProof="0" dirty="0" smtClean="0">
              <a:solidFill>
                <a:schemeClr val="tx1"/>
              </a:solidFill>
              <a:latin typeface="Arial"/>
              <a:ea typeface="ＭＳ Ｐゴシック" pitchFamily="-107" charset="-128"/>
              <a:cs typeface="ＭＳ Ｐゴシック" pitchFamily="-107" charset="-128"/>
            </a:endParaRPr>
          </a:p>
          <a:p>
            <a:pPr marL="457200" marR="0" lvl="1" indent="0" algn="just" defTabSz="457200" rtl="0" eaLnBrk="0" fontAlgn="base" latinLnBrk="0" hangingPunct="0">
              <a:lnSpc>
                <a:spcPct val="100000"/>
              </a:lnSpc>
              <a:spcBef>
                <a:spcPct val="30000"/>
              </a:spcBef>
              <a:spcAft>
                <a:spcPct val="0"/>
              </a:spcAft>
              <a:buClrTx/>
              <a:buSzTx/>
              <a:buFont typeface="Arial" pitchFamily="34" charset="0"/>
              <a:buChar char="•"/>
              <a:tabLst/>
              <a:defRPr/>
            </a:pPr>
            <a:r>
              <a:rPr lang="en-US" sz="900" kern="1200" baseline="0" noProof="0" dirty="0" smtClean="0">
                <a:solidFill>
                  <a:schemeClr val="tx1"/>
                </a:solidFill>
                <a:latin typeface="Arial"/>
                <a:ea typeface="ＭＳ Ｐゴシック" pitchFamily="-107" charset="-128"/>
                <a:cs typeface="ＭＳ Ｐゴシック" pitchFamily="-107" charset="-128"/>
              </a:rPr>
              <a:t> A </a:t>
            </a:r>
            <a:r>
              <a:rPr lang="en-US" sz="900" b="1" kern="1200" baseline="0" noProof="0" dirty="0" smtClean="0">
                <a:solidFill>
                  <a:schemeClr val="tx1"/>
                </a:solidFill>
                <a:latin typeface="Arial"/>
                <a:ea typeface="ＭＳ Ｐゴシック" pitchFamily="-107" charset="-128"/>
                <a:cs typeface="ＭＳ Ｐゴシック" pitchFamily="-107" charset="-128"/>
              </a:rPr>
              <a:t>Practice</a:t>
            </a:r>
            <a:r>
              <a:rPr lang="en-US" sz="900" kern="1200" baseline="0" noProof="0" dirty="0" smtClean="0">
                <a:solidFill>
                  <a:schemeClr val="tx1"/>
                </a:solidFill>
                <a:latin typeface="Arial"/>
                <a:ea typeface="ＭＳ Ｐゴシック" pitchFamily="-107" charset="-128"/>
                <a:cs typeface="ＭＳ Ｐゴシック" pitchFamily="-107" charset="-128"/>
              </a:rPr>
              <a:t> is an organization such as a free-standing surgery center or a group practice. </a:t>
            </a:r>
          </a:p>
          <a:p>
            <a:pPr lvl="1" algn="just">
              <a:buFont typeface="Arial" pitchFamily="34" charset="0"/>
              <a:buChar char="•"/>
            </a:pPr>
            <a:endParaRPr lang="en-US" sz="900" kern="1200" baseline="0" noProof="0" dirty="0" smtClean="0">
              <a:solidFill>
                <a:schemeClr val="tx1"/>
              </a:solidFill>
              <a:latin typeface="Arial"/>
              <a:ea typeface="ＭＳ Ｐゴシック" pitchFamily="-107" charset="-128"/>
              <a:cs typeface="ＭＳ Ｐゴシック" pitchFamily="-107" charset="-128"/>
            </a:endParaRPr>
          </a:p>
          <a:p>
            <a:pPr marL="457200" marR="0" lvl="1" indent="0" algn="just" defTabSz="457200" rtl="0" eaLnBrk="0" fontAlgn="base" latinLnBrk="0" hangingPunct="0">
              <a:lnSpc>
                <a:spcPct val="100000"/>
              </a:lnSpc>
              <a:spcBef>
                <a:spcPct val="30000"/>
              </a:spcBef>
              <a:spcAft>
                <a:spcPct val="0"/>
              </a:spcAft>
              <a:buClrTx/>
              <a:buSzTx/>
              <a:buFont typeface="Arial" pitchFamily="34" charset="0"/>
              <a:buChar char="•"/>
              <a:tabLst/>
              <a:defRPr/>
            </a:pPr>
            <a:r>
              <a:rPr lang="en-US" sz="900" kern="1200" baseline="0" noProof="0" dirty="0" smtClean="0">
                <a:solidFill>
                  <a:schemeClr val="tx1"/>
                </a:solidFill>
                <a:latin typeface="Arial"/>
                <a:ea typeface="ＭＳ Ｐゴシック" pitchFamily="-107" charset="-128"/>
                <a:cs typeface="ＭＳ Ｐゴシック" pitchFamily="-107" charset="-128"/>
              </a:rPr>
              <a:t> A </a:t>
            </a:r>
            <a:r>
              <a:rPr lang="en-US" sz="900" b="1" kern="1200" baseline="0" noProof="0" dirty="0" smtClean="0">
                <a:solidFill>
                  <a:schemeClr val="tx1"/>
                </a:solidFill>
                <a:latin typeface="Arial"/>
                <a:ea typeface="ＭＳ Ｐゴシック" pitchFamily="-107" charset="-128"/>
                <a:cs typeface="ＭＳ Ｐゴシック" pitchFamily="-107" charset="-128"/>
              </a:rPr>
              <a:t>Managed Care Organization (MCO) </a:t>
            </a:r>
            <a:r>
              <a:rPr lang="en-US" sz="900" kern="1200" baseline="0" noProof="0" dirty="0" smtClean="0">
                <a:solidFill>
                  <a:schemeClr val="tx1"/>
                </a:solidFill>
                <a:latin typeface="Arial"/>
                <a:ea typeface="ＭＳ Ｐゴシック" pitchFamily="-107" charset="-128"/>
                <a:cs typeface="ＭＳ Ｐゴシック" pitchFamily="-107" charset="-128"/>
              </a:rPr>
              <a:t>is an organization such as a Health Maintenance Organization (HMO), Pharmacy Benefit Manager (PBM), or Preferred Provider Organization (PPO). </a:t>
            </a:r>
          </a:p>
          <a:p>
            <a:pPr lvl="1" algn="just">
              <a:buFont typeface="Arial" pitchFamily="34" charset="0"/>
              <a:buChar char="•"/>
            </a:pPr>
            <a:endParaRPr lang="en-US" sz="900" kern="1200" baseline="0" noProof="0" dirty="0" smtClean="0">
              <a:solidFill>
                <a:schemeClr val="tx1"/>
              </a:solidFill>
              <a:latin typeface="Arial"/>
              <a:ea typeface="ＭＳ Ｐゴシック" pitchFamily="-107" charset="-128"/>
              <a:cs typeface="ＭＳ Ｐゴシック" pitchFamily="-107" charset="-128"/>
            </a:endParaRPr>
          </a:p>
          <a:p>
            <a:pPr lvl="1" algn="just">
              <a:buFont typeface="Arial" pitchFamily="34" charset="0"/>
              <a:buChar char="•"/>
            </a:pPr>
            <a:r>
              <a:rPr lang="en-US" sz="900" kern="1200" baseline="0" noProof="0" dirty="0" smtClean="0">
                <a:solidFill>
                  <a:schemeClr val="tx1"/>
                </a:solidFill>
                <a:latin typeface="Arial"/>
                <a:ea typeface="ＭＳ Ｐゴシック" pitchFamily="-107" charset="-128"/>
                <a:cs typeface="ＭＳ Ｐゴシック" pitchFamily="-107" charset="-128"/>
              </a:rPr>
              <a:t> A </a:t>
            </a:r>
            <a:r>
              <a:rPr lang="en-US" sz="900" b="1" kern="1200" baseline="0" noProof="0" dirty="0" smtClean="0">
                <a:solidFill>
                  <a:schemeClr val="tx1"/>
                </a:solidFill>
                <a:latin typeface="Arial"/>
                <a:ea typeface="ＭＳ Ｐゴシック" pitchFamily="-107" charset="-128"/>
                <a:cs typeface="ＭＳ Ｐゴシック" pitchFamily="-107" charset="-128"/>
              </a:rPr>
              <a:t>Group Purchasing Organization (GPO) </a:t>
            </a:r>
            <a:r>
              <a:rPr lang="en-US" sz="900" kern="1200" baseline="0" noProof="0" dirty="0" smtClean="0">
                <a:solidFill>
                  <a:schemeClr val="tx1"/>
                </a:solidFill>
                <a:latin typeface="Arial"/>
                <a:ea typeface="ＭＳ Ｐゴシック" pitchFamily="-107" charset="-128"/>
                <a:cs typeface="ＭＳ Ｐゴシック" pitchFamily="-107" charset="-128"/>
              </a:rPr>
              <a:t>is an organization such as a nursing home provider or buying group provider that helps healthcare entities achieve cost-savings by aggregating purchasing volume to obtain discounts. </a:t>
            </a:r>
          </a:p>
          <a:p>
            <a:pPr lvl="1" algn="just">
              <a:buFont typeface="Arial" pitchFamily="34" charset="0"/>
              <a:buChar char="•"/>
            </a:pPr>
            <a:endParaRPr lang="en-US" sz="900" kern="1200" baseline="0" noProof="0" dirty="0" smtClean="0">
              <a:solidFill>
                <a:schemeClr val="tx1"/>
              </a:solidFill>
              <a:latin typeface="Arial"/>
              <a:ea typeface="ＭＳ Ｐゴシック" pitchFamily="-107" charset="-128"/>
              <a:cs typeface="ＭＳ Ｐゴシック" pitchFamily="-107" charset="-128"/>
            </a:endParaRPr>
          </a:p>
          <a:p>
            <a:pPr marL="457200" marR="0" lvl="1" indent="0" algn="just" defTabSz="457200" rtl="0" eaLnBrk="0" fontAlgn="base" latinLnBrk="0" hangingPunct="0">
              <a:lnSpc>
                <a:spcPct val="100000"/>
              </a:lnSpc>
              <a:spcBef>
                <a:spcPct val="30000"/>
              </a:spcBef>
              <a:spcAft>
                <a:spcPct val="0"/>
              </a:spcAft>
              <a:buClrTx/>
              <a:buSzTx/>
              <a:buFont typeface="Arial" pitchFamily="34" charset="0"/>
              <a:buChar char="•"/>
              <a:tabLst/>
              <a:defRPr/>
            </a:pPr>
            <a:r>
              <a:rPr lang="en-US" sz="900" kern="1200" baseline="0" noProof="0" dirty="0" smtClean="0">
                <a:solidFill>
                  <a:schemeClr val="tx1"/>
                </a:solidFill>
                <a:latin typeface="Arial"/>
                <a:ea typeface="ＭＳ Ｐゴシック" pitchFamily="-107" charset="-128"/>
                <a:cs typeface="ＭＳ Ｐゴシック" pitchFamily="-107" charset="-128"/>
              </a:rPr>
              <a:t> A </a:t>
            </a:r>
            <a:r>
              <a:rPr lang="en-US" sz="900" b="1" kern="1200" baseline="0" noProof="0" dirty="0" smtClean="0">
                <a:solidFill>
                  <a:schemeClr val="tx1"/>
                </a:solidFill>
                <a:latin typeface="Arial"/>
                <a:ea typeface="ＭＳ Ｐゴシック" pitchFamily="-107" charset="-128"/>
                <a:cs typeface="ＭＳ Ｐゴシック" pitchFamily="-107" charset="-128"/>
              </a:rPr>
              <a:t>Cluster</a:t>
            </a:r>
            <a:r>
              <a:rPr lang="en-US" sz="900" kern="1200" baseline="0" noProof="0" dirty="0" smtClean="0">
                <a:solidFill>
                  <a:schemeClr val="tx1"/>
                </a:solidFill>
                <a:latin typeface="Arial"/>
                <a:ea typeface="ＭＳ Ｐゴシック" pitchFamily="-107" charset="-128"/>
                <a:cs typeface="ＭＳ Ｐゴシック" pitchFamily="-107" charset="-128"/>
              </a:rPr>
              <a:t> is an Organization whose affiliates are interconnected pharmacies, providing them with recommendations and tools regarding their management enhancement, inventory keeping and commercial policy. It enables its members to benefit from the same commercial offers on pharmaceutical products to harmonize the market prices.</a:t>
            </a:r>
          </a:p>
        </p:txBody>
      </p:sp>
      <p:sp>
        <p:nvSpPr>
          <p:cNvPr id="31748" name="Slide Number Placeholder 3"/>
          <p:cNvSpPr>
            <a:spLocks noGrp="1"/>
          </p:cNvSpPr>
          <p:nvPr>
            <p:ph type="sldNum" sz="quarter" idx="5"/>
          </p:nvPr>
        </p:nvSpPr>
        <p:spPr bwMode="auto">
          <a:noFill/>
          <a:ln>
            <a:miter lim="800000"/>
            <a:headEnd/>
            <a:tailEnd/>
          </a:ln>
        </p:spPr>
        <p:txBody>
          <a:bodyPr/>
          <a:lstStyle/>
          <a:p>
            <a:fld id="{E72FF26D-6097-4FB5-866A-6E61B585FBAA}" type="slidenum">
              <a:rPr lang="en-US" smtClean="0">
                <a:ea typeface="ＭＳ Ｐゴシック"/>
                <a:cs typeface="ＭＳ Ｐゴシック"/>
              </a:rPr>
              <a:pPr/>
              <a:t>44</a:t>
            </a:fld>
            <a:endParaRPr lang="en-US" smtClean="0">
              <a:ea typeface="ＭＳ Ｐゴシック"/>
              <a:cs typeface="ＭＳ Ｐゴシック"/>
            </a:endParaRPr>
          </a:p>
        </p:txBody>
      </p:sp>
      <p:sp>
        <p:nvSpPr>
          <p:cNvPr id="5" name="Date Placeholder 4"/>
          <p:cNvSpPr>
            <a:spLocks noGrp="1"/>
          </p:cNvSpPr>
          <p:nvPr>
            <p:ph type="dt" idx="10"/>
          </p:nvPr>
        </p:nvSpPr>
        <p:spPr/>
        <p:txBody>
          <a:bodyPr/>
          <a:lstStyle/>
          <a:p>
            <a:pPr>
              <a:defRPr/>
            </a:pPr>
            <a:fld id="{3C8459E9-3BE4-4C9A-B355-35415D1BD5BB}" type="datetime1">
              <a:rPr lang="en-US" smtClean="0"/>
              <a:pPr>
                <a:defRPr/>
              </a:pPr>
              <a:t>8/13/2013</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5" name="Rectangle 9"/>
          <p:cNvSpPr>
            <a:spLocks noGrp="1" noChangeArrowheads="1"/>
          </p:cNvSpPr>
          <p:nvPr>
            <p:ph type="sldNum" sz="quarter" idx="5"/>
          </p:nvPr>
        </p:nvSpPr>
        <p:spPr>
          <a:noFill/>
        </p:spPr>
        <p:txBody>
          <a:bodyPr/>
          <a:lstStyle/>
          <a:p>
            <a:fld id="{7E289D3A-3280-41AA-B835-47C435EBCC28}" type="slidenum">
              <a:rPr lang="en-US" smtClean="0">
                <a:latin typeface="Arial" charset="0"/>
              </a:rPr>
              <a:pPr/>
              <a:t>45</a:t>
            </a:fld>
            <a:endParaRPr lang="en-US" smtClean="0">
              <a:latin typeface="Arial" charset="0"/>
            </a:endParaRPr>
          </a:p>
        </p:txBody>
      </p:sp>
      <p:sp>
        <p:nvSpPr>
          <p:cNvPr id="182276" name="Rectangle 2"/>
          <p:cNvSpPr>
            <a:spLocks noGrp="1" noRot="1" noChangeAspect="1" noChangeArrowheads="1" noTextEdit="1"/>
          </p:cNvSpPr>
          <p:nvPr>
            <p:ph type="sldImg"/>
          </p:nvPr>
        </p:nvSpPr>
        <p:spPr>
          <a:ln/>
        </p:spPr>
      </p:sp>
      <p:sp>
        <p:nvSpPr>
          <p:cNvPr id="182277" name="Rectangle 3"/>
          <p:cNvSpPr>
            <a:spLocks noGrp="1" noChangeArrowheads="1"/>
          </p:cNvSpPr>
          <p:nvPr>
            <p:ph type="body" idx="1"/>
          </p:nvPr>
        </p:nvSpPr>
        <p:spPr>
          <a:noFill/>
          <a:ln/>
        </p:spPr>
        <p:txBody>
          <a:bodyPr/>
          <a:lstStyle/>
          <a:p>
            <a:pPr defTabSz="876689">
              <a:buFont typeface="Arial" pitchFamily="34" charset="0"/>
              <a:buNone/>
              <a:defRPr/>
            </a:pPr>
            <a:endParaRPr lang="en-US" sz="900" dirty="0" smtClean="0">
              <a:latin typeface="Arial" charset="0"/>
            </a:endParaRPr>
          </a:p>
        </p:txBody>
      </p:sp>
      <p:sp>
        <p:nvSpPr>
          <p:cNvPr id="5" name="Date Placeholder 4"/>
          <p:cNvSpPr>
            <a:spLocks noGrp="1"/>
          </p:cNvSpPr>
          <p:nvPr>
            <p:ph type="dt" idx="10"/>
          </p:nvPr>
        </p:nvSpPr>
        <p:spPr/>
        <p:txBody>
          <a:bodyPr/>
          <a:lstStyle/>
          <a:p>
            <a:pPr>
              <a:defRPr/>
            </a:pPr>
            <a:fld id="{3C8459E9-3BE4-4C9A-B355-35415D1BD5BB}" type="datetime1">
              <a:rPr lang="en-US" smtClean="0"/>
              <a:pPr>
                <a:defRPr/>
              </a:pPr>
              <a:t>8/13/2013</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5" name="Rectangle 9"/>
          <p:cNvSpPr>
            <a:spLocks noGrp="1" noChangeArrowheads="1"/>
          </p:cNvSpPr>
          <p:nvPr>
            <p:ph type="sldNum" sz="quarter" idx="5"/>
          </p:nvPr>
        </p:nvSpPr>
        <p:spPr>
          <a:noFill/>
        </p:spPr>
        <p:txBody>
          <a:bodyPr/>
          <a:lstStyle/>
          <a:p>
            <a:fld id="{7E289D3A-3280-41AA-B835-47C435EBCC28}" type="slidenum">
              <a:rPr lang="en-US" smtClean="0">
                <a:latin typeface="Arial" charset="0"/>
              </a:rPr>
              <a:pPr/>
              <a:t>46</a:t>
            </a:fld>
            <a:endParaRPr lang="en-US" smtClean="0">
              <a:latin typeface="Arial" charset="0"/>
            </a:endParaRPr>
          </a:p>
        </p:txBody>
      </p:sp>
      <p:sp>
        <p:nvSpPr>
          <p:cNvPr id="182276" name="Rectangle 2"/>
          <p:cNvSpPr>
            <a:spLocks noGrp="1" noRot="1" noChangeAspect="1" noChangeArrowheads="1" noTextEdit="1"/>
          </p:cNvSpPr>
          <p:nvPr>
            <p:ph type="sldImg"/>
          </p:nvPr>
        </p:nvSpPr>
        <p:spPr>
          <a:ln/>
        </p:spPr>
      </p:sp>
      <p:sp>
        <p:nvSpPr>
          <p:cNvPr id="182277" name="Rectangle 3"/>
          <p:cNvSpPr>
            <a:spLocks noGrp="1" noChangeArrowheads="1"/>
          </p:cNvSpPr>
          <p:nvPr>
            <p:ph type="body" idx="1"/>
          </p:nvPr>
        </p:nvSpPr>
        <p:spPr>
          <a:noFill/>
          <a:ln/>
        </p:spPr>
        <p:txBody>
          <a:bodyPr/>
          <a:lstStyle/>
          <a:p>
            <a:pPr defTabSz="876689">
              <a:buFont typeface="Arial" pitchFamily="34" charset="0"/>
              <a:buNone/>
              <a:defRPr/>
            </a:pPr>
            <a:endParaRPr lang="en-US" sz="900" dirty="0" smtClean="0">
              <a:latin typeface="Arial" charset="0"/>
            </a:endParaRPr>
          </a:p>
        </p:txBody>
      </p:sp>
      <p:sp>
        <p:nvSpPr>
          <p:cNvPr id="5" name="Date Placeholder 4"/>
          <p:cNvSpPr>
            <a:spLocks noGrp="1"/>
          </p:cNvSpPr>
          <p:nvPr>
            <p:ph type="dt" idx="10"/>
          </p:nvPr>
        </p:nvSpPr>
        <p:spPr/>
        <p:txBody>
          <a:bodyPr/>
          <a:lstStyle/>
          <a:p>
            <a:pPr>
              <a:defRPr/>
            </a:pPr>
            <a:fld id="{3C8459E9-3BE4-4C9A-B355-35415D1BD5BB}" type="datetime1">
              <a:rPr lang="en-US" smtClean="0"/>
              <a:pPr>
                <a:defRPr/>
              </a:pPr>
              <a:t>8/13/2013</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5" name="Rectangle 9"/>
          <p:cNvSpPr>
            <a:spLocks noGrp="1" noChangeArrowheads="1"/>
          </p:cNvSpPr>
          <p:nvPr>
            <p:ph type="sldNum" sz="quarter" idx="5"/>
          </p:nvPr>
        </p:nvSpPr>
        <p:spPr>
          <a:noFill/>
        </p:spPr>
        <p:txBody>
          <a:bodyPr/>
          <a:lstStyle/>
          <a:p>
            <a:fld id="{7E289D3A-3280-41AA-B835-47C435EBCC28}" type="slidenum">
              <a:rPr lang="en-US" smtClean="0">
                <a:latin typeface="Arial" charset="0"/>
              </a:rPr>
              <a:pPr/>
              <a:t>47</a:t>
            </a:fld>
            <a:endParaRPr lang="en-US" smtClean="0">
              <a:latin typeface="Arial" charset="0"/>
            </a:endParaRPr>
          </a:p>
        </p:txBody>
      </p:sp>
      <p:sp>
        <p:nvSpPr>
          <p:cNvPr id="182276" name="Rectangle 2"/>
          <p:cNvSpPr>
            <a:spLocks noGrp="1" noRot="1" noChangeAspect="1" noChangeArrowheads="1" noTextEdit="1"/>
          </p:cNvSpPr>
          <p:nvPr>
            <p:ph type="sldImg"/>
          </p:nvPr>
        </p:nvSpPr>
        <p:spPr>
          <a:ln/>
        </p:spPr>
      </p:sp>
      <p:sp>
        <p:nvSpPr>
          <p:cNvPr id="182277" name="Rectangle 3"/>
          <p:cNvSpPr>
            <a:spLocks noGrp="1" noChangeArrowheads="1"/>
          </p:cNvSpPr>
          <p:nvPr>
            <p:ph type="body" idx="1"/>
          </p:nvPr>
        </p:nvSpPr>
        <p:spPr>
          <a:noFill/>
          <a:ln/>
        </p:spPr>
        <p:txBody>
          <a:bodyPr/>
          <a:lstStyle/>
          <a:p>
            <a:pPr defTabSz="876689">
              <a:defRPr/>
            </a:pPr>
            <a:endParaRPr lang="en-US" sz="900" dirty="0" smtClean="0"/>
          </a:p>
        </p:txBody>
      </p:sp>
      <p:sp>
        <p:nvSpPr>
          <p:cNvPr id="5" name="Date Placeholder 4"/>
          <p:cNvSpPr>
            <a:spLocks noGrp="1"/>
          </p:cNvSpPr>
          <p:nvPr>
            <p:ph type="dt" idx="10"/>
          </p:nvPr>
        </p:nvSpPr>
        <p:spPr/>
        <p:txBody>
          <a:bodyPr/>
          <a:lstStyle/>
          <a:p>
            <a:pPr>
              <a:defRPr/>
            </a:pPr>
            <a:fld id="{3C8459E9-3BE4-4C9A-B355-35415D1BD5BB}" type="datetime1">
              <a:rPr lang="en-US" smtClean="0"/>
              <a:pPr>
                <a:defRPr/>
              </a:pPr>
              <a:t>8/13/2013</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5" name="Rectangle 9"/>
          <p:cNvSpPr>
            <a:spLocks noGrp="1" noChangeArrowheads="1"/>
          </p:cNvSpPr>
          <p:nvPr>
            <p:ph type="sldNum" sz="quarter" idx="5"/>
          </p:nvPr>
        </p:nvSpPr>
        <p:spPr>
          <a:noFill/>
        </p:spPr>
        <p:txBody>
          <a:bodyPr/>
          <a:lstStyle/>
          <a:p>
            <a:fld id="{7E289D3A-3280-41AA-B835-47C435EBCC28}" type="slidenum">
              <a:rPr lang="en-US" smtClean="0">
                <a:latin typeface="Arial" charset="0"/>
              </a:rPr>
              <a:pPr/>
              <a:t>48</a:t>
            </a:fld>
            <a:endParaRPr lang="en-US" smtClean="0">
              <a:latin typeface="Arial" charset="0"/>
            </a:endParaRPr>
          </a:p>
        </p:txBody>
      </p:sp>
      <p:sp>
        <p:nvSpPr>
          <p:cNvPr id="182276" name="Rectangle 2"/>
          <p:cNvSpPr>
            <a:spLocks noGrp="1" noRot="1" noChangeAspect="1" noChangeArrowheads="1" noTextEdit="1"/>
          </p:cNvSpPr>
          <p:nvPr>
            <p:ph type="sldImg"/>
          </p:nvPr>
        </p:nvSpPr>
        <p:spPr>
          <a:ln/>
        </p:spPr>
      </p:sp>
      <p:sp>
        <p:nvSpPr>
          <p:cNvPr id="182277" name="Rectangle 3"/>
          <p:cNvSpPr>
            <a:spLocks noGrp="1" noChangeArrowheads="1"/>
          </p:cNvSpPr>
          <p:nvPr>
            <p:ph type="body" idx="1"/>
          </p:nvPr>
        </p:nvSpPr>
        <p:spPr>
          <a:noFill/>
          <a:ln/>
        </p:spPr>
        <p:txBody>
          <a:bodyPr/>
          <a:lstStyle/>
          <a:p>
            <a:pPr lvl="0">
              <a:buFont typeface="Arial" pitchFamily="34" charset="0"/>
              <a:buNone/>
            </a:pPr>
            <a:endParaRPr lang="en-US" sz="900" dirty="0" smtClean="0"/>
          </a:p>
        </p:txBody>
      </p:sp>
      <p:sp>
        <p:nvSpPr>
          <p:cNvPr id="5" name="Date Placeholder 4"/>
          <p:cNvSpPr>
            <a:spLocks noGrp="1"/>
          </p:cNvSpPr>
          <p:nvPr>
            <p:ph type="dt" idx="10"/>
          </p:nvPr>
        </p:nvSpPr>
        <p:spPr/>
        <p:txBody>
          <a:bodyPr/>
          <a:lstStyle/>
          <a:p>
            <a:pPr>
              <a:defRPr/>
            </a:pPr>
            <a:fld id="{3C8459E9-3BE4-4C9A-B355-35415D1BD5BB}" type="datetime1">
              <a:rPr lang="en-US" smtClean="0"/>
              <a:pPr>
                <a:defRPr/>
              </a:pPr>
              <a:t>8/13/2013</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5" name="Rectangle 9"/>
          <p:cNvSpPr>
            <a:spLocks noGrp="1" noChangeArrowheads="1"/>
          </p:cNvSpPr>
          <p:nvPr>
            <p:ph type="sldNum" sz="quarter" idx="5"/>
          </p:nvPr>
        </p:nvSpPr>
        <p:spPr>
          <a:noFill/>
        </p:spPr>
        <p:txBody>
          <a:bodyPr/>
          <a:lstStyle/>
          <a:p>
            <a:fld id="{7E289D3A-3280-41AA-B835-47C435EBCC28}" type="slidenum">
              <a:rPr lang="en-US" smtClean="0">
                <a:latin typeface="Arial" charset="0"/>
              </a:rPr>
              <a:pPr/>
              <a:t>49</a:t>
            </a:fld>
            <a:endParaRPr lang="en-US" smtClean="0">
              <a:latin typeface="Arial" charset="0"/>
            </a:endParaRPr>
          </a:p>
        </p:txBody>
      </p:sp>
      <p:sp>
        <p:nvSpPr>
          <p:cNvPr id="182276" name="Rectangle 2"/>
          <p:cNvSpPr>
            <a:spLocks noGrp="1" noRot="1" noChangeAspect="1" noChangeArrowheads="1" noTextEdit="1"/>
          </p:cNvSpPr>
          <p:nvPr>
            <p:ph type="sldImg"/>
          </p:nvPr>
        </p:nvSpPr>
        <p:spPr>
          <a:ln/>
        </p:spPr>
      </p:sp>
      <p:sp>
        <p:nvSpPr>
          <p:cNvPr id="182277" name="Rectangle 3"/>
          <p:cNvSpPr>
            <a:spLocks noGrp="1" noChangeArrowheads="1"/>
          </p:cNvSpPr>
          <p:nvPr>
            <p:ph type="body" idx="1"/>
          </p:nvPr>
        </p:nvSpPr>
        <p:spPr>
          <a:noFill/>
          <a:ln/>
        </p:spPr>
        <p:txBody>
          <a:bodyPr/>
          <a:lstStyle/>
          <a:p>
            <a:pPr defTabSz="876689">
              <a:buFont typeface="Arial" pitchFamily="34" charset="0"/>
              <a:buNone/>
              <a:defRPr/>
            </a:pPr>
            <a:endParaRPr lang="en-US" sz="900" dirty="0" smtClean="0"/>
          </a:p>
        </p:txBody>
      </p:sp>
      <p:sp>
        <p:nvSpPr>
          <p:cNvPr id="5" name="Date Placeholder 4"/>
          <p:cNvSpPr>
            <a:spLocks noGrp="1"/>
          </p:cNvSpPr>
          <p:nvPr>
            <p:ph type="dt" idx="10"/>
          </p:nvPr>
        </p:nvSpPr>
        <p:spPr/>
        <p:txBody>
          <a:bodyPr/>
          <a:lstStyle/>
          <a:p>
            <a:pPr>
              <a:defRPr/>
            </a:pPr>
            <a:fld id="{3C8459E9-3BE4-4C9A-B355-35415D1BD5BB}" type="datetime1">
              <a:rPr lang="en-US" smtClean="0"/>
              <a:pPr>
                <a:defRPr/>
              </a:pPr>
              <a:t>8/13/2013</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Slide Image Placeholder 1"/>
          <p:cNvSpPr>
            <a:spLocks noGrp="1" noRot="1" noChangeAspect="1" noTextEdit="1"/>
          </p:cNvSpPr>
          <p:nvPr>
            <p:ph type="sldImg"/>
          </p:nvPr>
        </p:nvSpPr>
        <p:spPr bwMode="auto">
          <a:noFill/>
          <a:ln>
            <a:solidFill>
              <a:srgbClr val="000000"/>
            </a:solidFill>
            <a:miter lim="800000"/>
            <a:headEnd/>
            <a:tailEnd/>
          </a:ln>
        </p:spPr>
      </p:sp>
      <p:sp>
        <p:nvSpPr>
          <p:cNvPr id="220163" name="Notes Placeholder 2"/>
          <p:cNvSpPr>
            <a:spLocks noGrp="1"/>
          </p:cNvSpPr>
          <p:nvPr>
            <p:ph type="body" idx="1"/>
          </p:nvPr>
        </p:nvSpPr>
        <p:spPr bwMode="auto">
          <a:noFill/>
        </p:spPr>
        <p:txBody>
          <a:bodyPr/>
          <a:lstStyle/>
          <a:p>
            <a:endParaRPr lang="en-US" dirty="0" smtClean="0">
              <a:latin typeface="Arial" pitchFamily="34" charset="0"/>
            </a:endParaRPr>
          </a:p>
        </p:txBody>
      </p:sp>
      <p:sp>
        <p:nvSpPr>
          <p:cNvPr id="220164" name="Slide Number Placeholder 3"/>
          <p:cNvSpPr>
            <a:spLocks noGrp="1"/>
          </p:cNvSpPr>
          <p:nvPr>
            <p:ph type="sldNum" sz="quarter" idx="5"/>
          </p:nvPr>
        </p:nvSpPr>
        <p:spPr bwMode="auto">
          <a:noFill/>
          <a:ln>
            <a:miter lim="800000"/>
            <a:headEnd/>
            <a:tailEnd/>
          </a:ln>
        </p:spPr>
        <p:txBody>
          <a:bodyPr/>
          <a:lstStyle/>
          <a:p>
            <a:fld id="{61710C1F-B25E-41E2-9C49-432656ADABF5}" type="slidenum">
              <a:rPr lang="en-US" smtClean="0">
                <a:ea typeface="MS PGothic" pitchFamily="34" charset="-128"/>
              </a:rPr>
              <a:pPr/>
              <a:t>5</a:t>
            </a:fld>
            <a:endParaRPr lang="en-US" smtClean="0">
              <a:ea typeface="MS PGothic" pitchFamily="34" charset="-128"/>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9D996821-C2CE-470B-B784-5D2AAD1AB7A4}" type="slidenum">
              <a:rPr lang="en-US" smtClean="0"/>
              <a:pPr>
                <a:defRPr/>
              </a:pPr>
              <a:t>50</a:t>
            </a:fld>
            <a:endParaRPr lang="en-US"/>
          </a:p>
        </p:txBody>
      </p:sp>
      <p:sp>
        <p:nvSpPr>
          <p:cNvPr id="5" name="Date Placeholder 4"/>
          <p:cNvSpPr>
            <a:spLocks noGrp="1"/>
          </p:cNvSpPr>
          <p:nvPr>
            <p:ph type="dt" idx="11"/>
          </p:nvPr>
        </p:nvSpPr>
        <p:spPr/>
        <p:txBody>
          <a:bodyPr/>
          <a:lstStyle/>
          <a:p>
            <a:pPr>
              <a:defRPr/>
            </a:pPr>
            <a:fld id="{3C8459E9-3BE4-4C9A-B355-35415D1BD5BB}" type="datetime1">
              <a:rPr lang="en-US" smtClean="0"/>
              <a:pPr>
                <a:defRPr/>
              </a:pPr>
              <a:t>8/13/2013</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1" name="Rectangle 9"/>
          <p:cNvSpPr>
            <a:spLocks noGrp="1" noChangeArrowheads="1"/>
          </p:cNvSpPr>
          <p:nvPr>
            <p:ph type="sldNum" sz="quarter" idx="5"/>
          </p:nvPr>
        </p:nvSpPr>
        <p:spPr>
          <a:noFill/>
        </p:spPr>
        <p:txBody>
          <a:bodyPr/>
          <a:lstStyle/>
          <a:p>
            <a:fld id="{0DDB30AA-E9E4-4E3C-80E6-E8303AA563D7}" type="slidenum">
              <a:rPr lang="en-US" smtClean="0"/>
              <a:pPr/>
              <a:t>51</a:t>
            </a:fld>
            <a:endParaRPr lang="en-US" smtClean="0"/>
          </a:p>
        </p:txBody>
      </p:sp>
      <p:sp>
        <p:nvSpPr>
          <p:cNvPr id="191492" name="Rectangle 2"/>
          <p:cNvSpPr>
            <a:spLocks noGrp="1" noRot="1" noChangeAspect="1" noChangeArrowheads="1" noTextEdit="1"/>
          </p:cNvSpPr>
          <p:nvPr>
            <p:ph type="sldImg"/>
          </p:nvPr>
        </p:nvSpPr>
        <p:spPr>
          <a:xfrm>
            <a:off x="917575" y="742950"/>
            <a:ext cx="4965700" cy="3725863"/>
          </a:xfrm>
          <a:ln/>
        </p:spPr>
      </p:sp>
      <p:sp>
        <p:nvSpPr>
          <p:cNvPr id="191493" name="Rectangle 3"/>
          <p:cNvSpPr>
            <a:spLocks noGrp="1" noChangeArrowheads="1"/>
          </p:cNvSpPr>
          <p:nvPr>
            <p:ph type="body" idx="1"/>
          </p:nvPr>
        </p:nvSpPr>
        <p:spPr>
          <a:noFill/>
          <a:ln/>
        </p:spPr>
        <p:txBody>
          <a:bodyPr/>
          <a:lstStyle/>
          <a:p>
            <a:pPr algn="just" eaLnBrk="1" hangingPunct="1"/>
            <a:r>
              <a:rPr lang="en-US" sz="900" noProof="0" dirty="0" smtClean="0"/>
              <a:t>This</a:t>
            </a:r>
            <a:r>
              <a:rPr lang="en-US" sz="900" baseline="0" noProof="0" dirty="0" smtClean="0"/>
              <a:t> functionality is not activated by default in the baseline.</a:t>
            </a:r>
            <a:endParaRPr lang="en-US" sz="900" noProof="0" dirty="0" smtClean="0"/>
          </a:p>
        </p:txBody>
      </p:sp>
      <p:sp>
        <p:nvSpPr>
          <p:cNvPr id="5" name="Date Placeholder 4"/>
          <p:cNvSpPr>
            <a:spLocks noGrp="1"/>
          </p:cNvSpPr>
          <p:nvPr>
            <p:ph type="dt" idx="10"/>
          </p:nvPr>
        </p:nvSpPr>
        <p:spPr/>
        <p:txBody>
          <a:bodyPr/>
          <a:lstStyle/>
          <a:p>
            <a:pPr>
              <a:defRPr/>
            </a:pPr>
            <a:fld id="{3C8459E9-3BE4-4C9A-B355-35415D1BD5BB}" type="datetime1">
              <a:rPr lang="en-US" smtClean="0"/>
              <a:pPr>
                <a:defRPr/>
              </a:pPr>
              <a:t>8/13/2013</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323587" name="Espace réservé des commentaires 2"/>
          <p:cNvSpPr>
            <a:spLocks noGrp="1"/>
          </p:cNvSpPr>
          <p:nvPr>
            <p:ph type="body" idx="1"/>
          </p:nvPr>
        </p:nvSpPr>
        <p:spPr bwMode="auto">
          <a:noFill/>
        </p:spPr>
        <p:txBody>
          <a:bodyPr/>
          <a:lstStyle/>
          <a:p>
            <a:endParaRPr lang="fr-FR" smtClean="0">
              <a:latin typeface="Arial" pitchFamily="34" charset="0"/>
              <a:ea typeface="ＭＳ Ｐゴシック"/>
              <a:cs typeface="ＭＳ Ｐゴシック"/>
            </a:endParaRPr>
          </a:p>
        </p:txBody>
      </p:sp>
      <p:sp>
        <p:nvSpPr>
          <p:cNvPr id="323588" name="Espace réservé du numéro de diapositive 3"/>
          <p:cNvSpPr>
            <a:spLocks noGrp="1"/>
          </p:cNvSpPr>
          <p:nvPr>
            <p:ph type="sldNum" sz="quarter" idx="5"/>
          </p:nvPr>
        </p:nvSpPr>
        <p:spPr bwMode="auto">
          <a:noFill/>
          <a:ln>
            <a:miter lim="800000"/>
            <a:headEnd/>
            <a:tailEnd/>
          </a:ln>
        </p:spPr>
        <p:txBody>
          <a:bodyPr/>
          <a:lstStyle/>
          <a:p>
            <a:fld id="{28F4AFD7-C78F-454C-95B1-05FCC6B04DB8}" type="slidenum">
              <a:rPr lang="en-US" smtClean="0">
                <a:ea typeface="ＭＳ Ｐゴシック"/>
                <a:cs typeface="ＭＳ Ｐゴシック"/>
              </a:rPr>
              <a:pPr/>
              <a:t>52</a:t>
            </a:fld>
            <a:endParaRPr lang="en-US" smtClean="0">
              <a:ea typeface="ＭＳ Ｐゴシック"/>
              <a:cs typeface="ＭＳ Ｐゴシック"/>
            </a:endParaRPr>
          </a:p>
        </p:txBody>
      </p:sp>
      <p:sp>
        <p:nvSpPr>
          <p:cNvPr id="5" name="Date Placeholder 4"/>
          <p:cNvSpPr>
            <a:spLocks noGrp="1"/>
          </p:cNvSpPr>
          <p:nvPr>
            <p:ph type="dt" idx="10"/>
          </p:nvPr>
        </p:nvSpPr>
        <p:spPr/>
        <p:txBody>
          <a:bodyPr/>
          <a:lstStyle/>
          <a:p>
            <a:pPr>
              <a:defRPr/>
            </a:pPr>
            <a:fld id="{3C8459E9-3BE4-4C9A-B355-35415D1BD5BB}" type="datetime1">
              <a:rPr lang="en-US" smtClean="0"/>
              <a:pPr>
                <a:defRPr/>
              </a:pPr>
              <a:t>8/13/2013</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noTextEdit="1"/>
          </p:cNvSpPr>
          <p:nvPr>
            <p:ph type="sldImg"/>
          </p:nvPr>
        </p:nvSpPr>
        <p:spPr bwMode="auto">
          <a:noFill/>
          <a:ln>
            <a:solidFill>
              <a:srgbClr val="000000"/>
            </a:solidFill>
            <a:miter lim="800000"/>
            <a:headEnd/>
            <a:tailEnd/>
          </a:ln>
        </p:spPr>
      </p:sp>
      <p:sp>
        <p:nvSpPr>
          <p:cNvPr id="31747" name="Notes Placeholder 2"/>
          <p:cNvSpPr>
            <a:spLocks noGrp="1"/>
          </p:cNvSpPr>
          <p:nvPr>
            <p:ph type="body" idx="1"/>
          </p:nvPr>
        </p:nvSpPr>
        <p:spPr bwMode="auto">
          <a:noFill/>
        </p:spPr>
        <p:txBody>
          <a:bodyPr/>
          <a:lstStyle/>
          <a:p>
            <a:pPr defTabSz="438420"/>
            <a:endParaRPr lang="en-GB" dirty="0" smtClean="0">
              <a:latin typeface="Arial" charset="0"/>
            </a:endParaRPr>
          </a:p>
        </p:txBody>
      </p:sp>
      <p:sp>
        <p:nvSpPr>
          <p:cNvPr id="31748" name="Slide Number Placeholder 3"/>
          <p:cNvSpPr>
            <a:spLocks noGrp="1"/>
          </p:cNvSpPr>
          <p:nvPr>
            <p:ph type="sldNum" sz="quarter" idx="5"/>
          </p:nvPr>
        </p:nvSpPr>
        <p:spPr bwMode="auto">
          <a:noFill/>
          <a:ln>
            <a:miter lim="800000"/>
            <a:headEnd/>
            <a:tailEnd/>
          </a:ln>
        </p:spPr>
        <p:txBody>
          <a:bodyPr/>
          <a:lstStyle/>
          <a:p>
            <a:fld id="{E72FF26D-6097-4FB5-866A-6E61B585FBAA}" type="slidenum">
              <a:rPr lang="en-US" smtClean="0">
                <a:ea typeface="ＭＳ Ｐゴシック"/>
                <a:cs typeface="ＭＳ Ｐゴシック"/>
              </a:rPr>
              <a:pPr/>
              <a:t>53</a:t>
            </a:fld>
            <a:endParaRPr lang="en-US" smtClean="0">
              <a:ea typeface="ＭＳ Ｐゴシック"/>
              <a:cs typeface="ＭＳ Ｐゴシック"/>
            </a:endParaRPr>
          </a:p>
        </p:txBody>
      </p:sp>
      <p:sp>
        <p:nvSpPr>
          <p:cNvPr id="5" name="Date Placeholder 4"/>
          <p:cNvSpPr>
            <a:spLocks noGrp="1"/>
          </p:cNvSpPr>
          <p:nvPr>
            <p:ph type="dt" idx="10"/>
          </p:nvPr>
        </p:nvSpPr>
        <p:spPr/>
        <p:txBody>
          <a:bodyPr/>
          <a:lstStyle/>
          <a:p>
            <a:pPr>
              <a:defRPr/>
            </a:pPr>
            <a:fld id="{3C8459E9-3BE4-4C9A-B355-35415D1BD5BB}" type="datetime1">
              <a:rPr lang="en-US" smtClean="0"/>
              <a:pPr>
                <a:defRPr/>
              </a:pPr>
              <a:t>8/13/2013</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Rectangle 9"/>
          <p:cNvSpPr>
            <a:spLocks noGrp="1" noChangeArrowheads="1"/>
          </p:cNvSpPr>
          <p:nvPr>
            <p:ph type="sldNum" sz="quarter" idx="5"/>
          </p:nvPr>
        </p:nvSpPr>
        <p:spPr>
          <a:noFill/>
        </p:spPr>
        <p:txBody>
          <a:bodyPr/>
          <a:lstStyle/>
          <a:p>
            <a:fld id="{8698F75C-E176-4A3A-AA2D-EB64E5F8F398}" type="slidenum">
              <a:rPr lang="en-US" smtClean="0">
                <a:latin typeface="Arial" charset="0"/>
              </a:rPr>
              <a:pPr/>
              <a:t>54</a:t>
            </a:fld>
            <a:endParaRPr lang="en-US" smtClean="0">
              <a:latin typeface="Arial" charset="0"/>
            </a:endParaRPr>
          </a:p>
        </p:txBody>
      </p:sp>
      <p:sp>
        <p:nvSpPr>
          <p:cNvPr id="186372" name="Rectangle 2"/>
          <p:cNvSpPr>
            <a:spLocks noGrp="1" noRot="1" noChangeAspect="1" noChangeArrowheads="1" noTextEdit="1"/>
          </p:cNvSpPr>
          <p:nvPr>
            <p:ph type="sldImg"/>
          </p:nvPr>
        </p:nvSpPr>
        <p:spPr>
          <a:ln/>
        </p:spPr>
      </p:sp>
      <p:sp>
        <p:nvSpPr>
          <p:cNvPr id="186373" name="Rectangle 3"/>
          <p:cNvSpPr>
            <a:spLocks noGrp="1" noChangeArrowheads="1"/>
          </p:cNvSpPr>
          <p:nvPr>
            <p:ph type="body" idx="1"/>
          </p:nvPr>
        </p:nvSpPr>
        <p:spPr>
          <a:noFill/>
          <a:ln/>
        </p:spPr>
        <p:txBody>
          <a:bodyPr/>
          <a:lstStyle/>
          <a:p>
            <a:pPr eaLnBrk="1" hangingPunct="1"/>
            <a:endParaRPr lang="en-US" dirty="0" smtClean="0">
              <a:latin typeface="Arial" charset="0"/>
            </a:endParaRPr>
          </a:p>
        </p:txBody>
      </p:sp>
      <p:sp>
        <p:nvSpPr>
          <p:cNvPr id="5" name="Date Placeholder 4"/>
          <p:cNvSpPr>
            <a:spLocks noGrp="1"/>
          </p:cNvSpPr>
          <p:nvPr>
            <p:ph type="dt" idx="10"/>
          </p:nvPr>
        </p:nvSpPr>
        <p:spPr/>
        <p:txBody>
          <a:bodyPr/>
          <a:lstStyle/>
          <a:p>
            <a:pPr>
              <a:defRPr/>
            </a:pPr>
            <a:fld id="{3C8459E9-3BE4-4C9A-B355-35415D1BD5BB}" type="datetime1">
              <a:rPr lang="en-US" smtClean="0"/>
              <a:pPr>
                <a:defRPr/>
              </a:pPr>
              <a:t>8/13/2013</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5" name="Rectangle 9"/>
          <p:cNvSpPr>
            <a:spLocks noGrp="1" noChangeArrowheads="1"/>
          </p:cNvSpPr>
          <p:nvPr>
            <p:ph type="sldNum" sz="quarter" idx="5"/>
          </p:nvPr>
        </p:nvSpPr>
        <p:spPr>
          <a:noFill/>
        </p:spPr>
        <p:txBody>
          <a:bodyPr/>
          <a:lstStyle/>
          <a:p>
            <a:fld id="{7E289D3A-3280-41AA-B835-47C435EBCC28}" type="slidenum">
              <a:rPr lang="en-US" smtClean="0">
                <a:latin typeface="Arial" charset="0"/>
              </a:rPr>
              <a:pPr/>
              <a:t>55</a:t>
            </a:fld>
            <a:endParaRPr lang="en-US" smtClean="0">
              <a:latin typeface="Arial" charset="0"/>
            </a:endParaRPr>
          </a:p>
        </p:txBody>
      </p:sp>
      <p:sp>
        <p:nvSpPr>
          <p:cNvPr id="182276" name="Rectangle 2"/>
          <p:cNvSpPr>
            <a:spLocks noGrp="1" noRot="1" noChangeAspect="1" noChangeArrowheads="1" noTextEdit="1"/>
          </p:cNvSpPr>
          <p:nvPr>
            <p:ph type="sldImg"/>
          </p:nvPr>
        </p:nvSpPr>
        <p:spPr>
          <a:ln/>
        </p:spPr>
      </p:sp>
      <p:sp>
        <p:nvSpPr>
          <p:cNvPr id="182277" name="Rectangle 3"/>
          <p:cNvSpPr>
            <a:spLocks noGrp="1" noChangeArrowheads="1"/>
          </p:cNvSpPr>
          <p:nvPr>
            <p:ph type="body" idx="1"/>
          </p:nvPr>
        </p:nvSpPr>
        <p:spPr>
          <a:noFill/>
          <a:ln/>
        </p:spPr>
        <p:txBody>
          <a:bodyPr/>
          <a:lstStyle/>
          <a:p>
            <a:pPr defTabSz="876689">
              <a:defRPr/>
            </a:pPr>
            <a:endParaRPr lang="en-US" sz="900" dirty="0" smtClean="0"/>
          </a:p>
        </p:txBody>
      </p:sp>
      <p:sp>
        <p:nvSpPr>
          <p:cNvPr id="5" name="Date Placeholder 4"/>
          <p:cNvSpPr>
            <a:spLocks noGrp="1"/>
          </p:cNvSpPr>
          <p:nvPr>
            <p:ph type="dt" idx="10"/>
          </p:nvPr>
        </p:nvSpPr>
        <p:spPr/>
        <p:txBody>
          <a:bodyPr/>
          <a:lstStyle/>
          <a:p>
            <a:pPr>
              <a:defRPr/>
            </a:pPr>
            <a:fld id="{3C8459E9-3BE4-4C9A-B355-35415D1BD5BB}" type="datetime1">
              <a:rPr lang="en-US" smtClean="0"/>
              <a:pPr>
                <a:defRPr/>
              </a:pPr>
              <a:t>8/13/2013</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5" name="Rectangle 9"/>
          <p:cNvSpPr>
            <a:spLocks noGrp="1" noChangeArrowheads="1"/>
          </p:cNvSpPr>
          <p:nvPr>
            <p:ph type="sldNum" sz="quarter" idx="5"/>
          </p:nvPr>
        </p:nvSpPr>
        <p:spPr>
          <a:noFill/>
        </p:spPr>
        <p:txBody>
          <a:bodyPr/>
          <a:lstStyle/>
          <a:p>
            <a:fld id="{7E289D3A-3280-41AA-B835-47C435EBCC28}" type="slidenum">
              <a:rPr lang="en-US" smtClean="0">
                <a:latin typeface="Arial" charset="0"/>
              </a:rPr>
              <a:pPr/>
              <a:t>56</a:t>
            </a:fld>
            <a:endParaRPr lang="en-US" smtClean="0">
              <a:latin typeface="Arial" charset="0"/>
            </a:endParaRPr>
          </a:p>
        </p:txBody>
      </p:sp>
      <p:sp>
        <p:nvSpPr>
          <p:cNvPr id="182276" name="Rectangle 2"/>
          <p:cNvSpPr>
            <a:spLocks noGrp="1" noRot="1" noChangeAspect="1" noChangeArrowheads="1" noTextEdit="1"/>
          </p:cNvSpPr>
          <p:nvPr>
            <p:ph type="sldImg"/>
          </p:nvPr>
        </p:nvSpPr>
        <p:spPr>
          <a:ln/>
        </p:spPr>
      </p:sp>
      <p:sp>
        <p:nvSpPr>
          <p:cNvPr id="182277" name="Rectangle 3"/>
          <p:cNvSpPr>
            <a:spLocks noGrp="1" noChangeArrowheads="1"/>
          </p:cNvSpPr>
          <p:nvPr>
            <p:ph type="body" idx="1"/>
          </p:nvPr>
        </p:nvSpPr>
        <p:spPr>
          <a:noFill/>
          <a:ln/>
        </p:spPr>
        <p:txBody>
          <a:bodyPr/>
          <a:lstStyle/>
          <a:p>
            <a:pPr defTabSz="876689">
              <a:defRPr/>
            </a:pPr>
            <a:endParaRPr lang="en-US" sz="900" dirty="0" smtClean="0"/>
          </a:p>
        </p:txBody>
      </p:sp>
      <p:sp>
        <p:nvSpPr>
          <p:cNvPr id="5" name="Date Placeholder 4"/>
          <p:cNvSpPr>
            <a:spLocks noGrp="1"/>
          </p:cNvSpPr>
          <p:nvPr>
            <p:ph type="dt" idx="10"/>
          </p:nvPr>
        </p:nvSpPr>
        <p:spPr/>
        <p:txBody>
          <a:bodyPr/>
          <a:lstStyle/>
          <a:p>
            <a:pPr>
              <a:defRPr/>
            </a:pPr>
            <a:fld id="{3C8459E9-3BE4-4C9A-B355-35415D1BD5BB}" type="datetime1">
              <a:rPr lang="en-US" smtClean="0"/>
              <a:pPr>
                <a:defRPr/>
              </a:pPr>
              <a:t>8/13/2013</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5" name="Rectangle 9"/>
          <p:cNvSpPr>
            <a:spLocks noGrp="1" noChangeArrowheads="1"/>
          </p:cNvSpPr>
          <p:nvPr>
            <p:ph type="sldNum" sz="quarter" idx="5"/>
          </p:nvPr>
        </p:nvSpPr>
        <p:spPr>
          <a:noFill/>
        </p:spPr>
        <p:txBody>
          <a:bodyPr/>
          <a:lstStyle/>
          <a:p>
            <a:fld id="{CF634553-2F2F-4955-BC4B-883571642FAB}" type="slidenum">
              <a:rPr lang="en-US" smtClean="0">
                <a:latin typeface="Arial" charset="0"/>
              </a:rPr>
              <a:pPr/>
              <a:t>57</a:t>
            </a:fld>
            <a:endParaRPr lang="en-US" smtClean="0">
              <a:latin typeface="Arial" charset="0"/>
            </a:endParaRPr>
          </a:p>
        </p:txBody>
      </p:sp>
      <p:sp>
        <p:nvSpPr>
          <p:cNvPr id="187396" name="Rectangle 2"/>
          <p:cNvSpPr>
            <a:spLocks noGrp="1" noRot="1" noChangeAspect="1" noChangeArrowheads="1" noTextEdit="1"/>
          </p:cNvSpPr>
          <p:nvPr>
            <p:ph type="sldImg"/>
          </p:nvPr>
        </p:nvSpPr>
        <p:spPr>
          <a:ln/>
        </p:spPr>
      </p:sp>
      <p:sp>
        <p:nvSpPr>
          <p:cNvPr id="187397" name="Rectangle 3"/>
          <p:cNvSpPr>
            <a:spLocks noGrp="1" noChangeArrowheads="1"/>
          </p:cNvSpPr>
          <p:nvPr>
            <p:ph type="body" idx="1"/>
          </p:nvPr>
        </p:nvSpPr>
        <p:spPr>
          <a:noFill/>
          <a:ln/>
        </p:spPr>
        <p:txBody>
          <a:bodyPr/>
          <a:lstStyle/>
          <a:p>
            <a:pPr eaLnBrk="1" hangingPunct="1">
              <a:spcBef>
                <a:spcPct val="0"/>
              </a:spcBef>
              <a:buFont typeface="Arial" pitchFamily="34" charset="0"/>
              <a:buNone/>
            </a:pPr>
            <a:endParaRPr lang="en-US" sz="900" dirty="0" smtClean="0">
              <a:latin typeface="Arial" charset="0"/>
            </a:endParaRPr>
          </a:p>
        </p:txBody>
      </p:sp>
      <p:sp>
        <p:nvSpPr>
          <p:cNvPr id="5" name="Date Placeholder 4"/>
          <p:cNvSpPr>
            <a:spLocks noGrp="1"/>
          </p:cNvSpPr>
          <p:nvPr>
            <p:ph type="dt" idx="10"/>
          </p:nvPr>
        </p:nvSpPr>
        <p:spPr/>
        <p:txBody>
          <a:bodyPr/>
          <a:lstStyle/>
          <a:p>
            <a:pPr>
              <a:defRPr/>
            </a:pPr>
            <a:fld id="{3C8459E9-3BE4-4C9A-B355-35415D1BD5BB}" type="datetime1">
              <a:rPr lang="en-US" smtClean="0"/>
              <a:pPr>
                <a:defRPr/>
              </a:pPr>
              <a:t>8/13/2013</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5" name="Rectangle 9"/>
          <p:cNvSpPr>
            <a:spLocks noGrp="1" noChangeArrowheads="1"/>
          </p:cNvSpPr>
          <p:nvPr>
            <p:ph type="sldNum" sz="quarter" idx="5"/>
          </p:nvPr>
        </p:nvSpPr>
        <p:spPr>
          <a:noFill/>
        </p:spPr>
        <p:txBody>
          <a:bodyPr/>
          <a:lstStyle/>
          <a:p>
            <a:fld id="{CF634553-2F2F-4955-BC4B-883571642FAB}" type="slidenum">
              <a:rPr lang="en-US" smtClean="0">
                <a:latin typeface="Arial" charset="0"/>
              </a:rPr>
              <a:pPr/>
              <a:t>58</a:t>
            </a:fld>
            <a:endParaRPr lang="en-US" smtClean="0">
              <a:latin typeface="Arial" charset="0"/>
            </a:endParaRPr>
          </a:p>
        </p:txBody>
      </p:sp>
      <p:sp>
        <p:nvSpPr>
          <p:cNvPr id="187396" name="Rectangle 2"/>
          <p:cNvSpPr>
            <a:spLocks noGrp="1" noRot="1" noChangeAspect="1" noChangeArrowheads="1" noTextEdit="1"/>
          </p:cNvSpPr>
          <p:nvPr>
            <p:ph type="sldImg"/>
          </p:nvPr>
        </p:nvSpPr>
        <p:spPr>
          <a:ln/>
        </p:spPr>
      </p:sp>
      <p:sp>
        <p:nvSpPr>
          <p:cNvPr id="187397" name="Rectangle 3"/>
          <p:cNvSpPr>
            <a:spLocks noGrp="1" noChangeArrowheads="1"/>
          </p:cNvSpPr>
          <p:nvPr>
            <p:ph type="body" idx="1"/>
          </p:nvPr>
        </p:nvSpPr>
        <p:spPr>
          <a:noFill/>
          <a:ln/>
        </p:spPr>
        <p:txBody>
          <a:bodyPr/>
          <a:lstStyle/>
          <a:p>
            <a:pPr algn="just" eaLnBrk="1" hangingPunct="1">
              <a:spcBef>
                <a:spcPct val="0"/>
              </a:spcBef>
              <a:buFont typeface="Arial" pitchFamily="34" charset="0"/>
              <a:buNone/>
            </a:pPr>
            <a:r>
              <a:rPr lang="fr-FR" sz="900" b="1" dirty="0" smtClean="0">
                <a:latin typeface="Arial" charset="0"/>
              </a:rPr>
              <a:t>Best Times: </a:t>
            </a:r>
            <a:r>
              <a:rPr lang="en-US" sz="900" b="0" kern="1200" baseline="0" dirty="0" smtClean="0">
                <a:solidFill>
                  <a:schemeClr val="tx1"/>
                </a:solidFill>
                <a:latin typeface="Arial"/>
                <a:ea typeface="ＭＳ Ｐゴシック" pitchFamily="-107" charset="-128"/>
              </a:rPr>
              <a:t>The appropriate time to visit</a:t>
            </a:r>
            <a:r>
              <a:rPr lang="en-US" sz="900" kern="1200" baseline="0" dirty="0" smtClean="0">
                <a:solidFill>
                  <a:schemeClr val="tx1"/>
                </a:solidFill>
                <a:latin typeface="Arial"/>
                <a:ea typeface="ＭＳ Ｐゴシック" pitchFamily="-107" charset="-128"/>
                <a:cs typeface="ＭＳ Ｐゴシック" pitchFamily="-107" charset="-128"/>
              </a:rPr>
              <a:t> the customer at this address for each day of the week (Personal information not provided by ONEKEY) </a:t>
            </a:r>
          </a:p>
          <a:p>
            <a:pPr algn="just" eaLnBrk="1" hangingPunct="1">
              <a:spcBef>
                <a:spcPct val="0"/>
              </a:spcBef>
              <a:buFont typeface="Arial" pitchFamily="34" charset="0"/>
              <a:buNone/>
            </a:pPr>
            <a:endParaRPr lang="fr-FR" sz="1200" b="1" kern="1200" baseline="0" dirty="0" smtClean="0">
              <a:solidFill>
                <a:schemeClr val="tx1"/>
              </a:solidFill>
              <a:latin typeface="Arial"/>
              <a:ea typeface="ＭＳ Ｐゴシック" pitchFamily="-107" charset="-128"/>
            </a:endParaRPr>
          </a:p>
          <a:p>
            <a:pPr algn="just" eaLnBrk="1" hangingPunct="1">
              <a:spcBef>
                <a:spcPct val="0"/>
              </a:spcBef>
              <a:buFont typeface="Arial" pitchFamily="34" charset="0"/>
              <a:buNone/>
            </a:pPr>
            <a:r>
              <a:rPr lang="en-US" sz="900" b="1" kern="1200" baseline="0" noProof="0" dirty="0" smtClean="0">
                <a:solidFill>
                  <a:schemeClr val="tx1"/>
                </a:solidFill>
                <a:latin typeface="Arial"/>
                <a:ea typeface="ＭＳ Ｐゴシック" pitchFamily="-107" charset="-128"/>
              </a:rPr>
              <a:t>Business Hours: </a:t>
            </a:r>
            <a:r>
              <a:rPr lang="en-US" sz="900" b="0" kern="1200" baseline="0" noProof="0" dirty="0" smtClean="0">
                <a:solidFill>
                  <a:schemeClr val="tx1"/>
                </a:solidFill>
                <a:latin typeface="Arial"/>
                <a:ea typeface="ＭＳ Ｐゴシック" pitchFamily="-107" charset="-128"/>
              </a:rPr>
              <a:t>This is the opening times of the office for each address (based on ONEKEY data)  </a:t>
            </a:r>
            <a:endParaRPr lang="en-US" sz="900" b="0" noProof="0" dirty="0" smtClean="0">
              <a:latin typeface="Arial" charset="0"/>
            </a:endParaRPr>
          </a:p>
        </p:txBody>
      </p:sp>
      <p:sp>
        <p:nvSpPr>
          <p:cNvPr id="5" name="Date Placeholder 4"/>
          <p:cNvSpPr>
            <a:spLocks noGrp="1"/>
          </p:cNvSpPr>
          <p:nvPr>
            <p:ph type="dt" idx="10"/>
          </p:nvPr>
        </p:nvSpPr>
        <p:spPr/>
        <p:txBody>
          <a:bodyPr/>
          <a:lstStyle/>
          <a:p>
            <a:pPr>
              <a:defRPr/>
            </a:pPr>
            <a:fld id="{3C8459E9-3BE4-4C9A-B355-35415D1BD5BB}" type="datetime1">
              <a:rPr lang="en-US" smtClean="0"/>
              <a:pPr>
                <a:defRPr/>
              </a:pPr>
              <a:t>8/13/2013</a:t>
            </a:fld>
            <a:endParaRPr 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9" name="Rectangle 9"/>
          <p:cNvSpPr>
            <a:spLocks noGrp="1" noChangeArrowheads="1"/>
          </p:cNvSpPr>
          <p:nvPr>
            <p:ph type="sldNum" sz="quarter" idx="5"/>
          </p:nvPr>
        </p:nvSpPr>
        <p:spPr>
          <a:noFill/>
        </p:spPr>
        <p:txBody>
          <a:bodyPr/>
          <a:lstStyle/>
          <a:p>
            <a:fld id="{B9838A6F-820D-4EC8-A760-C77F5D6971EB}" type="slidenum">
              <a:rPr lang="en-US" smtClean="0"/>
              <a:pPr/>
              <a:t>59</a:t>
            </a:fld>
            <a:endParaRPr lang="en-US" smtClean="0"/>
          </a:p>
        </p:txBody>
      </p:sp>
      <p:sp>
        <p:nvSpPr>
          <p:cNvPr id="188420" name="Rectangle 2"/>
          <p:cNvSpPr>
            <a:spLocks noGrp="1" noRot="1" noChangeAspect="1" noChangeArrowheads="1" noTextEdit="1"/>
          </p:cNvSpPr>
          <p:nvPr>
            <p:ph type="sldImg"/>
          </p:nvPr>
        </p:nvSpPr>
        <p:spPr>
          <a:xfrm>
            <a:off x="917575" y="742950"/>
            <a:ext cx="4965700" cy="3725863"/>
          </a:xfrm>
          <a:ln/>
        </p:spPr>
      </p:sp>
      <p:sp>
        <p:nvSpPr>
          <p:cNvPr id="188421" name="Rectangle 3"/>
          <p:cNvSpPr>
            <a:spLocks noGrp="1" noChangeArrowheads="1"/>
          </p:cNvSpPr>
          <p:nvPr>
            <p:ph type="body" idx="1"/>
          </p:nvPr>
        </p:nvSpPr>
        <p:spPr>
          <a:noFill/>
          <a:ln/>
        </p:spPr>
        <p:txBody>
          <a:bodyPr/>
          <a:lstStyle/>
          <a:p>
            <a:pPr algn="just"/>
            <a:r>
              <a:rPr lang="en-US" sz="900" b="1" dirty="0" smtClean="0">
                <a:solidFill>
                  <a:schemeClr val="tx1"/>
                </a:solidFill>
              </a:rPr>
              <a:t>4 views </a:t>
            </a:r>
            <a:r>
              <a:rPr lang="en-US" sz="900" dirty="0" smtClean="0">
                <a:solidFill>
                  <a:schemeClr val="tx1"/>
                </a:solidFill>
              </a:rPr>
              <a:t>are available in the </a:t>
            </a:r>
            <a:r>
              <a:rPr lang="en-US" sz="900" b="1" dirty="0" smtClean="0">
                <a:solidFill>
                  <a:schemeClr val="tx1"/>
                </a:solidFill>
              </a:rPr>
              <a:t>Networks</a:t>
            </a:r>
            <a:r>
              <a:rPr lang="en-US" sz="900" dirty="0" smtClean="0">
                <a:solidFill>
                  <a:schemeClr val="tx1"/>
                </a:solidFill>
              </a:rPr>
              <a:t> tab:</a:t>
            </a:r>
          </a:p>
          <a:p>
            <a:pPr algn="just">
              <a:buFontTx/>
              <a:buChar char="-"/>
            </a:pPr>
            <a:r>
              <a:rPr lang="en-US" sz="900" dirty="0" smtClean="0">
                <a:solidFill>
                  <a:schemeClr val="tx1"/>
                </a:solidFill>
              </a:rPr>
              <a:t> Grid View (available by default)</a:t>
            </a:r>
          </a:p>
          <a:p>
            <a:pPr algn="just">
              <a:buFontTx/>
              <a:buChar char="-"/>
            </a:pPr>
            <a:r>
              <a:rPr lang="en-US" sz="900" dirty="0" smtClean="0">
                <a:solidFill>
                  <a:schemeClr val="tx1"/>
                </a:solidFill>
              </a:rPr>
              <a:t> Wheel View (available by default)</a:t>
            </a:r>
          </a:p>
          <a:p>
            <a:pPr algn="just">
              <a:buFontTx/>
              <a:buChar char="-"/>
            </a:pPr>
            <a:r>
              <a:rPr lang="en-US" sz="900" dirty="0" smtClean="0">
                <a:solidFill>
                  <a:schemeClr val="tx1"/>
                </a:solidFill>
              </a:rPr>
              <a:t> Diagram View (managed by parameters)</a:t>
            </a:r>
          </a:p>
          <a:p>
            <a:pPr algn="just">
              <a:buFontTx/>
              <a:buChar char="-"/>
            </a:pPr>
            <a:r>
              <a:rPr lang="en-US" sz="900" dirty="0" smtClean="0">
                <a:solidFill>
                  <a:schemeClr val="tx1"/>
                </a:solidFill>
              </a:rPr>
              <a:t> Tag View (managed by parameters)</a:t>
            </a:r>
          </a:p>
          <a:p>
            <a:pPr algn="just" defTabSz="876689" eaLnBrk="1" hangingPunct="1">
              <a:defRPr/>
            </a:pPr>
            <a:endParaRPr lang="en-US" sz="900" dirty="0" smtClean="0">
              <a:latin typeface="Arial" charset="0"/>
            </a:endParaRPr>
          </a:p>
        </p:txBody>
      </p:sp>
      <p:sp>
        <p:nvSpPr>
          <p:cNvPr id="5" name="Date Placeholder 4"/>
          <p:cNvSpPr>
            <a:spLocks noGrp="1"/>
          </p:cNvSpPr>
          <p:nvPr>
            <p:ph type="dt" idx="10"/>
          </p:nvPr>
        </p:nvSpPr>
        <p:spPr/>
        <p:txBody>
          <a:bodyPr/>
          <a:lstStyle/>
          <a:p>
            <a:pPr>
              <a:defRPr/>
            </a:pPr>
            <a:fld id="{3C8459E9-3BE4-4C9A-B355-35415D1BD5BB}" type="datetime1">
              <a:rPr lang="en-US" smtClean="0"/>
              <a:pPr>
                <a:defRPr/>
              </a:pPr>
              <a:t>8/13/2013</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Slide Image Placeholder 1"/>
          <p:cNvSpPr>
            <a:spLocks noGrp="1" noRot="1" noChangeAspect="1" noTextEdit="1"/>
          </p:cNvSpPr>
          <p:nvPr>
            <p:ph type="sldImg"/>
          </p:nvPr>
        </p:nvSpPr>
        <p:spPr bwMode="auto">
          <a:noFill/>
          <a:ln>
            <a:solidFill>
              <a:srgbClr val="000000"/>
            </a:solidFill>
            <a:miter lim="800000"/>
            <a:headEnd/>
            <a:tailEnd/>
          </a:ln>
        </p:spPr>
      </p:sp>
      <p:sp>
        <p:nvSpPr>
          <p:cNvPr id="220163" name="Notes Placeholder 2"/>
          <p:cNvSpPr>
            <a:spLocks noGrp="1"/>
          </p:cNvSpPr>
          <p:nvPr>
            <p:ph type="body" idx="1"/>
          </p:nvPr>
        </p:nvSpPr>
        <p:spPr bwMode="auto">
          <a:noFill/>
        </p:spPr>
        <p:txBody>
          <a:bodyPr/>
          <a:lstStyle/>
          <a:p>
            <a:pPr algn="just" defTabSz="457460">
              <a:defRPr/>
            </a:pPr>
            <a:r>
              <a:rPr lang="en-US" sz="900" dirty="0" smtClean="0"/>
              <a:t>* MI Touch administration is accessible via Safari</a:t>
            </a:r>
          </a:p>
          <a:p>
            <a:endParaRPr lang="en-US" dirty="0" smtClean="0">
              <a:latin typeface="Arial" pitchFamily="34" charset="0"/>
            </a:endParaRPr>
          </a:p>
        </p:txBody>
      </p:sp>
      <p:sp>
        <p:nvSpPr>
          <p:cNvPr id="220164" name="Slide Number Placeholder 3"/>
          <p:cNvSpPr>
            <a:spLocks noGrp="1"/>
          </p:cNvSpPr>
          <p:nvPr>
            <p:ph type="sldNum" sz="quarter" idx="5"/>
          </p:nvPr>
        </p:nvSpPr>
        <p:spPr bwMode="auto">
          <a:noFill/>
          <a:ln>
            <a:miter lim="800000"/>
            <a:headEnd/>
            <a:tailEnd/>
          </a:ln>
        </p:spPr>
        <p:txBody>
          <a:bodyPr/>
          <a:lstStyle/>
          <a:p>
            <a:fld id="{61710C1F-B25E-41E2-9C49-432656ADABF5}" type="slidenum">
              <a:rPr lang="en-US" smtClean="0">
                <a:ea typeface="MS PGothic" pitchFamily="34" charset="-128"/>
              </a:rPr>
              <a:pPr/>
              <a:t>6</a:t>
            </a:fld>
            <a:endParaRPr lang="en-US" smtClean="0">
              <a:ea typeface="MS PGothic" pitchFamily="34" charset="-128"/>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9" name="Rectangle 9"/>
          <p:cNvSpPr>
            <a:spLocks noGrp="1" noChangeArrowheads="1"/>
          </p:cNvSpPr>
          <p:nvPr>
            <p:ph type="sldNum" sz="quarter" idx="5"/>
          </p:nvPr>
        </p:nvSpPr>
        <p:spPr>
          <a:noFill/>
        </p:spPr>
        <p:txBody>
          <a:bodyPr/>
          <a:lstStyle/>
          <a:p>
            <a:fld id="{B9838A6F-820D-4EC8-A760-C77F5D6971EB}" type="slidenum">
              <a:rPr lang="en-US" smtClean="0"/>
              <a:pPr/>
              <a:t>60</a:t>
            </a:fld>
            <a:endParaRPr lang="en-US" smtClean="0"/>
          </a:p>
        </p:txBody>
      </p:sp>
      <p:sp>
        <p:nvSpPr>
          <p:cNvPr id="188420" name="Rectangle 2"/>
          <p:cNvSpPr>
            <a:spLocks noGrp="1" noRot="1" noChangeAspect="1" noChangeArrowheads="1" noTextEdit="1"/>
          </p:cNvSpPr>
          <p:nvPr>
            <p:ph type="sldImg"/>
          </p:nvPr>
        </p:nvSpPr>
        <p:spPr>
          <a:xfrm>
            <a:off x="917575" y="742950"/>
            <a:ext cx="4965700" cy="3725863"/>
          </a:xfrm>
          <a:ln/>
        </p:spPr>
      </p:sp>
      <p:sp>
        <p:nvSpPr>
          <p:cNvPr id="188421" name="Rectangle 3"/>
          <p:cNvSpPr>
            <a:spLocks noGrp="1" noChangeArrowheads="1"/>
          </p:cNvSpPr>
          <p:nvPr>
            <p:ph type="body" idx="1"/>
          </p:nvPr>
        </p:nvSpPr>
        <p:spPr>
          <a:noFill/>
          <a:ln/>
        </p:spPr>
        <p:txBody>
          <a:bodyPr/>
          <a:lstStyle/>
          <a:p>
            <a:pPr defTabSz="876689" eaLnBrk="1" hangingPunct="1">
              <a:buFont typeface="Arial" pitchFamily="34" charset="0"/>
              <a:buNone/>
              <a:defRPr/>
            </a:pPr>
            <a:endParaRPr lang="en-US" sz="900" dirty="0" smtClean="0">
              <a:latin typeface="Arial" charset="0"/>
            </a:endParaRPr>
          </a:p>
        </p:txBody>
      </p:sp>
      <p:sp>
        <p:nvSpPr>
          <p:cNvPr id="5" name="Date Placeholder 4"/>
          <p:cNvSpPr>
            <a:spLocks noGrp="1"/>
          </p:cNvSpPr>
          <p:nvPr>
            <p:ph type="dt" idx="10"/>
          </p:nvPr>
        </p:nvSpPr>
        <p:spPr/>
        <p:txBody>
          <a:bodyPr/>
          <a:lstStyle/>
          <a:p>
            <a:pPr>
              <a:defRPr/>
            </a:pPr>
            <a:fld id="{3C8459E9-3BE4-4C9A-B355-35415D1BD5BB}" type="datetime1">
              <a:rPr lang="en-US" smtClean="0"/>
              <a:pPr>
                <a:defRPr/>
              </a:pPr>
              <a:t>8/13/2013</a:t>
            </a:fld>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3" name="Rectangle 9"/>
          <p:cNvSpPr>
            <a:spLocks noGrp="1" noChangeArrowheads="1"/>
          </p:cNvSpPr>
          <p:nvPr>
            <p:ph type="sldNum" sz="quarter" idx="5"/>
          </p:nvPr>
        </p:nvSpPr>
        <p:spPr>
          <a:noFill/>
        </p:spPr>
        <p:txBody>
          <a:bodyPr/>
          <a:lstStyle/>
          <a:p>
            <a:fld id="{99A911DB-4FA4-4504-BAA9-BE4ABD69F646}" type="slidenum">
              <a:rPr lang="en-US" smtClean="0"/>
              <a:pPr/>
              <a:t>61</a:t>
            </a:fld>
            <a:endParaRPr lang="en-US" smtClean="0"/>
          </a:p>
        </p:txBody>
      </p:sp>
      <p:sp>
        <p:nvSpPr>
          <p:cNvPr id="189444" name="Rectangle 2"/>
          <p:cNvSpPr>
            <a:spLocks noGrp="1" noRot="1" noChangeAspect="1" noChangeArrowheads="1" noTextEdit="1"/>
          </p:cNvSpPr>
          <p:nvPr>
            <p:ph type="sldImg"/>
          </p:nvPr>
        </p:nvSpPr>
        <p:spPr>
          <a:xfrm>
            <a:off x="917575" y="742950"/>
            <a:ext cx="4965700" cy="3725863"/>
          </a:xfrm>
          <a:ln/>
        </p:spPr>
      </p:sp>
      <p:sp>
        <p:nvSpPr>
          <p:cNvPr id="189445" name="Rectangle 3"/>
          <p:cNvSpPr>
            <a:spLocks noGrp="1" noChangeArrowheads="1"/>
          </p:cNvSpPr>
          <p:nvPr>
            <p:ph type="body" idx="1"/>
          </p:nvPr>
        </p:nvSpPr>
        <p:spPr>
          <a:noFill/>
          <a:ln/>
        </p:spPr>
        <p:txBody>
          <a:bodyPr/>
          <a:lstStyle/>
          <a:p>
            <a:pPr algn="just" eaLnBrk="1" hangingPunct="1">
              <a:spcBef>
                <a:spcPct val="0"/>
              </a:spcBef>
              <a:buFontTx/>
              <a:buNone/>
            </a:pPr>
            <a:r>
              <a:rPr lang="en-US" sz="900" b="0" dirty="0" smtClean="0">
                <a:latin typeface="Arial" charset="0"/>
              </a:rPr>
              <a:t>Via the menu</a:t>
            </a:r>
            <a:r>
              <a:rPr lang="en-US" sz="900" dirty="0" smtClean="0">
                <a:latin typeface="Arial" charset="0"/>
              </a:rPr>
              <a:t>: </a:t>
            </a:r>
            <a:r>
              <a:rPr lang="en-US" sz="900" b="1" dirty="0" smtClean="0">
                <a:latin typeface="Arial" charset="0"/>
              </a:rPr>
              <a:t>Functions &gt; Integrated Ratings Editor</a:t>
            </a:r>
            <a:r>
              <a:rPr lang="en-US" sz="900" dirty="0" smtClean="0">
                <a:latin typeface="Arial" charset="0"/>
              </a:rPr>
              <a:t>, it is possible to view, compare and bulk edit customer rating values.</a:t>
            </a:r>
          </a:p>
          <a:p>
            <a:pPr algn="just" eaLnBrk="1" hangingPunct="1">
              <a:spcBef>
                <a:spcPct val="0"/>
              </a:spcBef>
              <a:buFontTx/>
              <a:buNone/>
            </a:pPr>
            <a:endParaRPr lang="en-US" sz="900" dirty="0" smtClean="0">
              <a:latin typeface="Arial" charset="0"/>
            </a:endParaRPr>
          </a:p>
        </p:txBody>
      </p:sp>
      <p:sp>
        <p:nvSpPr>
          <p:cNvPr id="5" name="Date Placeholder 4"/>
          <p:cNvSpPr>
            <a:spLocks noGrp="1"/>
          </p:cNvSpPr>
          <p:nvPr>
            <p:ph type="dt" idx="10"/>
          </p:nvPr>
        </p:nvSpPr>
        <p:spPr/>
        <p:txBody>
          <a:bodyPr/>
          <a:lstStyle/>
          <a:p>
            <a:pPr>
              <a:defRPr/>
            </a:pPr>
            <a:fld id="{3C8459E9-3BE4-4C9A-B355-35415D1BD5BB}" type="datetime1">
              <a:rPr lang="en-US" smtClean="0"/>
              <a:pPr>
                <a:defRPr/>
              </a:pPr>
              <a:t>8/13/2013</a:t>
            </a:fld>
            <a:endParaRPr 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1" name="Rectangle 9"/>
          <p:cNvSpPr>
            <a:spLocks noGrp="1" noChangeArrowheads="1"/>
          </p:cNvSpPr>
          <p:nvPr>
            <p:ph type="sldNum" sz="quarter" idx="5"/>
          </p:nvPr>
        </p:nvSpPr>
        <p:spPr>
          <a:noFill/>
        </p:spPr>
        <p:txBody>
          <a:bodyPr/>
          <a:lstStyle/>
          <a:p>
            <a:fld id="{0DDB30AA-E9E4-4E3C-80E6-E8303AA563D7}" type="slidenum">
              <a:rPr lang="en-US" smtClean="0"/>
              <a:pPr/>
              <a:t>62</a:t>
            </a:fld>
            <a:endParaRPr lang="en-US" smtClean="0"/>
          </a:p>
        </p:txBody>
      </p:sp>
      <p:sp>
        <p:nvSpPr>
          <p:cNvPr id="191492" name="Rectangle 2"/>
          <p:cNvSpPr>
            <a:spLocks noGrp="1" noRot="1" noChangeAspect="1" noChangeArrowheads="1" noTextEdit="1"/>
          </p:cNvSpPr>
          <p:nvPr>
            <p:ph type="sldImg"/>
          </p:nvPr>
        </p:nvSpPr>
        <p:spPr>
          <a:xfrm>
            <a:off x="917575" y="742950"/>
            <a:ext cx="4965700" cy="3725863"/>
          </a:xfrm>
          <a:ln/>
        </p:spPr>
      </p:sp>
      <p:sp>
        <p:nvSpPr>
          <p:cNvPr id="191493" name="Rectangle 3"/>
          <p:cNvSpPr>
            <a:spLocks noGrp="1" noChangeArrowheads="1"/>
          </p:cNvSpPr>
          <p:nvPr>
            <p:ph type="body" idx="1"/>
          </p:nvPr>
        </p:nvSpPr>
        <p:spPr>
          <a:noFill/>
          <a:ln/>
        </p:spPr>
        <p:txBody>
          <a:bodyPr/>
          <a:lstStyle/>
          <a:p>
            <a:pPr eaLnBrk="1" hangingPunct="1">
              <a:spcBef>
                <a:spcPct val="0"/>
              </a:spcBef>
              <a:buFontTx/>
              <a:buNone/>
            </a:pPr>
            <a:endParaRPr lang="en-US" sz="900" b="0" dirty="0" smtClean="0">
              <a:latin typeface="Arial" charset="0"/>
            </a:endParaRPr>
          </a:p>
        </p:txBody>
      </p:sp>
      <p:sp>
        <p:nvSpPr>
          <p:cNvPr id="5" name="Date Placeholder 4"/>
          <p:cNvSpPr>
            <a:spLocks noGrp="1"/>
          </p:cNvSpPr>
          <p:nvPr>
            <p:ph type="dt" idx="10"/>
          </p:nvPr>
        </p:nvSpPr>
        <p:spPr/>
        <p:txBody>
          <a:bodyPr/>
          <a:lstStyle/>
          <a:p>
            <a:pPr>
              <a:defRPr/>
            </a:pPr>
            <a:fld id="{3C8459E9-3BE4-4C9A-B355-35415D1BD5BB}" type="datetime1">
              <a:rPr lang="en-US" smtClean="0"/>
              <a:pPr>
                <a:defRPr/>
              </a:pPr>
              <a:t>8/13/2013</a:t>
            </a:fld>
            <a:endParaRPr 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323587" name="Espace réservé des commentaires 2"/>
          <p:cNvSpPr>
            <a:spLocks noGrp="1"/>
          </p:cNvSpPr>
          <p:nvPr>
            <p:ph type="body" idx="1"/>
          </p:nvPr>
        </p:nvSpPr>
        <p:spPr bwMode="auto">
          <a:noFill/>
        </p:spPr>
        <p:txBody>
          <a:bodyPr/>
          <a:lstStyle/>
          <a:p>
            <a:endParaRPr lang="fr-FR" smtClean="0">
              <a:latin typeface="Arial" pitchFamily="34" charset="0"/>
              <a:ea typeface="ＭＳ Ｐゴシック"/>
              <a:cs typeface="ＭＳ Ｐゴシック"/>
            </a:endParaRPr>
          </a:p>
        </p:txBody>
      </p:sp>
      <p:sp>
        <p:nvSpPr>
          <p:cNvPr id="323588" name="Espace réservé du numéro de diapositive 3"/>
          <p:cNvSpPr>
            <a:spLocks noGrp="1"/>
          </p:cNvSpPr>
          <p:nvPr>
            <p:ph type="sldNum" sz="quarter" idx="5"/>
          </p:nvPr>
        </p:nvSpPr>
        <p:spPr bwMode="auto">
          <a:noFill/>
          <a:ln>
            <a:miter lim="800000"/>
            <a:headEnd/>
            <a:tailEnd/>
          </a:ln>
        </p:spPr>
        <p:txBody>
          <a:bodyPr/>
          <a:lstStyle/>
          <a:p>
            <a:fld id="{28F4AFD7-C78F-454C-95B1-05FCC6B04DB8}" type="slidenum">
              <a:rPr lang="en-US" smtClean="0">
                <a:ea typeface="ＭＳ Ｐゴシック"/>
                <a:cs typeface="ＭＳ Ｐゴシック"/>
              </a:rPr>
              <a:pPr/>
              <a:t>64</a:t>
            </a:fld>
            <a:endParaRPr lang="en-US" smtClean="0">
              <a:ea typeface="ＭＳ Ｐゴシック"/>
              <a:cs typeface="ＭＳ Ｐゴシック"/>
            </a:endParaRPr>
          </a:p>
        </p:txBody>
      </p:sp>
      <p:sp>
        <p:nvSpPr>
          <p:cNvPr id="5" name="Date Placeholder 4"/>
          <p:cNvSpPr>
            <a:spLocks noGrp="1"/>
          </p:cNvSpPr>
          <p:nvPr>
            <p:ph type="dt" idx="10"/>
          </p:nvPr>
        </p:nvSpPr>
        <p:spPr/>
        <p:txBody>
          <a:bodyPr/>
          <a:lstStyle/>
          <a:p>
            <a:pPr>
              <a:defRPr/>
            </a:pPr>
            <a:fld id="{3C8459E9-3BE4-4C9A-B355-35415D1BD5BB}" type="datetime1">
              <a:rPr lang="en-US" smtClean="0"/>
              <a:pPr>
                <a:defRPr/>
              </a:pPr>
              <a:t>8/13/2013</a:t>
            </a:fld>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9"/>
          <p:cNvSpPr>
            <a:spLocks noGrp="1" noChangeArrowheads="1"/>
          </p:cNvSpPr>
          <p:nvPr>
            <p:ph type="sldNum" sz="quarter" idx="5"/>
          </p:nvPr>
        </p:nvSpPr>
        <p:spPr>
          <a:noFill/>
        </p:spPr>
        <p:txBody>
          <a:bodyPr/>
          <a:lstStyle/>
          <a:p>
            <a:fld id="{8FE53954-8441-43B6-8007-2C32C26C5791}" type="slidenum">
              <a:rPr lang="en-US" smtClean="0">
                <a:latin typeface="Arial" charset="0"/>
              </a:rPr>
              <a:pPr/>
              <a:t>65</a:t>
            </a:fld>
            <a:endParaRPr lang="en-US" smtClean="0">
              <a:latin typeface="Arial" charset="0"/>
            </a:endParaRPr>
          </a:p>
        </p:txBody>
      </p:sp>
      <p:sp>
        <p:nvSpPr>
          <p:cNvPr id="235524" name="Rectangle 2"/>
          <p:cNvSpPr>
            <a:spLocks noGrp="1" noRot="1" noChangeAspect="1" noChangeArrowheads="1" noTextEdit="1"/>
          </p:cNvSpPr>
          <p:nvPr>
            <p:ph type="sldImg"/>
          </p:nvPr>
        </p:nvSpPr>
        <p:spPr>
          <a:ln/>
        </p:spPr>
      </p:sp>
      <p:sp>
        <p:nvSpPr>
          <p:cNvPr id="235525" name="Rectangle 3"/>
          <p:cNvSpPr>
            <a:spLocks noGrp="1" noChangeArrowheads="1"/>
          </p:cNvSpPr>
          <p:nvPr>
            <p:ph type="body" idx="1"/>
          </p:nvPr>
        </p:nvSpPr>
        <p:spPr>
          <a:noFill/>
          <a:ln/>
        </p:spPr>
        <p:txBody>
          <a:bodyPr/>
          <a:lstStyle/>
          <a:p>
            <a:pPr eaLnBrk="1" hangingPunct="1">
              <a:spcBef>
                <a:spcPct val="0"/>
              </a:spcBef>
              <a:buFontTx/>
              <a:buNone/>
            </a:pPr>
            <a:r>
              <a:rPr lang="fr-FR" sz="900" dirty="0" smtClean="0">
                <a:latin typeface="Arial" charset="0"/>
              </a:rPr>
              <a:t>A </a:t>
            </a:r>
            <a:r>
              <a:rPr lang="fr-FR" sz="900" dirty="0" err="1" smtClean="0">
                <a:latin typeface="Arial" charset="0"/>
              </a:rPr>
              <a:t>parameter</a:t>
            </a:r>
            <a:r>
              <a:rPr lang="fr-FR" sz="900" dirty="0" smtClean="0">
                <a:latin typeface="Arial" charset="0"/>
              </a:rPr>
              <a:t> </a:t>
            </a:r>
            <a:r>
              <a:rPr lang="fr-FR" sz="900" dirty="0" err="1" smtClean="0">
                <a:latin typeface="Arial" charset="0"/>
              </a:rPr>
              <a:t>that</a:t>
            </a:r>
            <a:r>
              <a:rPr lang="fr-FR" sz="900" dirty="0" smtClean="0">
                <a:latin typeface="Arial" charset="0"/>
              </a:rPr>
              <a:t> </a:t>
            </a:r>
            <a:r>
              <a:rPr lang="fr-FR" sz="900" dirty="0" err="1" smtClean="0">
                <a:latin typeface="Arial" charset="0"/>
              </a:rPr>
              <a:t>allows</a:t>
            </a:r>
            <a:r>
              <a:rPr lang="fr-FR" sz="900" dirty="0" smtClean="0">
                <a:latin typeface="Arial" charset="0"/>
              </a:rPr>
              <a:t> the sales</a:t>
            </a:r>
            <a:r>
              <a:rPr lang="fr-FR" sz="900" baseline="0" dirty="0" smtClean="0">
                <a:latin typeface="Arial" charset="0"/>
              </a:rPr>
              <a:t> </a:t>
            </a:r>
            <a:r>
              <a:rPr lang="fr-FR" sz="900" baseline="0" dirty="0" err="1" smtClean="0">
                <a:latin typeface="Arial" charset="0"/>
              </a:rPr>
              <a:t>representative</a:t>
            </a:r>
            <a:r>
              <a:rPr lang="fr-FR" sz="900" dirty="0" smtClean="0">
                <a:latin typeface="Arial" charset="0"/>
              </a:rPr>
              <a:t> to </a:t>
            </a:r>
            <a:r>
              <a:rPr lang="fr-FR" sz="900" dirty="0" err="1" smtClean="0">
                <a:latin typeface="Arial" charset="0"/>
              </a:rPr>
              <a:t>see</a:t>
            </a:r>
            <a:r>
              <a:rPr lang="fr-FR" sz="900" dirty="0" smtClean="0">
                <a:latin typeface="Arial" charset="0"/>
              </a:rPr>
              <a:t> </a:t>
            </a:r>
            <a:r>
              <a:rPr lang="fr-FR" sz="900" dirty="0" err="1" smtClean="0">
                <a:latin typeface="Arial" charset="0"/>
              </a:rPr>
              <a:t>his</a:t>
            </a:r>
            <a:r>
              <a:rPr lang="fr-FR" sz="900" dirty="0" smtClean="0">
                <a:latin typeface="Arial" charset="0"/>
              </a:rPr>
              <a:t> </a:t>
            </a:r>
            <a:r>
              <a:rPr lang="fr-FR" sz="900" dirty="0" err="1" smtClean="0">
                <a:latin typeface="Arial" charset="0"/>
              </a:rPr>
              <a:t>colleagues</a:t>
            </a:r>
            <a:r>
              <a:rPr lang="fr-FR" sz="900" dirty="0" smtClean="0">
                <a:latin typeface="Arial" charset="0"/>
              </a:rPr>
              <a:t> </a:t>
            </a:r>
            <a:r>
              <a:rPr lang="fr-FR" sz="900" dirty="0" err="1" smtClean="0">
                <a:latin typeface="Arial" charset="0"/>
              </a:rPr>
              <a:t>planner</a:t>
            </a:r>
            <a:r>
              <a:rPr lang="fr-FR" sz="900" dirty="0" smtClean="0">
                <a:latin typeface="Arial" charset="0"/>
              </a:rPr>
              <a:t> </a:t>
            </a:r>
            <a:r>
              <a:rPr lang="fr-FR" sz="900" dirty="0" err="1" smtClean="0">
                <a:latin typeface="Arial" charset="0"/>
              </a:rPr>
              <a:t>can</a:t>
            </a:r>
            <a:r>
              <a:rPr lang="fr-FR" sz="900" dirty="0" smtClean="0">
                <a:latin typeface="Arial" charset="0"/>
              </a:rPr>
              <a:t> </a:t>
            </a:r>
            <a:r>
              <a:rPr lang="fr-FR" sz="900" dirty="0" err="1" smtClean="0">
                <a:latin typeface="Arial" charset="0"/>
              </a:rPr>
              <a:t>be</a:t>
            </a:r>
            <a:r>
              <a:rPr lang="fr-FR" sz="900" dirty="0" smtClean="0">
                <a:latin typeface="Arial" charset="0"/>
              </a:rPr>
              <a:t> </a:t>
            </a:r>
            <a:r>
              <a:rPr lang="fr-FR" sz="900" dirty="0" err="1" smtClean="0">
                <a:latin typeface="Arial" charset="0"/>
              </a:rPr>
              <a:t>activated</a:t>
            </a:r>
            <a:r>
              <a:rPr lang="fr-FR" sz="900" dirty="0" smtClean="0">
                <a:latin typeface="Arial" charset="0"/>
              </a:rPr>
              <a:t>.</a:t>
            </a:r>
            <a:endParaRPr lang="en-US" sz="900" dirty="0" smtClean="0">
              <a:latin typeface="Arial" charset="0"/>
            </a:endParaRPr>
          </a:p>
        </p:txBody>
      </p:sp>
      <p:sp>
        <p:nvSpPr>
          <p:cNvPr id="5" name="Date Placeholder 4"/>
          <p:cNvSpPr>
            <a:spLocks noGrp="1"/>
          </p:cNvSpPr>
          <p:nvPr>
            <p:ph type="dt" idx="10"/>
          </p:nvPr>
        </p:nvSpPr>
        <p:spPr/>
        <p:txBody>
          <a:bodyPr/>
          <a:lstStyle/>
          <a:p>
            <a:pPr>
              <a:defRPr/>
            </a:pPr>
            <a:fld id="{3C8459E9-3BE4-4C9A-B355-35415D1BD5BB}" type="datetime1">
              <a:rPr lang="en-US" smtClean="0"/>
              <a:pPr>
                <a:defRPr/>
              </a:pPr>
              <a:t>8/13/2013</a:t>
            </a:fld>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9"/>
          <p:cNvSpPr>
            <a:spLocks noGrp="1" noChangeArrowheads="1"/>
          </p:cNvSpPr>
          <p:nvPr>
            <p:ph type="sldNum" sz="quarter" idx="5"/>
          </p:nvPr>
        </p:nvSpPr>
        <p:spPr>
          <a:noFill/>
        </p:spPr>
        <p:txBody>
          <a:bodyPr/>
          <a:lstStyle/>
          <a:p>
            <a:fld id="{8FE53954-8441-43B6-8007-2C32C26C5791}" type="slidenum">
              <a:rPr lang="en-US" smtClean="0">
                <a:latin typeface="Arial" charset="0"/>
              </a:rPr>
              <a:pPr/>
              <a:t>66</a:t>
            </a:fld>
            <a:endParaRPr lang="en-US" smtClean="0">
              <a:latin typeface="Arial" charset="0"/>
            </a:endParaRPr>
          </a:p>
        </p:txBody>
      </p:sp>
      <p:sp>
        <p:nvSpPr>
          <p:cNvPr id="235524" name="Rectangle 2"/>
          <p:cNvSpPr>
            <a:spLocks noGrp="1" noRot="1" noChangeAspect="1" noChangeArrowheads="1" noTextEdit="1"/>
          </p:cNvSpPr>
          <p:nvPr>
            <p:ph type="sldImg"/>
          </p:nvPr>
        </p:nvSpPr>
        <p:spPr>
          <a:ln/>
        </p:spPr>
      </p:sp>
      <p:sp>
        <p:nvSpPr>
          <p:cNvPr id="235525" name="Rectangle 3"/>
          <p:cNvSpPr>
            <a:spLocks noGrp="1" noChangeArrowheads="1"/>
          </p:cNvSpPr>
          <p:nvPr>
            <p:ph type="body" idx="1"/>
          </p:nvPr>
        </p:nvSpPr>
        <p:spPr>
          <a:noFill/>
          <a:ln/>
        </p:spPr>
        <p:txBody>
          <a:bodyPr/>
          <a:lstStyle/>
          <a:p>
            <a:pPr algn="just" eaLnBrk="1" hangingPunct="1">
              <a:buFont typeface="Arial" pitchFamily="34" charset="0"/>
              <a:buNone/>
            </a:pPr>
            <a:r>
              <a:rPr lang="en-US" sz="900" dirty="0" smtClean="0">
                <a:latin typeface="Arial" charset="0"/>
              </a:rPr>
              <a:t>According to parameters defined by </a:t>
            </a:r>
            <a:r>
              <a:rPr lang="en-US" sz="900" dirty="0" err="1" smtClean="0">
                <a:latin typeface="Arial" charset="0"/>
              </a:rPr>
              <a:t>configurators</a:t>
            </a:r>
            <a:r>
              <a:rPr lang="en-US" sz="900" dirty="0" smtClean="0">
                <a:latin typeface="Arial" charset="0"/>
              </a:rPr>
              <a:t>, events can be displayed differently on the planner (on day view and week view only):</a:t>
            </a:r>
          </a:p>
          <a:p>
            <a:pPr algn="just" eaLnBrk="1" hangingPunct="1">
              <a:buFont typeface="Arial" pitchFamily="34" charset="0"/>
              <a:buNone/>
            </a:pPr>
            <a:endParaRPr lang="en-US" sz="900" dirty="0" smtClean="0">
              <a:latin typeface="Arial" charset="0"/>
            </a:endParaRPr>
          </a:p>
          <a:p>
            <a:pPr algn="just" defTabSz="438420" eaLnBrk="1" hangingPunct="1">
              <a:buFont typeface="Arial" pitchFamily="34" charset="0"/>
              <a:buChar char="•"/>
              <a:defRPr/>
            </a:pPr>
            <a:r>
              <a:rPr lang="en-US" sz="900" b="1" dirty="0" smtClean="0"/>
              <a:t> duration</a:t>
            </a:r>
            <a:r>
              <a:rPr lang="en-US" sz="900" dirty="0" smtClean="0"/>
              <a:t> view: Events can be displayed based on the start time and duration with multiple events in one row</a:t>
            </a:r>
          </a:p>
          <a:p>
            <a:pPr algn="just" defTabSz="438420" eaLnBrk="1" hangingPunct="1">
              <a:buFont typeface="Arial" pitchFamily="34" charset="0"/>
              <a:buChar char="•"/>
              <a:defRPr/>
            </a:pPr>
            <a:r>
              <a:rPr lang="en-US" sz="900" dirty="0" smtClean="0"/>
              <a:t> </a:t>
            </a:r>
            <a:r>
              <a:rPr lang="en-US" sz="900" b="1" dirty="0" smtClean="0"/>
              <a:t>stacked</a:t>
            </a:r>
            <a:r>
              <a:rPr lang="en-US" sz="900" dirty="0" smtClean="0"/>
              <a:t> view (</a:t>
            </a:r>
            <a:r>
              <a:rPr lang="en-US" sz="900" dirty="0" smtClean="0">
                <a:sym typeface="Wingdings" pitchFamily="2" charset="2"/>
              </a:rPr>
              <a:t>it is the default</a:t>
            </a:r>
            <a:r>
              <a:rPr lang="en-US" sz="900" baseline="0" dirty="0" smtClean="0">
                <a:sym typeface="Wingdings" pitchFamily="2" charset="2"/>
              </a:rPr>
              <a:t> one</a:t>
            </a:r>
            <a:r>
              <a:rPr lang="en-US" sz="900" dirty="0" smtClean="0"/>
              <a:t>): Events can be displayed as fixed size, one event per row</a:t>
            </a:r>
          </a:p>
        </p:txBody>
      </p:sp>
      <p:sp>
        <p:nvSpPr>
          <p:cNvPr id="5" name="Date Placeholder 4"/>
          <p:cNvSpPr>
            <a:spLocks noGrp="1"/>
          </p:cNvSpPr>
          <p:nvPr>
            <p:ph type="dt" idx="10"/>
          </p:nvPr>
        </p:nvSpPr>
        <p:spPr/>
        <p:txBody>
          <a:bodyPr/>
          <a:lstStyle/>
          <a:p>
            <a:pPr>
              <a:defRPr/>
            </a:pPr>
            <a:fld id="{3C8459E9-3BE4-4C9A-B355-35415D1BD5BB}" type="datetime1">
              <a:rPr lang="en-US" smtClean="0"/>
              <a:pPr>
                <a:defRPr/>
              </a:pPr>
              <a:t>8/13/2013</a:t>
            </a:fld>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9"/>
          <p:cNvSpPr>
            <a:spLocks noGrp="1" noChangeArrowheads="1"/>
          </p:cNvSpPr>
          <p:nvPr>
            <p:ph type="sldNum" sz="quarter" idx="5"/>
          </p:nvPr>
        </p:nvSpPr>
        <p:spPr>
          <a:noFill/>
        </p:spPr>
        <p:txBody>
          <a:bodyPr/>
          <a:lstStyle/>
          <a:p>
            <a:fld id="{8FE53954-8441-43B6-8007-2C32C26C5791}" type="slidenum">
              <a:rPr lang="en-US" smtClean="0">
                <a:latin typeface="Arial" charset="0"/>
              </a:rPr>
              <a:pPr/>
              <a:t>67</a:t>
            </a:fld>
            <a:endParaRPr lang="en-US" smtClean="0">
              <a:latin typeface="Arial" charset="0"/>
            </a:endParaRPr>
          </a:p>
        </p:txBody>
      </p:sp>
      <p:sp>
        <p:nvSpPr>
          <p:cNvPr id="235524" name="Rectangle 2"/>
          <p:cNvSpPr>
            <a:spLocks noGrp="1" noRot="1" noChangeAspect="1" noChangeArrowheads="1" noTextEdit="1"/>
          </p:cNvSpPr>
          <p:nvPr>
            <p:ph type="sldImg"/>
          </p:nvPr>
        </p:nvSpPr>
        <p:spPr>
          <a:ln/>
        </p:spPr>
      </p:sp>
      <p:sp>
        <p:nvSpPr>
          <p:cNvPr id="235525" name="Rectangle 3"/>
          <p:cNvSpPr>
            <a:spLocks noGrp="1" noChangeArrowheads="1"/>
          </p:cNvSpPr>
          <p:nvPr>
            <p:ph type="body" idx="1"/>
          </p:nvPr>
        </p:nvSpPr>
        <p:spPr>
          <a:noFill/>
          <a:ln/>
        </p:spPr>
        <p:txBody>
          <a:bodyPr/>
          <a:lstStyle/>
          <a:p>
            <a:pPr eaLnBrk="1" hangingPunct="1">
              <a:spcBef>
                <a:spcPct val="0"/>
              </a:spcBef>
              <a:buFontTx/>
              <a:buNone/>
            </a:pPr>
            <a:endParaRPr lang="en-US" sz="900" dirty="0" smtClean="0">
              <a:latin typeface="Arial" charset="0"/>
            </a:endParaRPr>
          </a:p>
        </p:txBody>
      </p:sp>
      <p:sp>
        <p:nvSpPr>
          <p:cNvPr id="5" name="Date Placeholder 4"/>
          <p:cNvSpPr>
            <a:spLocks noGrp="1"/>
          </p:cNvSpPr>
          <p:nvPr>
            <p:ph type="dt" idx="10"/>
          </p:nvPr>
        </p:nvSpPr>
        <p:spPr/>
        <p:txBody>
          <a:bodyPr/>
          <a:lstStyle/>
          <a:p>
            <a:pPr>
              <a:defRPr/>
            </a:pPr>
            <a:fld id="{3C8459E9-3BE4-4C9A-B355-35415D1BD5BB}" type="datetime1">
              <a:rPr lang="en-US" smtClean="0"/>
              <a:pPr>
                <a:defRPr/>
              </a:pPr>
              <a:t>8/13/2013</a:t>
            </a:fld>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9" name="Rectangle 9"/>
          <p:cNvSpPr>
            <a:spLocks noGrp="1" noChangeArrowheads="1"/>
          </p:cNvSpPr>
          <p:nvPr>
            <p:ph type="sldNum" sz="quarter" idx="5"/>
          </p:nvPr>
        </p:nvSpPr>
        <p:spPr>
          <a:noFill/>
        </p:spPr>
        <p:txBody>
          <a:bodyPr/>
          <a:lstStyle/>
          <a:p>
            <a:fld id="{CD2DFA03-B642-42A8-9B54-7D2C6B2E10BF}" type="slidenum">
              <a:rPr lang="en-US" smtClean="0">
                <a:latin typeface="Arial" charset="0"/>
              </a:rPr>
              <a:pPr/>
              <a:t>68</a:t>
            </a:fld>
            <a:endParaRPr lang="en-US" smtClean="0">
              <a:latin typeface="Arial" charset="0"/>
            </a:endParaRPr>
          </a:p>
        </p:txBody>
      </p:sp>
      <p:sp>
        <p:nvSpPr>
          <p:cNvPr id="234500" name="Rectangle 2"/>
          <p:cNvSpPr>
            <a:spLocks noGrp="1" noRot="1" noChangeAspect="1" noChangeArrowheads="1" noTextEdit="1"/>
          </p:cNvSpPr>
          <p:nvPr>
            <p:ph type="sldImg"/>
          </p:nvPr>
        </p:nvSpPr>
        <p:spPr>
          <a:ln/>
        </p:spPr>
      </p:sp>
      <p:sp>
        <p:nvSpPr>
          <p:cNvPr id="234501" name="Rectangle 3"/>
          <p:cNvSpPr>
            <a:spLocks noGrp="1" noChangeArrowheads="1"/>
          </p:cNvSpPr>
          <p:nvPr>
            <p:ph type="body" idx="1"/>
          </p:nvPr>
        </p:nvSpPr>
        <p:spPr>
          <a:noFill/>
          <a:ln/>
        </p:spPr>
        <p:txBody>
          <a:bodyPr/>
          <a:lstStyle/>
          <a:p>
            <a:pPr defTabSz="438420" eaLnBrk="1" hangingPunct="1">
              <a:defRPr/>
            </a:pPr>
            <a:endParaRPr lang="en-US" sz="900" dirty="0" smtClean="0">
              <a:latin typeface="Arial" charset="0"/>
            </a:endParaRPr>
          </a:p>
        </p:txBody>
      </p:sp>
      <p:sp>
        <p:nvSpPr>
          <p:cNvPr id="5" name="Date Placeholder 4"/>
          <p:cNvSpPr>
            <a:spLocks noGrp="1"/>
          </p:cNvSpPr>
          <p:nvPr>
            <p:ph type="dt" idx="10"/>
          </p:nvPr>
        </p:nvSpPr>
        <p:spPr/>
        <p:txBody>
          <a:bodyPr/>
          <a:lstStyle/>
          <a:p>
            <a:pPr>
              <a:defRPr/>
            </a:pPr>
            <a:fld id="{3C8459E9-3BE4-4C9A-B355-35415D1BD5BB}" type="datetime1">
              <a:rPr lang="en-US" smtClean="0"/>
              <a:pPr>
                <a:defRPr/>
              </a:pPr>
              <a:t>8/13/2013</a:t>
            </a:fld>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9"/>
          <p:cNvSpPr>
            <a:spLocks noGrp="1" noChangeArrowheads="1"/>
          </p:cNvSpPr>
          <p:nvPr>
            <p:ph type="sldNum" sz="quarter" idx="5"/>
          </p:nvPr>
        </p:nvSpPr>
        <p:spPr>
          <a:noFill/>
        </p:spPr>
        <p:txBody>
          <a:bodyPr/>
          <a:lstStyle/>
          <a:p>
            <a:fld id="{8FE53954-8441-43B6-8007-2C32C26C5791}" type="slidenum">
              <a:rPr lang="en-US" smtClean="0">
                <a:latin typeface="Arial" charset="0"/>
              </a:rPr>
              <a:pPr/>
              <a:t>69</a:t>
            </a:fld>
            <a:endParaRPr lang="en-US" smtClean="0">
              <a:latin typeface="Arial" charset="0"/>
            </a:endParaRPr>
          </a:p>
        </p:txBody>
      </p:sp>
      <p:sp>
        <p:nvSpPr>
          <p:cNvPr id="235524" name="Rectangle 2"/>
          <p:cNvSpPr>
            <a:spLocks noGrp="1" noRot="1" noChangeAspect="1" noChangeArrowheads="1" noTextEdit="1"/>
          </p:cNvSpPr>
          <p:nvPr>
            <p:ph type="sldImg"/>
          </p:nvPr>
        </p:nvSpPr>
        <p:spPr>
          <a:ln/>
        </p:spPr>
      </p:sp>
      <p:sp>
        <p:nvSpPr>
          <p:cNvPr id="235525" name="Rectangle 3"/>
          <p:cNvSpPr>
            <a:spLocks noGrp="1" noChangeArrowheads="1"/>
          </p:cNvSpPr>
          <p:nvPr>
            <p:ph type="body" idx="1"/>
          </p:nvPr>
        </p:nvSpPr>
        <p:spPr>
          <a:noFill/>
          <a:ln/>
        </p:spPr>
        <p:txBody>
          <a:bodyPr/>
          <a:lstStyle/>
          <a:p>
            <a:pPr algn="just" eaLnBrk="1" hangingPunct="1">
              <a:spcBef>
                <a:spcPct val="0"/>
              </a:spcBef>
              <a:buFontTx/>
              <a:buNone/>
            </a:pPr>
            <a:r>
              <a:rPr lang="en-US" sz="900" noProof="0" dirty="0" smtClean="0">
                <a:latin typeface="Arial" charset="0"/>
              </a:rPr>
              <a:t>The </a:t>
            </a:r>
            <a:r>
              <a:rPr lang="en-US" sz="900" b="1" noProof="0" dirty="0" smtClean="0">
                <a:latin typeface="Arial" charset="0"/>
              </a:rPr>
              <a:t>Others</a:t>
            </a:r>
            <a:r>
              <a:rPr lang="en-US" sz="900" noProof="0" dirty="0" smtClean="0">
                <a:latin typeface="Arial" charset="0"/>
              </a:rPr>
              <a:t> category concerns:</a:t>
            </a:r>
            <a:r>
              <a:rPr lang="en-US" sz="900" baseline="0" noProof="0" dirty="0" smtClean="0">
                <a:latin typeface="Arial" charset="0"/>
              </a:rPr>
              <a:t> To Do, Field Coaching and Company Holidays.</a:t>
            </a:r>
            <a:endParaRPr lang="en-US" sz="900" b="1" noProof="0" dirty="0" smtClean="0">
              <a:latin typeface="Arial" charset="0"/>
            </a:endParaRPr>
          </a:p>
        </p:txBody>
      </p:sp>
      <p:sp>
        <p:nvSpPr>
          <p:cNvPr id="5" name="Date Placeholder 4"/>
          <p:cNvSpPr>
            <a:spLocks noGrp="1"/>
          </p:cNvSpPr>
          <p:nvPr>
            <p:ph type="dt" idx="10"/>
          </p:nvPr>
        </p:nvSpPr>
        <p:spPr/>
        <p:txBody>
          <a:bodyPr/>
          <a:lstStyle/>
          <a:p>
            <a:pPr>
              <a:defRPr/>
            </a:pPr>
            <a:fld id="{3C8459E9-3BE4-4C9A-B355-35415D1BD5BB}" type="datetime1">
              <a:rPr lang="en-US" smtClean="0"/>
              <a:pPr>
                <a:defRPr/>
              </a:pPr>
              <a:t>8/13/2013</a:t>
            </a:fld>
            <a:endParaRPr 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9"/>
          <p:cNvSpPr>
            <a:spLocks noGrp="1" noChangeArrowheads="1"/>
          </p:cNvSpPr>
          <p:nvPr>
            <p:ph type="sldNum" sz="quarter" idx="5"/>
          </p:nvPr>
        </p:nvSpPr>
        <p:spPr>
          <a:noFill/>
        </p:spPr>
        <p:txBody>
          <a:bodyPr/>
          <a:lstStyle/>
          <a:p>
            <a:fld id="{8FE53954-8441-43B6-8007-2C32C26C5791}" type="slidenum">
              <a:rPr lang="en-US" smtClean="0">
                <a:latin typeface="Arial" charset="0"/>
              </a:rPr>
              <a:pPr/>
              <a:t>70</a:t>
            </a:fld>
            <a:endParaRPr lang="en-US" smtClean="0">
              <a:latin typeface="Arial" charset="0"/>
            </a:endParaRPr>
          </a:p>
        </p:txBody>
      </p:sp>
      <p:sp>
        <p:nvSpPr>
          <p:cNvPr id="235524" name="Rectangle 2"/>
          <p:cNvSpPr>
            <a:spLocks noGrp="1" noRot="1" noChangeAspect="1" noChangeArrowheads="1" noTextEdit="1"/>
          </p:cNvSpPr>
          <p:nvPr>
            <p:ph type="sldImg"/>
          </p:nvPr>
        </p:nvSpPr>
        <p:spPr>
          <a:ln/>
        </p:spPr>
      </p:sp>
      <p:sp>
        <p:nvSpPr>
          <p:cNvPr id="235525" name="Rectangle 3"/>
          <p:cNvSpPr>
            <a:spLocks noGrp="1" noChangeArrowheads="1"/>
          </p:cNvSpPr>
          <p:nvPr>
            <p:ph type="body" idx="1"/>
          </p:nvPr>
        </p:nvSpPr>
        <p:spPr>
          <a:noFill/>
          <a:ln/>
        </p:spPr>
        <p:txBody>
          <a:bodyPr/>
          <a:lstStyle/>
          <a:p>
            <a:pPr defTabSz="438420" eaLnBrk="1" hangingPunct="1">
              <a:spcBef>
                <a:spcPct val="0"/>
              </a:spcBef>
              <a:defRPr/>
            </a:pPr>
            <a:endParaRPr lang="en-US" sz="900" dirty="0" smtClean="0">
              <a:latin typeface="Arial" charset="0"/>
            </a:endParaRPr>
          </a:p>
        </p:txBody>
      </p:sp>
      <p:sp>
        <p:nvSpPr>
          <p:cNvPr id="5" name="Date Placeholder 4"/>
          <p:cNvSpPr>
            <a:spLocks noGrp="1"/>
          </p:cNvSpPr>
          <p:nvPr>
            <p:ph type="dt" idx="10"/>
          </p:nvPr>
        </p:nvSpPr>
        <p:spPr/>
        <p:txBody>
          <a:bodyPr/>
          <a:lstStyle/>
          <a:p>
            <a:pPr>
              <a:defRPr/>
            </a:pPr>
            <a:fld id="{3C8459E9-3BE4-4C9A-B355-35415D1BD5BB}" type="datetime1">
              <a:rPr lang="en-US" smtClean="0"/>
              <a:pPr>
                <a:defRPr/>
              </a:pPr>
              <a:t>8/13/2013</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Slide Image Placeholder 1"/>
          <p:cNvSpPr>
            <a:spLocks noGrp="1" noRot="1" noChangeAspect="1" noTextEdit="1"/>
          </p:cNvSpPr>
          <p:nvPr>
            <p:ph type="sldImg"/>
          </p:nvPr>
        </p:nvSpPr>
        <p:spPr bwMode="auto">
          <a:noFill/>
          <a:ln>
            <a:solidFill>
              <a:srgbClr val="000000"/>
            </a:solidFill>
            <a:miter lim="800000"/>
            <a:headEnd/>
            <a:tailEnd/>
          </a:ln>
        </p:spPr>
      </p:sp>
      <p:sp>
        <p:nvSpPr>
          <p:cNvPr id="220163" name="Notes Placeholder 2"/>
          <p:cNvSpPr>
            <a:spLocks noGrp="1"/>
          </p:cNvSpPr>
          <p:nvPr>
            <p:ph type="body" idx="1"/>
          </p:nvPr>
        </p:nvSpPr>
        <p:spPr bwMode="auto">
          <a:noFill/>
        </p:spPr>
        <p:txBody>
          <a:bodyPr/>
          <a:lstStyle/>
          <a:p>
            <a:endParaRPr lang="en-US" dirty="0" smtClean="0">
              <a:latin typeface="Arial" pitchFamily="34" charset="0"/>
            </a:endParaRPr>
          </a:p>
        </p:txBody>
      </p:sp>
      <p:sp>
        <p:nvSpPr>
          <p:cNvPr id="220164" name="Slide Number Placeholder 3"/>
          <p:cNvSpPr>
            <a:spLocks noGrp="1"/>
          </p:cNvSpPr>
          <p:nvPr>
            <p:ph type="sldNum" sz="quarter" idx="5"/>
          </p:nvPr>
        </p:nvSpPr>
        <p:spPr bwMode="auto">
          <a:noFill/>
          <a:ln>
            <a:miter lim="800000"/>
            <a:headEnd/>
            <a:tailEnd/>
          </a:ln>
        </p:spPr>
        <p:txBody>
          <a:bodyPr/>
          <a:lstStyle/>
          <a:p>
            <a:fld id="{61710C1F-B25E-41E2-9C49-432656ADABF5}" type="slidenum">
              <a:rPr lang="en-US" smtClean="0">
                <a:ea typeface="MS PGothic" pitchFamily="34" charset="-128"/>
              </a:rPr>
              <a:pPr/>
              <a:t>7</a:t>
            </a:fld>
            <a:endParaRPr lang="en-US" smtClean="0">
              <a:ea typeface="MS PGothic" pitchFamily="34" charset="-128"/>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9"/>
          <p:cNvSpPr>
            <a:spLocks noGrp="1" noChangeArrowheads="1"/>
          </p:cNvSpPr>
          <p:nvPr>
            <p:ph type="sldNum" sz="quarter" idx="5"/>
          </p:nvPr>
        </p:nvSpPr>
        <p:spPr>
          <a:noFill/>
        </p:spPr>
        <p:txBody>
          <a:bodyPr/>
          <a:lstStyle/>
          <a:p>
            <a:fld id="{8FE53954-8441-43B6-8007-2C32C26C5791}" type="slidenum">
              <a:rPr lang="en-US" smtClean="0">
                <a:latin typeface="Arial" charset="0"/>
              </a:rPr>
              <a:pPr/>
              <a:t>71</a:t>
            </a:fld>
            <a:endParaRPr lang="en-US" smtClean="0">
              <a:latin typeface="Arial" charset="0"/>
            </a:endParaRPr>
          </a:p>
        </p:txBody>
      </p:sp>
      <p:sp>
        <p:nvSpPr>
          <p:cNvPr id="235524" name="Rectangle 2"/>
          <p:cNvSpPr>
            <a:spLocks noGrp="1" noRot="1" noChangeAspect="1" noChangeArrowheads="1" noTextEdit="1"/>
          </p:cNvSpPr>
          <p:nvPr>
            <p:ph type="sldImg"/>
          </p:nvPr>
        </p:nvSpPr>
        <p:spPr>
          <a:ln/>
        </p:spPr>
      </p:sp>
      <p:sp>
        <p:nvSpPr>
          <p:cNvPr id="235525" name="Rectangle 3"/>
          <p:cNvSpPr>
            <a:spLocks noGrp="1" noChangeArrowheads="1"/>
          </p:cNvSpPr>
          <p:nvPr>
            <p:ph type="body" idx="1"/>
          </p:nvPr>
        </p:nvSpPr>
        <p:spPr>
          <a:noFill/>
          <a:ln/>
        </p:spPr>
        <p:txBody>
          <a:bodyPr/>
          <a:lstStyle/>
          <a:p>
            <a:pPr eaLnBrk="1" hangingPunct="1">
              <a:spcBef>
                <a:spcPct val="0"/>
              </a:spcBef>
              <a:buFontTx/>
              <a:buNone/>
            </a:pPr>
            <a:endParaRPr lang="en-US" sz="900" dirty="0" smtClean="0">
              <a:latin typeface="Arial" charset="0"/>
            </a:endParaRPr>
          </a:p>
        </p:txBody>
      </p:sp>
      <p:sp>
        <p:nvSpPr>
          <p:cNvPr id="5" name="Date Placeholder 4"/>
          <p:cNvSpPr>
            <a:spLocks noGrp="1"/>
          </p:cNvSpPr>
          <p:nvPr>
            <p:ph type="dt" idx="10"/>
          </p:nvPr>
        </p:nvSpPr>
        <p:spPr/>
        <p:txBody>
          <a:bodyPr/>
          <a:lstStyle/>
          <a:p>
            <a:pPr>
              <a:defRPr/>
            </a:pPr>
            <a:fld id="{3C8459E9-3BE4-4C9A-B355-35415D1BD5BB}" type="datetime1">
              <a:rPr lang="en-US" smtClean="0"/>
              <a:pPr>
                <a:defRPr/>
              </a:pPr>
              <a:t>8/13/2013</a:t>
            </a:fld>
            <a:endParaRPr 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9"/>
          <p:cNvSpPr>
            <a:spLocks noGrp="1" noChangeArrowheads="1"/>
          </p:cNvSpPr>
          <p:nvPr>
            <p:ph type="sldNum" sz="quarter" idx="5"/>
          </p:nvPr>
        </p:nvSpPr>
        <p:spPr>
          <a:noFill/>
        </p:spPr>
        <p:txBody>
          <a:bodyPr/>
          <a:lstStyle/>
          <a:p>
            <a:fld id="{8FE53954-8441-43B6-8007-2C32C26C5791}" type="slidenum">
              <a:rPr lang="en-US" smtClean="0">
                <a:latin typeface="Arial" charset="0"/>
              </a:rPr>
              <a:pPr/>
              <a:t>72</a:t>
            </a:fld>
            <a:endParaRPr lang="en-US" smtClean="0">
              <a:latin typeface="Arial" charset="0"/>
            </a:endParaRPr>
          </a:p>
        </p:txBody>
      </p:sp>
      <p:sp>
        <p:nvSpPr>
          <p:cNvPr id="235524" name="Rectangle 2"/>
          <p:cNvSpPr>
            <a:spLocks noGrp="1" noRot="1" noChangeAspect="1" noChangeArrowheads="1" noTextEdit="1"/>
          </p:cNvSpPr>
          <p:nvPr>
            <p:ph type="sldImg"/>
          </p:nvPr>
        </p:nvSpPr>
        <p:spPr>
          <a:ln/>
        </p:spPr>
      </p:sp>
      <p:sp>
        <p:nvSpPr>
          <p:cNvPr id="235525" name="Rectangle 3"/>
          <p:cNvSpPr>
            <a:spLocks noGrp="1" noChangeArrowheads="1"/>
          </p:cNvSpPr>
          <p:nvPr>
            <p:ph type="body" idx="1"/>
          </p:nvPr>
        </p:nvSpPr>
        <p:spPr>
          <a:noFill/>
          <a:ln/>
        </p:spPr>
        <p:txBody>
          <a:bodyPr/>
          <a:lstStyle/>
          <a:p>
            <a:pPr lvl="0" eaLnBrk="1" hangingPunct="1">
              <a:spcBef>
                <a:spcPct val="0"/>
              </a:spcBef>
              <a:buFontTx/>
              <a:buNone/>
            </a:pPr>
            <a:endParaRPr lang="en-US" sz="900" dirty="0" smtClean="0">
              <a:latin typeface="Arial" charset="0"/>
            </a:endParaRPr>
          </a:p>
        </p:txBody>
      </p:sp>
      <p:sp>
        <p:nvSpPr>
          <p:cNvPr id="5" name="Date Placeholder 4"/>
          <p:cNvSpPr>
            <a:spLocks noGrp="1"/>
          </p:cNvSpPr>
          <p:nvPr>
            <p:ph type="dt" idx="10"/>
          </p:nvPr>
        </p:nvSpPr>
        <p:spPr/>
        <p:txBody>
          <a:bodyPr/>
          <a:lstStyle/>
          <a:p>
            <a:pPr>
              <a:defRPr/>
            </a:pPr>
            <a:fld id="{3C8459E9-3BE4-4C9A-B355-35415D1BD5BB}" type="datetime1">
              <a:rPr lang="en-US" smtClean="0"/>
              <a:pPr>
                <a:defRPr/>
              </a:pPr>
              <a:t>8/13/2013</a:t>
            </a:fld>
            <a:endParaRPr 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9"/>
          <p:cNvSpPr>
            <a:spLocks noGrp="1" noChangeArrowheads="1"/>
          </p:cNvSpPr>
          <p:nvPr>
            <p:ph type="sldNum" sz="quarter" idx="5"/>
          </p:nvPr>
        </p:nvSpPr>
        <p:spPr>
          <a:noFill/>
        </p:spPr>
        <p:txBody>
          <a:bodyPr/>
          <a:lstStyle/>
          <a:p>
            <a:fld id="{8FE53954-8441-43B6-8007-2C32C26C5791}" type="slidenum">
              <a:rPr lang="en-US" smtClean="0">
                <a:latin typeface="Arial" charset="0"/>
              </a:rPr>
              <a:pPr/>
              <a:t>73</a:t>
            </a:fld>
            <a:endParaRPr lang="en-US" smtClean="0">
              <a:latin typeface="Arial" charset="0"/>
            </a:endParaRPr>
          </a:p>
        </p:txBody>
      </p:sp>
      <p:sp>
        <p:nvSpPr>
          <p:cNvPr id="235524" name="Rectangle 2"/>
          <p:cNvSpPr>
            <a:spLocks noGrp="1" noRot="1" noChangeAspect="1" noChangeArrowheads="1" noTextEdit="1"/>
          </p:cNvSpPr>
          <p:nvPr>
            <p:ph type="sldImg"/>
          </p:nvPr>
        </p:nvSpPr>
        <p:spPr>
          <a:ln/>
        </p:spPr>
      </p:sp>
      <p:sp>
        <p:nvSpPr>
          <p:cNvPr id="235525" name="Rectangle 3"/>
          <p:cNvSpPr>
            <a:spLocks noGrp="1" noChangeArrowheads="1"/>
          </p:cNvSpPr>
          <p:nvPr>
            <p:ph type="body" idx="1"/>
          </p:nvPr>
        </p:nvSpPr>
        <p:spPr>
          <a:noFill/>
          <a:ln/>
        </p:spPr>
        <p:txBody>
          <a:bodyPr/>
          <a:lstStyle/>
          <a:p>
            <a:pPr lvl="0" eaLnBrk="1" hangingPunct="1">
              <a:spcBef>
                <a:spcPct val="0"/>
              </a:spcBef>
              <a:buFontTx/>
              <a:buNone/>
            </a:pPr>
            <a:r>
              <a:rPr lang="fr-FR" sz="900" dirty="0" smtClean="0">
                <a:latin typeface="Arial" charset="0"/>
              </a:rPr>
              <a:t>This </a:t>
            </a:r>
            <a:r>
              <a:rPr lang="fr-FR" sz="900" dirty="0" err="1" smtClean="0">
                <a:latin typeface="Arial" charset="0"/>
              </a:rPr>
              <a:t>feature</a:t>
            </a:r>
            <a:r>
              <a:rPr lang="fr-FR" sz="900" dirty="0" smtClean="0">
                <a:latin typeface="Arial" charset="0"/>
              </a:rPr>
              <a:t> </a:t>
            </a:r>
            <a:r>
              <a:rPr lang="fr-FR" sz="900" dirty="0" err="1" smtClean="0">
                <a:latin typeface="Arial" charset="0"/>
              </a:rPr>
              <a:t>is</a:t>
            </a:r>
            <a:r>
              <a:rPr lang="fr-FR" sz="900" dirty="0" smtClean="0">
                <a:latin typeface="Arial" charset="0"/>
              </a:rPr>
              <a:t> not </a:t>
            </a:r>
            <a:r>
              <a:rPr lang="fr-FR" sz="900" dirty="0" err="1" smtClean="0">
                <a:latin typeface="Arial" charset="0"/>
              </a:rPr>
              <a:t>available</a:t>
            </a:r>
            <a:r>
              <a:rPr lang="fr-FR" sz="900" baseline="0" dirty="0" smtClean="0">
                <a:latin typeface="Arial" charset="0"/>
              </a:rPr>
              <a:t> in the </a:t>
            </a:r>
            <a:r>
              <a:rPr lang="fr-FR" sz="900" baseline="0" dirty="0" err="1" smtClean="0">
                <a:latin typeface="Arial" charset="0"/>
              </a:rPr>
              <a:t>baseline</a:t>
            </a:r>
            <a:r>
              <a:rPr lang="fr-FR" sz="900" baseline="0" dirty="0" smtClean="0">
                <a:latin typeface="Arial" charset="0"/>
              </a:rPr>
              <a:t> version of MI, </a:t>
            </a:r>
            <a:r>
              <a:rPr lang="fr-FR" sz="900" baseline="0" dirty="0" err="1" smtClean="0">
                <a:latin typeface="Arial" charset="0"/>
              </a:rPr>
              <a:t>it</a:t>
            </a:r>
            <a:r>
              <a:rPr lang="fr-FR" sz="900" baseline="0" dirty="0" smtClean="0">
                <a:latin typeface="Arial" charset="0"/>
              </a:rPr>
              <a:t> </a:t>
            </a:r>
            <a:r>
              <a:rPr lang="fr-FR" sz="900" baseline="0" dirty="0" err="1" smtClean="0">
                <a:latin typeface="Arial" charset="0"/>
              </a:rPr>
              <a:t>needs</a:t>
            </a:r>
            <a:r>
              <a:rPr lang="fr-FR" sz="900" baseline="0" dirty="0" smtClean="0">
                <a:latin typeface="Arial" charset="0"/>
              </a:rPr>
              <a:t> to </a:t>
            </a:r>
            <a:r>
              <a:rPr lang="fr-FR" sz="900" baseline="0" dirty="0" err="1" smtClean="0">
                <a:latin typeface="Arial" charset="0"/>
              </a:rPr>
              <a:t>be</a:t>
            </a:r>
            <a:r>
              <a:rPr lang="fr-FR" sz="900" baseline="0" dirty="0" smtClean="0">
                <a:latin typeface="Arial" charset="0"/>
              </a:rPr>
              <a:t> </a:t>
            </a:r>
            <a:r>
              <a:rPr lang="fr-FR" sz="900" baseline="0" dirty="0" err="1" smtClean="0">
                <a:latin typeface="Arial" charset="0"/>
              </a:rPr>
              <a:t>activated</a:t>
            </a:r>
            <a:r>
              <a:rPr lang="fr-FR" sz="900" baseline="0" dirty="0" smtClean="0">
                <a:latin typeface="Arial" charset="0"/>
              </a:rPr>
              <a:t> </a:t>
            </a:r>
            <a:r>
              <a:rPr lang="fr-FR" sz="900" baseline="0" dirty="0" err="1" smtClean="0">
                <a:latin typeface="Arial" charset="0"/>
              </a:rPr>
              <a:t>with</a:t>
            </a:r>
            <a:r>
              <a:rPr lang="fr-FR" sz="900" baseline="0" dirty="0" smtClean="0">
                <a:latin typeface="Arial" charset="0"/>
              </a:rPr>
              <a:t> </a:t>
            </a:r>
            <a:r>
              <a:rPr lang="fr-FR" sz="900" baseline="0" dirty="0" err="1" smtClean="0">
                <a:latin typeface="Arial" charset="0"/>
              </a:rPr>
              <a:t>parameters</a:t>
            </a:r>
            <a:r>
              <a:rPr lang="fr-FR" sz="900" baseline="0" dirty="0" smtClean="0">
                <a:latin typeface="Arial" charset="0"/>
              </a:rPr>
              <a:t> by the </a:t>
            </a:r>
            <a:r>
              <a:rPr lang="fr-FR" sz="900" baseline="0" dirty="0" err="1" smtClean="0">
                <a:latin typeface="Arial" charset="0"/>
              </a:rPr>
              <a:t>configurator</a:t>
            </a:r>
            <a:endParaRPr lang="en-US" sz="900" dirty="0" smtClean="0">
              <a:latin typeface="Arial" charset="0"/>
            </a:endParaRPr>
          </a:p>
        </p:txBody>
      </p:sp>
      <p:sp>
        <p:nvSpPr>
          <p:cNvPr id="5" name="Date Placeholder 4"/>
          <p:cNvSpPr>
            <a:spLocks noGrp="1"/>
          </p:cNvSpPr>
          <p:nvPr>
            <p:ph type="dt" idx="10"/>
          </p:nvPr>
        </p:nvSpPr>
        <p:spPr/>
        <p:txBody>
          <a:bodyPr/>
          <a:lstStyle/>
          <a:p>
            <a:pPr>
              <a:defRPr/>
            </a:pPr>
            <a:fld id="{3C8459E9-3BE4-4C9A-B355-35415D1BD5BB}" type="datetime1">
              <a:rPr lang="en-US" smtClean="0"/>
              <a:pPr>
                <a:defRPr/>
              </a:pPr>
              <a:t>8/13/2013</a:t>
            </a:fld>
            <a:endParaRPr 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9"/>
          <p:cNvSpPr>
            <a:spLocks noGrp="1" noChangeArrowheads="1"/>
          </p:cNvSpPr>
          <p:nvPr>
            <p:ph type="sldNum" sz="quarter" idx="5"/>
          </p:nvPr>
        </p:nvSpPr>
        <p:spPr>
          <a:noFill/>
        </p:spPr>
        <p:txBody>
          <a:bodyPr/>
          <a:lstStyle/>
          <a:p>
            <a:fld id="{8FE53954-8441-43B6-8007-2C32C26C5791}" type="slidenum">
              <a:rPr lang="en-US" smtClean="0">
                <a:latin typeface="Arial" charset="0"/>
              </a:rPr>
              <a:pPr/>
              <a:t>74</a:t>
            </a:fld>
            <a:endParaRPr lang="en-US" smtClean="0">
              <a:latin typeface="Arial" charset="0"/>
            </a:endParaRPr>
          </a:p>
        </p:txBody>
      </p:sp>
      <p:sp>
        <p:nvSpPr>
          <p:cNvPr id="235524" name="Rectangle 2"/>
          <p:cNvSpPr>
            <a:spLocks noGrp="1" noRot="1" noChangeAspect="1" noChangeArrowheads="1" noTextEdit="1"/>
          </p:cNvSpPr>
          <p:nvPr>
            <p:ph type="sldImg"/>
          </p:nvPr>
        </p:nvSpPr>
        <p:spPr>
          <a:ln/>
        </p:spPr>
      </p:sp>
      <p:sp>
        <p:nvSpPr>
          <p:cNvPr id="235525" name="Rectangle 3"/>
          <p:cNvSpPr>
            <a:spLocks noGrp="1" noChangeArrowheads="1"/>
          </p:cNvSpPr>
          <p:nvPr>
            <p:ph type="body" idx="1"/>
          </p:nvPr>
        </p:nvSpPr>
        <p:spPr>
          <a:noFill/>
          <a:ln/>
        </p:spPr>
        <p:txBody>
          <a:bodyPr/>
          <a:lstStyle/>
          <a:p>
            <a:pPr lvl="0" eaLnBrk="1" hangingPunct="1">
              <a:spcBef>
                <a:spcPct val="0"/>
              </a:spcBef>
              <a:buFontTx/>
              <a:buNone/>
            </a:pPr>
            <a:r>
              <a:rPr lang="fr-FR" sz="900" dirty="0" smtClean="0">
                <a:latin typeface="Arial" charset="0"/>
              </a:rPr>
              <a:t>This </a:t>
            </a:r>
            <a:r>
              <a:rPr lang="fr-FR" sz="900" dirty="0" err="1" smtClean="0">
                <a:latin typeface="Arial" charset="0"/>
              </a:rPr>
              <a:t>feature</a:t>
            </a:r>
            <a:r>
              <a:rPr lang="fr-FR" sz="900" dirty="0" smtClean="0">
                <a:latin typeface="Arial" charset="0"/>
              </a:rPr>
              <a:t> </a:t>
            </a:r>
            <a:r>
              <a:rPr lang="fr-FR" sz="900" dirty="0" err="1" smtClean="0">
                <a:latin typeface="Arial" charset="0"/>
              </a:rPr>
              <a:t>is</a:t>
            </a:r>
            <a:r>
              <a:rPr lang="fr-FR" sz="900" dirty="0" smtClean="0">
                <a:latin typeface="Arial" charset="0"/>
              </a:rPr>
              <a:t> not </a:t>
            </a:r>
            <a:r>
              <a:rPr lang="fr-FR" sz="900" dirty="0" err="1" smtClean="0">
                <a:latin typeface="Arial" charset="0"/>
              </a:rPr>
              <a:t>available</a:t>
            </a:r>
            <a:r>
              <a:rPr lang="fr-FR" sz="900" baseline="0" dirty="0" smtClean="0">
                <a:latin typeface="Arial" charset="0"/>
              </a:rPr>
              <a:t> in the </a:t>
            </a:r>
            <a:r>
              <a:rPr lang="fr-FR" sz="900" baseline="0" dirty="0" err="1" smtClean="0">
                <a:latin typeface="Arial" charset="0"/>
              </a:rPr>
              <a:t>baseline</a:t>
            </a:r>
            <a:r>
              <a:rPr lang="fr-FR" sz="900" baseline="0" dirty="0" smtClean="0">
                <a:latin typeface="Arial" charset="0"/>
              </a:rPr>
              <a:t> version of MI, </a:t>
            </a:r>
            <a:r>
              <a:rPr lang="fr-FR" sz="900" baseline="0" dirty="0" err="1" smtClean="0">
                <a:latin typeface="Arial" charset="0"/>
              </a:rPr>
              <a:t>it</a:t>
            </a:r>
            <a:r>
              <a:rPr lang="fr-FR" sz="900" baseline="0" dirty="0" smtClean="0">
                <a:latin typeface="Arial" charset="0"/>
              </a:rPr>
              <a:t> </a:t>
            </a:r>
            <a:r>
              <a:rPr lang="fr-FR" sz="900" baseline="0" dirty="0" err="1" smtClean="0">
                <a:latin typeface="Arial" charset="0"/>
              </a:rPr>
              <a:t>needs</a:t>
            </a:r>
            <a:r>
              <a:rPr lang="fr-FR" sz="900" baseline="0" dirty="0" smtClean="0">
                <a:latin typeface="Arial" charset="0"/>
              </a:rPr>
              <a:t> to </a:t>
            </a:r>
            <a:r>
              <a:rPr lang="fr-FR" sz="900" baseline="0" dirty="0" err="1" smtClean="0">
                <a:latin typeface="Arial" charset="0"/>
              </a:rPr>
              <a:t>be</a:t>
            </a:r>
            <a:r>
              <a:rPr lang="fr-FR" sz="900" baseline="0" dirty="0" smtClean="0">
                <a:latin typeface="Arial" charset="0"/>
              </a:rPr>
              <a:t> </a:t>
            </a:r>
            <a:r>
              <a:rPr lang="fr-FR" sz="900" baseline="0" dirty="0" err="1" smtClean="0">
                <a:latin typeface="Arial" charset="0"/>
              </a:rPr>
              <a:t>activated</a:t>
            </a:r>
            <a:r>
              <a:rPr lang="fr-FR" sz="900" baseline="0" dirty="0" smtClean="0">
                <a:latin typeface="Arial" charset="0"/>
              </a:rPr>
              <a:t> </a:t>
            </a:r>
            <a:r>
              <a:rPr lang="fr-FR" sz="900" baseline="0" dirty="0" err="1" smtClean="0">
                <a:latin typeface="Arial" charset="0"/>
              </a:rPr>
              <a:t>with</a:t>
            </a:r>
            <a:r>
              <a:rPr lang="fr-FR" sz="900" baseline="0" dirty="0" smtClean="0">
                <a:latin typeface="Arial" charset="0"/>
              </a:rPr>
              <a:t> </a:t>
            </a:r>
            <a:r>
              <a:rPr lang="fr-FR" sz="900" baseline="0" dirty="0" err="1" smtClean="0">
                <a:latin typeface="Arial" charset="0"/>
              </a:rPr>
              <a:t>parameters</a:t>
            </a:r>
            <a:r>
              <a:rPr lang="fr-FR" sz="900" baseline="0" dirty="0" smtClean="0">
                <a:latin typeface="Arial" charset="0"/>
              </a:rPr>
              <a:t> by the </a:t>
            </a:r>
            <a:r>
              <a:rPr lang="fr-FR" sz="900" baseline="0" dirty="0" err="1" smtClean="0">
                <a:latin typeface="Arial" charset="0"/>
              </a:rPr>
              <a:t>configurator</a:t>
            </a:r>
            <a:endParaRPr lang="en-US" sz="900" dirty="0" smtClean="0">
              <a:latin typeface="Arial" charset="0"/>
            </a:endParaRPr>
          </a:p>
        </p:txBody>
      </p:sp>
      <p:sp>
        <p:nvSpPr>
          <p:cNvPr id="5" name="Date Placeholder 4"/>
          <p:cNvSpPr>
            <a:spLocks noGrp="1"/>
          </p:cNvSpPr>
          <p:nvPr>
            <p:ph type="dt" idx="10"/>
          </p:nvPr>
        </p:nvSpPr>
        <p:spPr/>
        <p:txBody>
          <a:bodyPr/>
          <a:lstStyle/>
          <a:p>
            <a:pPr>
              <a:defRPr/>
            </a:pPr>
            <a:fld id="{3C8459E9-3BE4-4C9A-B355-35415D1BD5BB}" type="datetime1">
              <a:rPr lang="en-US" smtClean="0"/>
              <a:pPr>
                <a:defRPr/>
              </a:pPr>
              <a:t>8/13/2013</a:t>
            </a:fld>
            <a:endParaRPr lang="en-US"/>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9" name="Rectangle 9"/>
          <p:cNvSpPr>
            <a:spLocks noGrp="1" noChangeArrowheads="1"/>
          </p:cNvSpPr>
          <p:nvPr>
            <p:ph type="sldNum" sz="quarter" idx="5"/>
          </p:nvPr>
        </p:nvSpPr>
        <p:spPr>
          <a:noFill/>
        </p:spPr>
        <p:txBody>
          <a:bodyPr/>
          <a:lstStyle/>
          <a:p>
            <a:fld id="{E8C840C4-C0D4-44A8-A0A4-46CA406DC1D8}" type="slidenum">
              <a:rPr lang="en-US" smtClean="0">
                <a:latin typeface="Arial" charset="0"/>
              </a:rPr>
              <a:pPr/>
              <a:t>75</a:t>
            </a:fld>
            <a:endParaRPr lang="en-US" smtClean="0">
              <a:latin typeface="Arial" charset="0"/>
            </a:endParaRPr>
          </a:p>
        </p:txBody>
      </p:sp>
      <p:sp>
        <p:nvSpPr>
          <p:cNvPr id="239620" name="Rectangle 2"/>
          <p:cNvSpPr>
            <a:spLocks noGrp="1" noRot="1" noChangeAspect="1" noChangeArrowheads="1" noTextEdit="1"/>
          </p:cNvSpPr>
          <p:nvPr>
            <p:ph type="sldImg"/>
          </p:nvPr>
        </p:nvSpPr>
        <p:spPr>
          <a:ln/>
        </p:spPr>
      </p:sp>
      <p:sp>
        <p:nvSpPr>
          <p:cNvPr id="239621" name="Rectangle 3"/>
          <p:cNvSpPr>
            <a:spLocks noGrp="1" noChangeArrowheads="1"/>
          </p:cNvSpPr>
          <p:nvPr>
            <p:ph type="body" idx="1"/>
          </p:nvPr>
        </p:nvSpPr>
        <p:spPr>
          <a:noFill/>
          <a:ln/>
        </p:spPr>
        <p:txBody>
          <a:bodyPr/>
          <a:lstStyle/>
          <a:p>
            <a:pPr eaLnBrk="1" hangingPunct="1"/>
            <a:endParaRPr lang="en-US" sz="900" baseline="0" dirty="0" smtClean="0">
              <a:latin typeface="Arial" charset="0"/>
            </a:endParaRPr>
          </a:p>
        </p:txBody>
      </p:sp>
      <p:sp>
        <p:nvSpPr>
          <p:cNvPr id="5" name="Date Placeholder 4"/>
          <p:cNvSpPr>
            <a:spLocks noGrp="1"/>
          </p:cNvSpPr>
          <p:nvPr>
            <p:ph type="dt" idx="10"/>
          </p:nvPr>
        </p:nvSpPr>
        <p:spPr/>
        <p:txBody>
          <a:bodyPr/>
          <a:lstStyle/>
          <a:p>
            <a:pPr>
              <a:defRPr/>
            </a:pPr>
            <a:fld id="{3C8459E9-3BE4-4C9A-B355-35415D1BD5BB}" type="datetime1">
              <a:rPr lang="en-US" smtClean="0"/>
              <a:pPr>
                <a:defRPr/>
              </a:pPr>
              <a:t>8/13/2013</a:t>
            </a:fld>
            <a:endParaRPr lang="en-US"/>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9" name="Rectangle 9"/>
          <p:cNvSpPr>
            <a:spLocks noGrp="1" noChangeArrowheads="1"/>
          </p:cNvSpPr>
          <p:nvPr>
            <p:ph type="sldNum" sz="quarter" idx="5"/>
          </p:nvPr>
        </p:nvSpPr>
        <p:spPr>
          <a:noFill/>
        </p:spPr>
        <p:txBody>
          <a:bodyPr/>
          <a:lstStyle/>
          <a:p>
            <a:fld id="{E8C840C4-C0D4-44A8-A0A4-46CA406DC1D8}" type="slidenum">
              <a:rPr lang="en-US" smtClean="0">
                <a:latin typeface="Arial" charset="0"/>
              </a:rPr>
              <a:pPr/>
              <a:t>76</a:t>
            </a:fld>
            <a:endParaRPr lang="en-US" smtClean="0">
              <a:latin typeface="Arial" charset="0"/>
            </a:endParaRPr>
          </a:p>
        </p:txBody>
      </p:sp>
      <p:sp>
        <p:nvSpPr>
          <p:cNvPr id="239620" name="Rectangle 2"/>
          <p:cNvSpPr>
            <a:spLocks noGrp="1" noRot="1" noChangeAspect="1" noChangeArrowheads="1" noTextEdit="1"/>
          </p:cNvSpPr>
          <p:nvPr>
            <p:ph type="sldImg"/>
          </p:nvPr>
        </p:nvSpPr>
        <p:spPr>
          <a:ln/>
        </p:spPr>
      </p:sp>
      <p:sp>
        <p:nvSpPr>
          <p:cNvPr id="239621" name="Rectangle 3"/>
          <p:cNvSpPr>
            <a:spLocks noGrp="1" noChangeArrowheads="1"/>
          </p:cNvSpPr>
          <p:nvPr>
            <p:ph type="body" idx="1"/>
          </p:nvPr>
        </p:nvSpPr>
        <p:spPr>
          <a:noFill/>
          <a:ln/>
        </p:spPr>
        <p:txBody>
          <a:bodyPr/>
          <a:lstStyle/>
          <a:p>
            <a:pPr eaLnBrk="1" hangingPunct="1">
              <a:buFontTx/>
              <a:buNone/>
            </a:pPr>
            <a:endParaRPr lang="en-US" sz="900" baseline="0" dirty="0" smtClean="0">
              <a:latin typeface="Arial" charset="0"/>
            </a:endParaRPr>
          </a:p>
        </p:txBody>
      </p:sp>
      <p:sp>
        <p:nvSpPr>
          <p:cNvPr id="5" name="Date Placeholder 4"/>
          <p:cNvSpPr>
            <a:spLocks noGrp="1"/>
          </p:cNvSpPr>
          <p:nvPr>
            <p:ph type="dt" idx="10"/>
          </p:nvPr>
        </p:nvSpPr>
        <p:spPr/>
        <p:txBody>
          <a:bodyPr/>
          <a:lstStyle/>
          <a:p>
            <a:pPr>
              <a:defRPr/>
            </a:pPr>
            <a:fld id="{3C8459E9-3BE4-4C9A-B355-35415D1BD5BB}" type="datetime1">
              <a:rPr lang="en-US" smtClean="0"/>
              <a:pPr>
                <a:defRPr/>
              </a:pPr>
              <a:t>8/13/2013</a:t>
            </a:fld>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9" name="Rectangle 9"/>
          <p:cNvSpPr>
            <a:spLocks noGrp="1" noChangeArrowheads="1"/>
          </p:cNvSpPr>
          <p:nvPr>
            <p:ph type="sldNum" sz="quarter" idx="5"/>
          </p:nvPr>
        </p:nvSpPr>
        <p:spPr>
          <a:noFill/>
        </p:spPr>
        <p:txBody>
          <a:bodyPr/>
          <a:lstStyle/>
          <a:p>
            <a:fld id="{E8C840C4-C0D4-44A8-A0A4-46CA406DC1D8}" type="slidenum">
              <a:rPr lang="en-US" smtClean="0">
                <a:latin typeface="Arial" charset="0"/>
              </a:rPr>
              <a:pPr/>
              <a:t>77</a:t>
            </a:fld>
            <a:endParaRPr lang="en-US" smtClean="0">
              <a:latin typeface="Arial" charset="0"/>
            </a:endParaRPr>
          </a:p>
        </p:txBody>
      </p:sp>
      <p:sp>
        <p:nvSpPr>
          <p:cNvPr id="239620" name="Rectangle 2"/>
          <p:cNvSpPr>
            <a:spLocks noGrp="1" noRot="1" noChangeAspect="1" noChangeArrowheads="1" noTextEdit="1"/>
          </p:cNvSpPr>
          <p:nvPr>
            <p:ph type="sldImg"/>
          </p:nvPr>
        </p:nvSpPr>
        <p:spPr>
          <a:ln/>
        </p:spPr>
      </p:sp>
      <p:sp>
        <p:nvSpPr>
          <p:cNvPr id="239621" name="Rectangle 3"/>
          <p:cNvSpPr>
            <a:spLocks noGrp="1" noChangeArrowheads="1"/>
          </p:cNvSpPr>
          <p:nvPr>
            <p:ph type="body" idx="1"/>
          </p:nvPr>
        </p:nvSpPr>
        <p:spPr>
          <a:noFill/>
          <a:ln/>
        </p:spPr>
        <p:txBody>
          <a:bodyPr/>
          <a:lstStyle/>
          <a:p>
            <a:pPr algn="just" eaLnBrk="1" hangingPunct="1"/>
            <a:r>
              <a:rPr lang="en-US" sz="900" baseline="0" noProof="0" dirty="0" smtClean="0">
                <a:latin typeface="Arial" charset="0"/>
              </a:rPr>
              <a:t>The default color coding of the To Do is:</a:t>
            </a:r>
          </a:p>
          <a:p>
            <a:pPr algn="just" eaLnBrk="1" hangingPunct="1"/>
            <a:endParaRPr lang="en-US" sz="900" baseline="0" noProof="0" dirty="0" smtClean="0">
              <a:latin typeface="Arial" charset="0"/>
            </a:endParaRPr>
          </a:p>
          <a:p>
            <a:pPr algn="just" eaLnBrk="1" hangingPunct="1">
              <a:buFontTx/>
              <a:buChar char="-"/>
            </a:pPr>
            <a:r>
              <a:rPr lang="en-US" sz="900" baseline="0" noProof="0" dirty="0" smtClean="0">
                <a:latin typeface="Arial" charset="0"/>
              </a:rPr>
              <a:t> </a:t>
            </a:r>
            <a:r>
              <a:rPr lang="en-US" sz="900" b="1" u="sng" baseline="0" noProof="0" dirty="0" smtClean="0">
                <a:latin typeface="Arial" charset="0"/>
              </a:rPr>
              <a:t>Green</a:t>
            </a:r>
            <a:r>
              <a:rPr lang="en-US" sz="900" b="1" baseline="0" noProof="0" dirty="0" smtClean="0">
                <a:latin typeface="Arial" charset="0"/>
              </a:rPr>
              <a:t>: </a:t>
            </a:r>
            <a:r>
              <a:rPr lang="en-US" sz="900" baseline="0" noProof="0" dirty="0" smtClean="0">
                <a:latin typeface="Arial" charset="0"/>
              </a:rPr>
              <a:t>more than 7 days to complete the To Do</a:t>
            </a:r>
          </a:p>
          <a:p>
            <a:pPr algn="just" eaLnBrk="1" hangingPunct="1">
              <a:buFontTx/>
              <a:buNone/>
            </a:pPr>
            <a:endParaRPr lang="en-US" sz="900" baseline="0" noProof="0" dirty="0" smtClean="0">
              <a:latin typeface="Arial" charset="0"/>
            </a:endParaRPr>
          </a:p>
          <a:p>
            <a:pPr algn="just" eaLnBrk="1" hangingPunct="1">
              <a:buFontTx/>
              <a:buChar char="-"/>
            </a:pPr>
            <a:r>
              <a:rPr lang="en-US" sz="900" baseline="0" noProof="0" dirty="0" smtClean="0">
                <a:latin typeface="Arial" charset="0"/>
              </a:rPr>
              <a:t> </a:t>
            </a:r>
            <a:r>
              <a:rPr lang="en-US" sz="900" b="1" u="sng" baseline="0" noProof="0" dirty="0" smtClean="0">
                <a:latin typeface="Arial" charset="0"/>
              </a:rPr>
              <a:t>Yellow</a:t>
            </a:r>
            <a:r>
              <a:rPr lang="en-US" sz="900" baseline="0" noProof="0" dirty="0" smtClean="0">
                <a:latin typeface="Arial" charset="0"/>
              </a:rPr>
              <a:t>: between 1 and 7 days to complete the To Do</a:t>
            </a:r>
          </a:p>
          <a:p>
            <a:pPr algn="just" eaLnBrk="1" hangingPunct="1">
              <a:buFontTx/>
              <a:buNone/>
            </a:pPr>
            <a:endParaRPr lang="en-US" sz="900" baseline="0" noProof="0" dirty="0" smtClean="0">
              <a:latin typeface="Arial" charset="0"/>
            </a:endParaRPr>
          </a:p>
          <a:p>
            <a:pPr algn="just" eaLnBrk="1" hangingPunct="1">
              <a:buFontTx/>
              <a:buChar char="-"/>
            </a:pPr>
            <a:r>
              <a:rPr lang="en-US" sz="900" baseline="0" noProof="0" dirty="0" smtClean="0">
                <a:latin typeface="Arial" charset="0"/>
              </a:rPr>
              <a:t> </a:t>
            </a:r>
            <a:r>
              <a:rPr lang="en-US" sz="900" b="1" u="sng" baseline="0" noProof="0" dirty="0" smtClean="0">
                <a:latin typeface="Arial" charset="0"/>
              </a:rPr>
              <a:t>Red</a:t>
            </a:r>
            <a:r>
              <a:rPr lang="en-US" sz="900" baseline="0" noProof="0" dirty="0" smtClean="0">
                <a:latin typeface="Arial" charset="0"/>
              </a:rPr>
              <a:t>: overdue (either the deadline has passed or it is due today) to complete the To Do </a:t>
            </a:r>
          </a:p>
        </p:txBody>
      </p:sp>
      <p:sp>
        <p:nvSpPr>
          <p:cNvPr id="5" name="Date Placeholder 4"/>
          <p:cNvSpPr>
            <a:spLocks noGrp="1"/>
          </p:cNvSpPr>
          <p:nvPr>
            <p:ph type="dt" idx="10"/>
          </p:nvPr>
        </p:nvSpPr>
        <p:spPr/>
        <p:txBody>
          <a:bodyPr/>
          <a:lstStyle/>
          <a:p>
            <a:pPr>
              <a:defRPr/>
            </a:pPr>
            <a:fld id="{3C8459E9-3BE4-4C9A-B355-35415D1BD5BB}" type="datetime1">
              <a:rPr lang="en-US" smtClean="0"/>
              <a:pPr>
                <a:defRPr/>
              </a:pPr>
              <a:t>8/13/2013</a:t>
            </a:fld>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323587" name="Espace réservé des commentaires 2"/>
          <p:cNvSpPr>
            <a:spLocks noGrp="1"/>
          </p:cNvSpPr>
          <p:nvPr>
            <p:ph type="body" idx="1"/>
          </p:nvPr>
        </p:nvSpPr>
        <p:spPr bwMode="auto">
          <a:noFill/>
        </p:spPr>
        <p:txBody>
          <a:bodyPr/>
          <a:lstStyle/>
          <a:p>
            <a:endParaRPr lang="fr-FR" sz="900" dirty="0" smtClean="0">
              <a:latin typeface="Arial" pitchFamily="34" charset="0"/>
              <a:ea typeface="ＭＳ Ｐゴシック"/>
              <a:cs typeface="ＭＳ Ｐゴシック"/>
            </a:endParaRPr>
          </a:p>
        </p:txBody>
      </p:sp>
      <p:sp>
        <p:nvSpPr>
          <p:cNvPr id="323588" name="Espace réservé du numéro de diapositive 3"/>
          <p:cNvSpPr>
            <a:spLocks noGrp="1"/>
          </p:cNvSpPr>
          <p:nvPr>
            <p:ph type="sldNum" sz="quarter" idx="5"/>
          </p:nvPr>
        </p:nvSpPr>
        <p:spPr bwMode="auto">
          <a:noFill/>
          <a:ln>
            <a:miter lim="800000"/>
            <a:headEnd/>
            <a:tailEnd/>
          </a:ln>
        </p:spPr>
        <p:txBody>
          <a:bodyPr/>
          <a:lstStyle/>
          <a:p>
            <a:fld id="{28F4AFD7-C78F-454C-95B1-05FCC6B04DB8}" type="slidenum">
              <a:rPr lang="en-US" smtClean="0">
                <a:ea typeface="ＭＳ Ｐゴシック"/>
                <a:cs typeface="ＭＳ Ｐゴシック"/>
              </a:rPr>
              <a:pPr/>
              <a:t>78</a:t>
            </a:fld>
            <a:endParaRPr lang="en-US" smtClean="0">
              <a:ea typeface="ＭＳ Ｐゴシック"/>
              <a:cs typeface="ＭＳ Ｐゴシック"/>
            </a:endParaRPr>
          </a:p>
        </p:txBody>
      </p:sp>
      <p:sp>
        <p:nvSpPr>
          <p:cNvPr id="5" name="Date Placeholder 4"/>
          <p:cNvSpPr>
            <a:spLocks noGrp="1"/>
          </p:cNvSpPr>
          <p:nvPr>
            <p:ph type="dt" idx="10"/>
          </p:nvPr>
        </p:nvSpPr>
        <p:spPr/>
        <p:txBody>
          <a:bodyPr/>
          <a:lstStyle/>
          <a:p>
            <a:pPr>
              <a:defRPr/>
            </a:pPr>
            <a:fld id="{3C8459E9-3BE4-4C9A-B355-35415D1BD5BB}" type="datetime1">
              <a:rPr lang="en-US" smtClean="0"/>
              <a:pPr>
                <a:defRPr/>
              </a:pPr>
              <a:t>8/13/2013</a:t>
            </a:fld>
            <a:endParaRPr lang="en-US"/>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7" name="Rectangle 9"/>
          <p:cNvSpPr>
            <a:spLocks noGrp="1" noChangeArrowheads="1"/>
          </p:cNvSpPr>
          <p:nvPr>
            <p:ph type="sldNum" sz="quarter" idx="5"/>
          </p:nvPr>
        </p:nvSpPr>
        <p:spPr>
          <a:noFill/>
        </p:spPr>
        <p:txBody>
          <a:bodyPr/>
          <a:lstStyle/>
          <a:p>
            <a:fld id="{5D310B69-853E-41E7-9936-E65D58B86183}" type="slidenum">
              <a:rPr lang="en-US" smtClean="0">
                <a:latin typeface="Arial" charset="0"/>
              </a:rPr>
              <a:pPr/>
              <a:t>79</a:t>
            </a:fld>
            <a:endParaRPr lang="en-US" dirty="0" smtClean="0">
              <a:latin typeface="Arial" charset="0"/>
            </a:endParaRPr>
          </a:p>
        </p:txBody>
      </p:sp>
      <p:sp>
        <p:nvSpPr>
          <p:cNvPr id="200708" name="Rectangle 2"/>
          <p:cNvSpPr>
            <a:spLocks noGrp="1" noRot="1" noChangeAspect="1" noChangeArrowheads="1" noTextEdit="1"/>
          </p:cNvSpPr>
          <p:nvPr>
            <p:ph type="sldImg"/>
          </p:nvPr>
        </p:nvSpPr>
        <p:spPr>
          <a:ln/>
        </p:spPr>
      </p:sp>
      <p:sp>
        <p:nvSpPr>
          <p:cNvPr id="200709" name="Rectangle 3"/>
          <p:cNvSpPr>
            <a:spLocks noGrp="1" noChangeArrowheads="1"/>
          </p:cNvSpPr>
          <p:nvPr>
            <p:ph type="body" idx="1"/>
          </p:nvPr>
        </p:nvSpPr>
        <p:spPr>
          <a:noFill/>
          <a:ln/>
        </p:spPr>
        <p:txBody>
          <a:bodyPr/>
          <a:lstStyle/>
          <a:p>
            <a:pPr algn="just" defTabSz="876689" eaLnBrk="1" hangingPunct="1">
              <a:spcBef>
                <a:spcPct val="0"/>
              </a:spcBef>
              <a:buFont typeface="Arial" pitchFamily="34" charset="0"/>
              <a:buNone/>
              <a:defRPr/>
            </a:pPr>
            <a:r>
              <a:rPr lang="en-US" sz="900" noProof="0" dirty="0" smtClean="0">
                <a:latin typeface="Arial" charset="0"/>
              </a:rPr>
              <a:t>A Call</a:t>
            </a:r>
            <a:r>
              <a:rPr lang="en-US" sz="900" baseline="0" noProof="0" dirty="0" smtClean="0">
                <a:latin typeface="Arial" charset="0"/>
              </a:rPr>
              <a:t> can be made on all the customers (ex: Institutions, Medical Professionals, Pharmacies, etc)</a:t>
            </a:r>
            <a:endParaRPr lang="en-US" sz="900" noProof="0" dirty="0" smtClean="0">
              <a:latin typeface="Arial" charset="0"/>
            </a:endParaRPr>
          </a:p>
        </p:txBody>
      </p:sp>
      <p:sp>
        <p:nvSpPr>
          <p:cNvPr id="5" name="Date Placeholder 4"/>
          <p:cNvSpPr>
            <a:spLocks noGrp="1"/>
          </p:cNvSpPr>
          <p:nvPr>
            <p:ph type="dt" idx="10"/>
          </p:nvPr>
        </p:nvSpPr>
        <p:spPr/>
        <p:txBody>
          <a:bodyPr/>
          <a:lstStyle/>
          <a:p>
            <a:pPr>
              <a:defRPr/>
            </a:pPr>
            <a:fld id="{3C8459E9-3BE4-4C9A-B355-35415D1BD5BB}" type="datetime1">
              <a:rPr lang="en-US" smtClean="0"/>
              <a:pPr>
                <a:defRPr/>
              </a:pPr>
              <a:t>8/13/2013</a:t>
            </a:fld>
            <a:endParaRPr lang="en-US"/>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7" name="Rectangle 9"/>
          <p:cNvSpPr>
            <a:spLocks noGrp="1" noChangeArrowheads="1"/>
          </p:cNvSpPr>
          <p:nvPr>
            <p:ph type="sldNum" sz="quarter" idx="5"/>
          </p:nvPr>
        </p:nvSpPr>
        <p:spPr>
          <a:noFill/>
        </p:spPr>
        <p:txBody>
          <a:bodyPr/>
          <a:lstStyle/>
          <a:p>
            <a:fld id="{5D310B69-853E-41E7-9936-E65D58B86183}" type="slidenum">
              <a:rPr lang="en-US" smtClean="0">
                <a:latin typeface="Arial" charset="0"/>
              </a:rPr>
              <a:pPr/>
              <a:t>80</a:t>
            </a:fld>
            <a:endParaRPr lang="en-US" dirty="0" smtClean="0">
              <a:latin typeface="Arial" charset="0"/>
            </a:endParaRPr>
          </a:p>
        </p:txBody>
      </p:sp>
      <p:sp>
        <p:nvSpPr>
          <p:cNvPr id="200708" name="Rectangle 2"/>
          <p:cNvSpPr>
            <a:spLocks noGrp="1" noRot="1" noChangeAspect="1" noChangeArrowheads="1" noTextEdit="1"/>
          </p:cNvSpPr>
          <p:nvPr>
            <p:ph type="sldImg"/>
          </p:nvPr>
        </p:nvSpPr>
        <p:spPr>
          <a:ln/>
        </p:spPr>
      </p:sp>
      <p:sp>
        <p:nvSpPr>
          <p:cNvPr id="200709" name="Rectangle 3"/>
          <p:cNvSpPr>
            <a:spLocks noGrp="1" noChangeArrowheads="1"/>
          </p:cNvSpPr>
          <p:nvPr>
            <p:ph type="body" idx="1"/>
          </p:nvPr>
        </p:nvSpPr>
        <p:spPr>
          <a:noFill/>
          <a:ln/>
        </p:spPr>
        <p:txBody>
          <a:bodyPr/>
          <a:lstStyle/>
          <a:p>
            <a:pPr eaLnBrk="1" hangingPunct="1">
              <a:spcBef>
                <a:spcPct val="0"/>
              </a:spcBef>
              <a:buFontTx/>
              <a:buNone/>
            </a:pPr>
            <a:endParaRPr lang="en-US" sz="900" dirty="0" smtClean="0">
              <a:latin typeface="Arial" charset="0"/>
            </a:endParaRPr>
          </a:p>
        </p:txBody>
      </p:sp>
      <p:sp>
        <p:nvSpPr>
          <p:cNvPr id="5" name="Date Placeholder 4"/>
          <p:cNvSpPr>
            <a:spLocks noGrp="1"/>
          </p:cNvSpPr>
          <p:nvPr>
            <p:ph type="dt" idx="10"/>
          </p:nvPr>
        </p:nvSpPr>
        <p:spPr/>
        <p:txBody>
          <a:bodyPr/>
          <a:lstStyle/>
          <a:p>
            <a:pPr>
              <a:defRPr/>
            </a:pPr>
            <a:fld id="{3C8459E9-3BE4-4C9A-B355-35415D1BD5BB}" type="datetime1">
              <a:rPr lang="en-US" smtClean="0"/>
              <a:pPr>
                <a:defRPr/>
              </a:pPr>
              <a:t>8/13/2013</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Slide Image Placeholder 1"/>
          <p:cNvSpPr>
            <a:spLocks noGrp="1" noRot="1" noChangeAspect="1" noTextEdit="1"/>
          </p:cNvSpPr>
          <p:nvPr>
            <p:ph type="sldImg"/>
          </p:nvPr>
        </p:nvSpPr>
        <p:spPr bwMode="auto">
          <a:noFill/>
          <a:ln>
            <a:solidFill>
              <a:srgbClr val="000000"/>
            </a:solidFill>
            <a:miter lim="800000"/>
            <a:headEnd/>
            <a:tailEnd/>
          </a:ln>
        </p:spPr>
      </p:sp>
      <p:sp>
        <p:nvSpPr>
          <p:cNvPr id="220163" name="Notes Placeholder 2"/>
          <p:cNvSpPr>
            <a:spLocks noGrp="1"/>
          </p:cNvSpPr>
          <p:nvPr>
            <p:ph type="body" idx="1"/>
          </p:nvPr>
        </p:nvSpPr>
        <p:spPr bwMode="auto">
          <a:noFill/>
        </p:spPr>
        <p:txBody>
          <a:bodyPr/>
          <a:lstStyle/>
          <a:p>
            <a:pPr marL="0" marR="0" indent="0" algn="just" defTabSz="457200" rtl="0" eaLnBrk="0" fontAlgn="base" latinLnBrk="0" hangingPunct="0">
              <a:lnSpc>
                <a:spcPct val="100000"/>
              </a:lnSpc>
              <a:spcBef>
                <a:spcPct val="30000"/>
              </a:spcBef>
              <a:spcAft>
                <a:spcPct val="0"/>
              </a:spcAft>
              <a:buClrTx/>
              <a:buSzTx/>
              <a:buFontTx/>
              <a:buNone/>
              <a:tabLst/>
              <a:defRPr/>
            </a:pPr>
            <a:r>
              <a:rPr lang="en-US" sz="900" kern="1200" dirty="0" smtClean="0">
                <a:solidFill>
                  <a:schemeClr val="tx1"/>
                </a:solidFill>
                <a:latin typeface="Arial"/>
                <a:ea typeface="ＭＳ Ｐゴシック" pitchFamily="-107" charset="-128"/>
                <a:cs typeface="ＭＳ Ｐゴシック" pitchFamily="-107" charset="-128"/>
              </a:rPr>
              <a:t>A Client can purchase the modules either “à la carte,” meaning one-by-one, or they can request an “Enterprise” package, which includes all the available modules in the Mobile Intelligence solution at the time of the contract.</a:t>
            </a:r>
          </a:p>
          <a:p>
            <a:endParaRPr lang="en-US" dirty="0" smtClean="0">
              <a:latin typeface="Arial" pitchFamily="34" charset="0"/>
            </a:endParaRPr>
          </a:p>
        </p:txBody>
      </p:sp>
      <p:sp>
        <p:nvSpPr>
          <p:cNvPr id="220164" name="Slide Number Placeholder 3"/>
          <p:cNvSpPr>
            <a:spLocks noGrp="1"/>
          </p:cNvSpPr>
          <p:nvPr>
            <p:ph type="sldNum" sz="quarter" idx="5"/>
          </p:nvPr>
        </p:nvSpPr>
        <p:spPr bwMode="auto">
          <a:noFill/>
          <a:ln>
            <a:miter lim="800000"/>
            <a:headEnd/>
            <a:tailEnd/>
          </a:ln>
        </p:spPr>
        <p:txBody>
          <a:bodyPr/>
          <a:lstStyle/>
          <a:p>
            <a:fld id="{61710C1F-B25E-41E2-9C49-432656ADABF5}" type="slidenum">
              <a:rPr lang="en-US" smtClean="0">
                <a:ea typeface="MS PGothic" pitchFamily="34" charset="-128"/>
              </a:rPr>
              <a:pPr/>
              <a:t>8</a:t>
            </a:fld>
            <a:endParaRPr lang="en-US" smtClean="0">
              <a:ea typeface="MS PGothic" pitchFamily="34" charset="-128"/>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7" name="Rectangle 9"/>
          <p:cNvSpPr>
            <a:spLocks noGrp="1" noChangeArrowheads="1"/>
          </p:cNvSpPr>
          <p:nvPr>
            <p:ph type="sldNum" sz="quarter" idx="5"/>
          </p:nvPr>
        </p:nvSpPr>
        <p:spPr>
          <a:noFill/>
        </p:spPr>
        <p:txBody>
          <a:bodyPr/>
          <a:lstStyle/>
          <a:p>
            <a:fld id="{5D310B69-853E-41E7-9936-E65D58B86183}" type="slidenum">
              <a:rPr lang="en-US" smtClean="0">
                <a:latin typeface="Arial" charset="0"/>
              </a:rPr>
              <a:pPr/>
              <a:t>81</a:t>
            </a:fld>
            <a:endParaRPr lang="en-US" dirty="0" smtClean="0">
              <a:latin typeface="Arial" charset="0"/>
            </a:endParaRPr>
          </a:p>
        </p:txBody>
      </p:sp>
      <p:sp>
        <p:nvSpPr>
          <p:cNvPr id="200708" name="Rectangle 2"/>
          <p:cNvSpPr>
            <a:spLocks noGrp="1" noRot="1" noChangeAspect="1" noChangeArrowheads="1" noTextEdit="1"/>
          </p:cNvSpPr>
          <p:nvPr>
            <p:ph type="sldImg"/>
          </p:nvPr>
        </p:nvSpPr>
        <p:spPr>
          <a:ln/>
        </p:spPr>
      </p:sp>
      <p:sp>
        <p:nvSpPr>
          <p:cNvPr id="200709" name="Rectangle 3"/>
          <p:cNvSpPr>
            <a:spLocks noGrp="1" noChangeArrowheads="1"/>
          </p:cNvSpPr>
          <p:nvPr>
            <p:ph type="body" idx="1"/>
          </p:nvPr>
        </p:nvSpPr>
        <p:spPr>
          <a:noFill/>
          <a:ln/>
        </p:spPr>
        <p:txBody>
          <a:bodyPr/>
          <a:lstStyle/>
          <a:p>
            <a:pPr eaLnBrk="1" hangingPunct="1">
              <a:spcBef>
                <a:spcPct val="0"/>
              </a:spcBef>
              <a:buFontTx/>
              <a:buNone/>
            </a:pPr>
            <a:endParaRPr lang="en-US" sz="900" dirty="0" smtClean="0">
              <a:latin typeface="Arial" charset="0"/>
            </a:endParaRPr>
          </a:p>
        </p:txBody>
      </p:sp>
      <p:sp>
        <p:nvSpPr>
          <p:cNvPr id="5" name="Date Placeholder 4"/>
          <p:cNvSpPr>
            <a:spLocks noGrp="1"/>
          </p:cNvSpPr>
          <p:nvPr>
            <p:ph type="dt" idx="10"/>
          </p:nvPr>
        </p:nvSpPr>
        <p:spPr/>
        <p:txBody>
          <a:bodyPr/>
          <a:lstStyle/>
          <a:p>
            <a:pPr>
              <a:defRPr/>
            </a:pPr>
            <a:fld id="{3C8459E9-3BE4-4C9A-B355-35415D1BD5BB}" type="datetime1">
              <a:rPr lang="en-US" smtClean="0"/>
              <a:pPr>
                <a:defRPr/>
              </a:pPr>
              <a:t>8/13/2013</a:t>
            </a:fld>
            <a:endParaRPr 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7" name="Rectangle 9"/>
          <p:cNvSpPr>
            <a:spLocks noGrp="1" noChangeArrowheads="1"/>
          </p:cNvSpPr>
          <p:nvPr>
            <p:ph type="sldNum" sz="quarter" idx="5"/>
          </p:nvPr>
        </p:nvSpPr>
        <p:spPr>
          <a:noFill/>
        </p:spPr>
        <p:txBody>
          <a:bodyPr/>
          <a:lstStyle/>
          <a:p>
            <a:fld id="{5D310B69-853E-41E7-9936-E65D58B86183}" type="slidenum">
              <a:rPr lang="en-US" smtClean="0">
                <a:latin typeface="Arial" charset="0"/>
              </a:rPr>
              <a:pPr/>
              <a:t>82</a:t>
            </a:fld>
            <a:endParaRPr lang="en-US" dirty="0" smtClean="0">
              <a:latin typeface="Arial" charset="0"/>
            </a:endParaRPr>
          </a:p>
        </p:txBody>
      </p:sp>
      <p:sp>
        <p:nvSpPr>
          <p:cNvPr id="200708" name="Rectangle 2"/>
          <p:cNvSpPr>
            <a:spLocks noGrp="1" noRot="1" noChangeAspect="1" noChangeArrowheads="1" noTextEdit="1"/>
          </p:cNvSpPr>
          <p:nvPr>
            <p:ph type="sldImg"/>
          </p:nvPr>
        </p:nvSpPr>
        <p:spPr>
          <a:ln/>
        </p:spPr>
      </p:sp>
      <p:sp>
        <p:nvSpPr>
          <p:cNvPr id="200709" name="Rectangle 3"/>
          <p:cNvSpPr>
            <a:spLocks noGrp="1" noChangeArrowheads="1"/>
          </p:cNvSpPr>
          <p:nvPr>
            <p:ph type="body" idx="1"/>
          </p:nvPr>
        </p:nvSpPr>
        <p:spPr>
          <a:noFill/>
          <a:ln/>
        </p:spPr>
        <p:txBody>
          <a:bodyPr/>
          <a:lstStyle/>
          <a:p>
            <a:pPr eaLnBrk="1" hangingPunct="1">
              <a:spcBef>
                <a:spcPct val="0"/>
              </a:spcBef>
              <a:buFontTx/>
              <a:buNone/>
            </a:pPr>
            <a:endParaRPr lang="en-US" sz="900" dirty="0" smtClean="0"/>
          </a:p>
        </p:txBody>
      </p:sp>
      <p:sp>
        <p:nvSpPr>
          <p:cNvPr id="5" name="Date Placeholder 4"/>
          <p:cNvSpPr>
            <a:spLocks noGrp="1"/>
          </p:cNvSpPr>
          <p:nvPr>
            <p:ph type="dt" idx="10"/>
          </p:nvPr>
        </p:nvSpPr>
        <p:spPr/>
        <p:txBody>
          <a:bodyPr/>
          <a:lstStyle/>
          <a:p>
            <a:pPr>
              <a:defRPr/>
            </a:pPr>
            <a:fld id="{3C8459E9-3BE4-4C9A-B355-35415D1BD5BB}" type="datetime1">
              <a:rPr lang="en-US" smtClean="0"/>
              <a:pPr>
                <a:defRPr/>
              </a:pPr>
              <a:t>8/13/2013</a:t>
            </a:fld>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7" name="Rectangle 9"/>
          <p:cNvSpPr>
            <a:spLocks noGrp="1" noChangeArrowheads="1"/>
          </p:cNvSpPr>
          <p:nvPr>
            <p:ph type="sldNum" sz="quarter" idx="5"/>
          </p:nvPr>
        </p:nvSpPr>
        <p:spPr>
          <a:noFill/>
        </p:spPr>
        <p:txBody>
          <a:bodyPr/>
          <a:lstStyle/>
          <a:p>
            <a:fld id="{5D310B69-853E-41E7-9936-E65D58B86183}" type="slidenum">
              <a:rPr lang="en-US" smtClean="0">
                <a:latin typeface="Arial" charset="0"/>
              </a:rPr>
              <a:pPr/>
              <a:t>83</a:t>
            </a:fld>
            <a:endParaRPr lang="en-US" dirty="0" smtClean="0">
              <a:latin typeface="Arial" charset="0"/>
            </a:endParaRPr>
          </a:p>
        </p:txBody>
      </p:sp>
      <p:sp>
        <p:nvSpPr>
          <p:cNvPr id="200708" name="Rectangle 2"/>
          <p:cNvSpPr>
            <a:spLocks noGrp="1" noRot="1" noChangeAspect="1" noChangeArrowheads="1" noTextEdit="1"/>
          </p:cNvSpPr>
          <p:nvPr>
            <p:ph type="sldImg"/>
          </p:nvPr>
        </p:nvSpPr>
        <p:spPr>
          <a:ln/>
        </p:spPr>
      </p:sp>
      <p:sp>
        <p:nvSpPr>
          <p:cNvPr id="200709" name="Rectangle 3"/>
          <p:cNvSpPr>
            <a:spLocks noGrp="1" noChangeArrowheads="1"/>
          </p:cNvSpPr>
          <p:nvPr>
            <p:ph type="body" idx="1"/>
          </p:nvPr>
        </p:nvSpPr>
        <p:spPr>
          <a:noFill/>
          <a:ln/>
        </p:spPr>
        <p:txBody>
          <a:bodyPr/>
          <a:lstStyle/>
          <a:p>
            <a:pPr eaLnBrk="1" hangingPunct="1">
              <a:spcBef>
                <a:spcPct val="0"/>
              </a:spcBef>
              <a:buFontTx/>
              <a:buNone/>
            </a:pPr>
            <a:r>
              <a:rPr lang="en-US" sz="900" dirty="0" smtClean="0"/>
              <a:t>To have Multimedia Presentations module </a:t>
            </a:r>
            <a:r>
              <a:rPr lang="en-US" sz="900" baseline="0" dirty="0" smtClean="0"/>
              <a:t>available in the PC, Advanced Detailing (CLM) module must not be activated by the </a:t>
            </a:r>
            <a:r>
              <a:rPr lang="en-US" sz="900" baseline="0" dirty="0" err="1" smtClean="0"/>
              <a:t>configurator</a:t>
            </a:r>
            <a:r>
              <a:rPr lang="en-US" sz="900" baseline="0" dirty="0" smtClean="0"/>
              <a:t>. Indeed Advanced Detailing (CLM) is for MI Touch.</a:t>
            </a:r>
            <a:endParaRPr lang="en-US" sz="900" dirty="0" smtClean="0"/>
          </a:p>
        </p:txBody>
      </p:sp>
      <p:sp>
        <p:nvSpPr>
          <p:cNvPr id="5" name="Date Placeholder 4"/>
          <p:cNvSpPr>
            <a:spLocks noGrp="1"/>
          </p:cNvSpPr>
          <p:nvPr>
            <p:ph type="dt" idx="10"/>
          </p:nvPr>
        </p:nvSpPr>
        <p:spPr/>
        <p:txBody>
          <a:bodyPr/>
          <a:lstStyle/>
          <a:p>
            <a:pPr>
              <a:defRPr/>
            </a:pPr>
            <a:fld id="{3C8459E9-3BE4-4C9A-B355-35415D1BD5BB}" type="datetime1">
              <a:rPr lang="en-US" smtClean="0"/>
              <a:pPr>
                <a:defRPr/>
              </a:pPr>
              <a:t>8/13/2013</a:t>
            </a:fld>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7" name="Rectangle 9"/>
          <p:cNvSpPr>
            <a:spLocks noGrp="1" noChangeArrowheads="1"/>
          </p:cNvSpPr>
          <p:nvPr>
            <p:ph type="sldNum" sz="quarter" idx="5"/>
          </p:nvPr>
        </p:nvSpPr>
        <p:spPr>
          <a:noFill/>
        </p:spPr>
        <p:txBody>
          <a:bodyPr/>
          <a:lstStyle/>
          <a:p>
            <a:fld id="{5D310B69-853E-41E7-9936-E65D58B86183}" type="slidenum">
              <a:rPr lang="en-US" smtClean="0">
                <a:latin typeface="Arial" charset="0"/>
              </a:rPr>
              <a:pPr/>
              <a:t>84</a:t>
            </a:fld>
            <a:endParaRPr lang="en-US" dirty="0" smtClean="0">
              <a:latin typeface="Arial" charset="0"/>
            </a:endParaRPr>
          </a:p>
        </p:txBody>
      </p:sp>
      <p:sp>
        <p:nvSpPr>
          <p:cNvPr id="200708" name="Rectangle 2"/>
          <p:cNvSpPr>
            <a:spLocks noGrp="1" noRot="1" noChangeAspect="1" noChangeArrowheads="1" noTextEdit="1"/>
          </p:cNvSpPr>
          <p:nvPr>
            <p:ph type="sldImg"/>
          </p:nvPr>
        </p:nvSpPr>
        <p:spPr>
          <a:ln/>
        </p:spPr>
      </p:sp>
      <p:sp>
        <p:nvSpPr>
          <p:cNvPr id="200709" name="Rectangle 3"/>
          <p:cNvSpPr>
            <a:spLocks noGrp="1" noChangeArrowheads="1"/>
          </p:cNvSpPr>
          <p:nvPr>
            <p:ph type="body" idx="1"/>
          </p:nvPr>
        </p:nvSpPr>
        <p:spPr>
          <a:noFill/>
          <a:ln/>
        </p:spPr>
        <p:txBody>
          <a:bodyPr/>
          <a:lstStyle/>
          <a:p>
            <a:pPr defTabSz="876689" eaLnBrk="1" hangingPunct="1">
              <a:spcBef>
                <a:spcPct val="0"/>
              </a:spcBef>
              <a:buFontTx/>
              <a:buNone/>
              <a:defRPr/>
            </a:pPr>
            <a:endParaRPr lang="en-US" sz="900" dirty="0" smtClean="0">
              <a:latin typeface="Arial" charset="0"/>
            </a:endParaRPr>
          </a:p>
        </p:txBody>
      </p:sp>
      <p:sp>
        <p:nvSpPr>
          <p:cNvPr id="5" name="Date Placeholder 4"/>
          <p:cNvSpPr>
            <a:spLocks noGrp="1"/>
          </p:cNvSpPr>
          <p:nvPr>
            <p:ph type="dt" idx="10"/>
          </p:nvPr>
        </p:nvSpPr>
        <p:spPr/>
        <p:txBody>
          <a:bodyPr/>
          <a:lstStyle/>
          <a:p>
            <a:pPr>
              <a:defRPr/>
            </a:pPr>
            <a:fld id="{3C8459E9-3BE4-4C9A-B355-35415D1BD5BB}" type="datetime1">
              <a:rPr lang="en-US" smtClean="0"/>
              <a:pPr>
                <a:defRPr/>
              </a:pPr>
              <a:t>8/13/2013</a:t>
            </a:fld>
            <a:endParaRPr lang="en-US"/>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7" name="Rectangle 9"/>
          <p:cNvSpPr>
            <a:spLocks noGrp="1" noChangeArrowheads="1"/>
          </p:cNvSpPr>
          <p:nvPr>
            <p:ph type="sldNum" sz="quarter" idx="5"/>
          </p:nvPr>
        </p:nvSpPr>
        <p:spPr>
          <a:noFill/>
        </p:spPr>
        <p:txBody>
          <a:bodyPr/>
          <a:lstStyle/>
          <a:p>
            <a:fld id="{5D310B69-853E-41E7-9936-E65D58B86183}" type="slidenum">
              <a:rPr lang="en-US" smtClean="0">
                <a:latin typeface="Arial" charset="0"/>
              </a:rPr>
              <a:pPr/>
              <a:t>85</a:t>
            </a:fld>
            <a:endParaRPr lang="en-US" dirty="0" smtClean="0">
              <a:latin typeface="Arial" charset="0"/>
            </a:endParaRPr>
          </a:p>
        </p:txBody>
      </p:sp>
      <p:sp>
        <p:nvSpPr>
          <p:cNvPr id="200708" name="Rectangle 2"/>
          <p:cNvSpPr>
            <a:spLocks noGrp="1" noRot="1" noChangeAspect="1" noChangeArrowheads="1" noTextEdit="1"/>
          </p:cNvSpPr>
          <p:nvPr>
            <p:ph type="sldImg"/>
          </p:nvPr>
        </p:nvSpPr>
        <p:spPr>
          <a:ln/>
        </p:spPr>
      </p:sp>
      <p:sp>
        <p:nvSpPr>
          <p:cNvPr id="200709" name="Rectangle 3"/>
          <p:cNvSpPr>
            <a:spLocks noGrp="1" noChangeArrowheads="1"/>
          </p:cNvSpPr>
          <p:nvPr>
            <p:ph type="body" idx="1"/>
          </p:nvPr>
        </p:nvSpPr>
        <p:spPr>
          <a:noFill/>
          <a:ln/>
        </p:spPr>
        <p:txBody>
          <a:bodyPr/>
          <a:lstStyle/>
          <a:p>
            <a:pPr lvl="0" eaLnBrk="1" hangingPunct="1">
              <a:spcBef>
                <a:spcPct val="0"/>
              </a:spcBef>
              <a:buFontTx/>
              <a:buNone/>
            </a:pPr>
            <a:r>
              <a:rPr lang="fr-FR" sz="900" dirty="0" smtClean="0">
                <a:latin typeface="Arial" charset="0"/>
              </a:rPr>
              <a:t>This </a:t>
            </a:r>
            <a:r>
              <a:rPr lang="fr-FR" sz="900" dirty="0" err="1" smtClean="0">
                <a:latin typeface="Arial" charset="0"/>
              </a:rPr>
              <a:t>feature</a:t>
            </a:r>
            <a:r>
              <a:rPr lang="fr-FR" sz="900" dirty="0" smtClean="0">
                <a:latin typeface="Arial" charset="0"/>
              </a:rPr>
              <a:t> </a:t>
            </a:r>
            <a:r>
              <a:rPr lang="fr-FR" sz="900" dirty="0" err="1" smtClean="0">
                <a:latin typeface="Arial" charset="0"/>
              </a:rPr>
              <a:t>is</a:t>
            </a:r>
            <a:r>
              <a:rPr lang="fr-FR" sz="900" dirty="0" smtClean="0">
                <a:latin typeface="Arial" charset="0"/>
              </a:rPr>
              <a:t> not </a:t>
            </a:r>
            <a:r>
              <a:rPr lang="fr-FR" sz="900" dirty="0" err="1" smtClean="0">
                <a:latin typeface="Arial" charset="0"/>
              </a:rPr>
              <a:t>available</a:t>
            </a:r>
            <a:r>
              <a:rPr lang="fr-FR" sz="900" baseline="0" dirty="0" smtClean="0">
                <a:latin typeface="Arial" charset="0"/>
              </a:rPr>
              <a:t> in the </a:t>
            </a:r>
            <a:r>
              <a:rPr lang="fr-FR" sz="900" baseline="0" dirty="0" err="1" smtClean="0">
                <a:latin typeface="Arial" charset="0"/>
              </a:rPr>
              <a:t>baseline</a:t>
            </a:r>
            <a:r>
              <a:rPr lang="fr-FR" sz="900" baseline="0" dirty="0" smtClean="0">
                <a:latin typeface="Arial" charset="0"/>
              </a:rPr>
              <a:t> version of MI, </a:t>
            </a:r>
            <a:r>
              <a:rPr lang="fr-FR" sz="900" baseline="0" dirty="0" err="1" smtClean="0">
                <a:latin typeface="Arial" charset="0"/>
              </a:rPr>
              <a:t>it</a:t>
            </a:r>
            <a:r>
              <a:rPr lang="fr-FR" sz="900" baseline="0" dirty="0" smtClean="0">
                <a:latin typeface="Arial" charset="0"/>
              </a:rPr>
              <a:t> </a:t>
            </a:r>
            <a:r>
              <a:rPr lang="fr-FR" sz="900" baseline="0" dirty="0" err="1" smtClean="0">
                <a:latin typeface="Arial" charset="0"/>
              </a:rPr>
              <a:t>needs</a:t>
            </a:r>
            <a:r>
              <a:rPr lang="fr-FR" sz="900" baseline="0" dirty="0" smtClean="0">
                <a:latin typeface="Arial" charset="0"/>
              </a:rPr>
              <a:t> to </a:t>
            </a:r>
            <a:r>
              <a:rPr lang="fr-FR" sz="900" baseline="0" dirty="0" err="1" smtClean="0">
                <a:latin typeface="Arial" charset="0"/>
              </a:rPr>
              <a:t>be</a:t>
            </a:r>
            <a:r>
              <a:rPr lang="fr-FR" sz="900" baseline="0" dirty="0" smtClean="0">
                <a:latin typeface="Arial" charset="0"/>
              </a:rPr>
              <a:t> </a:t>
            </a:r>
            <a:r>
              <a:rPr lang="fr-FR" sz="900" baseline="0" dirty="0" err="1" smtClean="0">
                <a:latin typeface="Arial" charset="0"/>
              </a:rPr>
              <a:t>activated</a:t>
            </a:r>
            <a:r>
              <a:rPr lang="fr-FR" sz="900" baseline="0" dirty="0" smtClean="0">
                <a:latin typeface="Arial" charset="0"/>
              </a:rPr>
              <a:t> in the </a:t>
            </a:r>
            <a:r>
              <a:rPr lang="fr-FR" sz="900" baseline="0" dirty="0" err="1" smtClean="0">
                <a:latin typeface="Arial" charset="0"/>
              </a:rPr>
              <a:t>parameters</a:t>
            </a:r>
            <a:endParaRPr lang="en-US" sz="900" dirty="0" smtClean="0">
              <a:latin typeface="Arial" charset="0"/>
            </a:endParaRPr>
          </a:p>
        </p:txBody>
      </p:sp>
      <p:sp>
        <p:nvSpPr>
          <p:cNvPr id="5" name="Date Placeholder 4"/>
          <p:cNvSpPr>
            <a:spLocks noGrp="1"/>
          </p:cNvSpPr>
          <p:nvPr>
            <p:ph type="dt" idx="10"/>
          </p:nvPr>
        </p:nvSpPr>
        <p:spPr/>
        <p:txBody>
          <a:bodyPr/>
          <a:lstStyle/>
          <a:p>
            <a:pPr>
              <a:defRPr/>
            </a:pPr>
            <a:fld id="{3C8459E9-3BE4-4C9A-B355-35415D1BD5BB}" type="datetime1">
              <a:rPr lang="en-US" smtClean="0"/>
              <a:pPr>
                <a:defRPr/>
              </a:pPr>
              <a:t>8/13/2013</a:t>
            </a:fld>
            <a:endParaRPr lang="en-US"/>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323587" name="Espace réservé des commentaires 2"/>
          <p:cNvSpPr>
            <a:spLocks noGrp="1"/>
          </p:cNvSpPr>
          <p:nvPr>
            <p:ph type="body" idx="1"/>
          </p:nvPr>
        </p:nvSpPr>
        <p:spPr bwMode="auto">
          <a:noFill/>
        </p:spPr>
        <p:txBody>
          <a:bodyPr/>
          <a:lstStyle/>
          <a:p>
            <a:endParaRPr lang="fr-FR" smtClean="0">
              <a:latin typeface="Arial" pitchFamily="34" charset="0"/>
              <a:ea typeface="ＭＳ Ｐゴシック"/>
              <a:cs typeface="ＭＳ Ｐゴシック"/>
            </a:endParaRPr>
          </a:p>
        </p:txBody>
      </p:sp>
      <p:sp>
        <p:nvSpPr>
          <p:cNvPr id="323588" name="Espace réservé du numéro de diapositive 3"/>
          <p:cNvSpPr>
            <a:spLocks noGrp="1"/>
          </p:cNvSpPr>
          <p:nvPr>
            <p:ph type="sldNum" sz="quarter" idx="5"/>
          </p:nvPr>
        </p:nvSpPr>
        <p:spPr bwMode="auto">
          <a:noFill/>
          <a:ln>
            <a:miter lim="800000"/>
            <a:headEnd/>
            <a:tailEnd/>
          </a:ln>
        </p:spPr>
        <p:txBody>
          <a:bodyPr/>
          <a:lstStyle/>
          <a:p>
            <a:fld id="{28F4AFD7-C78F-454C-95B1-05FCC6B04DB8}" type="slidenum">
              <a:rPr lang="en-US" smtClean="0">
                <a:ea typeface="ＭＳ Ｐゴシック"/>
                <a:cs typeface="ＭＳ Ｐゴシック"/>
              </a:rPr>
              <a:pPr/>
              <a:t>86</a:t>
            </a:fld>
            <a:endParaRPr lang="en-US" smtClean="0">
              <a:ea typeface="ＭＳ Ｐゴシック"/>
              <a:cs typeface="ＭＳ Ｐゴシック"/>
            </a:endParaRPr>
          </a:p>
        </p:txBody>
      </p:sp>
      <p:sp>
        <p:nvSpPr>
          <p:cNvPr id="5" name="Date Placeholder 4"/>
          <p:cNvSpPr>
            <a:spLocks noGrp="1"/>
          </p:cNvSpPr>
          <p:nvPr>
            <p:ph type="dt" idx="10"/>
          </p:nvPr>
        </p:nvSpPr>
        <p:spPr/>
        <p:txBody>
          <a:bodyPr/>
          <a:lstStyle/>
          <a:p>
            <a:pPr>
              <a:defRPr/>
            </a:pPr>
            <a:fld id="{3C8459E9-3BE4-4C9A-B355-35415D1BD5BB}" type="datetime1">
              <a:rPr lang="en-US" smtClean="0"/>
              <a:pPr>
                <a:defRPr/>
              </a:pPr>
              <a:t>8/13/2013</a:t>
            </a:fld>
            <a:endParaRPr 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5" name="Rectangle 9"/>
          <p:cNvSpPr>
            <a:spLocks noGrp="1" noChangeArrowheads="1"/>
          </p:cNvSpPr>
          <p:nvPr>
            <p:ph type="sldNum" sz="quarter" idx="5"/>
          </p:nvPr>
        </p:nvSpPr>
        <p:spPr>
          <a:noFill/>
        </p:spPr>
        <p:txBody>
          <a:bodyPr/>
          <a:lstStyle/>
          <a:p>
            <a:fld id="{43F89F96-E1FE-4B3E-B041-D382236F63C4}" type="slidenum">
              <a:rPr lang="en-US" smtClean="0">
                <a:latin typeface="Arial" charset="0"/>
              </a:rPr>
              <a:pPr/>
              <a:t>87</a:t>
            </a:fld>
            <a:endParaRPr lang="en-US" smtClean="0">
              <a:latin typeface="Arial" charset="0"/>
            </a:endParaRPr>
          </a:p>
        </p:txBody>
      </p:sp>
      <p:sp>
        <p:nvSpPr>
          <p:cNvPr id="218116" name="Rectangle 2"/>
          <p:cNvSpPr>
            <a:spLocks noGrp="1" noRot="1" noChangeAspect="1" noChangeArrowheads="1" noTextEdit="1"/>
          </p:cNvSpPr>
          <p:nvPr>
            <p:ph type="sldImg"/>
          </p:nvPr>
        </p:nvSpPr>
        <p:spPr>
          <a:ln/>
        </p:spPr>
      </p:sp>
      <p:sp>
        <p:nvSpPr>
          <p:cNvPr id="218117" name="Rectangle 3"/>
          <p:cNvSpPr>
            <a:spLocks noGrp="1" noChangeArrowheads="1"/>
          </p:cNvSpPr>
          <p:nvPr>
            <p:ph type="body" idx="1"/>
          </p:nvPr>
        </p:nvSpPr>
        <p:spPr>
          <a:noFill/>
          <a:ln/>
        </p:spPr>
        <p:txBody>
          <a:bodyPr/>
          <a:lstStyle/>
          <a:p>
            <a:pPr eaLnBrk="1" hangingPunct="1"/>
            <a:endParaRPr lang="en-US" dirty="0" smtClean="0">
              <a:latin typeface="Arial" charset="0"/>
            </a:endParaRPr>
          </a:p>
        </p:txBody>
      </p:sp>
      <p:sp>
        <p:nvSpPr>
          <p:cNvPr id="5" name="Date Placeholder 4"/>
          <p:cNvSpPr>
            <a:spLocks noGrp="1"/>
          </p:cNvSpPr>
          <p:nvPr>
            <p:ph type="dt" idx="10"/>
          </p:nvPr>
        </p:nvSpPr>
        <p:spPr/>
        <p:txBody>
          <a:bodyPr/>
          <a:lstStyle/>
          <a:p>
            <a:pPr>
              <a:defRPr/>
            </a:pPr>
            <a:fld id="{3C8459E9-3BE4-4C9A-B355-35415D1BD5BB}" type="datetime1">
              <a:rPr lang="en-US" smtClean="0"/>
              <a:pPr>
                <a:defRPr/>
              </a:pPr>
              <a:t>8/13/2013</a:t>
            </a:fld>
            <a:endParaRPr lang="en-US"/>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9" name="Rectangle 9"/>
          <p:cNvSpPr>
            <a:spLocks noGrp="1" noChangeArrowheads="1"/>
          </p:cNvSpPr>
          <p:nvPr>
            <p:ph type="sldNum" sz="quarter" idx="5"/>
          </p:nvPr>
        </p:nvSpPr>
        <p:spPr>
          <a:noFill/>
        </p:spPr>
        <p:txBody>
          <a:bodyPr/>
          <a:lstStyle/>
          <a:p>
            <a:fld id="{BF2F466E-C9B5-4130-8781-15921D789B4A}" type="slidenum">
              <a:rPr lang="en-US" smtClean="0">
                <a:latin typeface="Arial" charset="0"/>
              </a:rPr>
              <a:pPr/>
              <a:t>88</a:t>
            </a:fld>
            <a:endParaRPr lang="en-US" smtClean="0">
              <a:latin typeface="Arial" charset="0"/>
            </a:endParaRPr>
          </a:p>
        </p:txBody>
      </p:sp>
      <p:sp>
        <p:nvSpPr>
          <p:cNvPr id="219140" name="Rectangle 2"/>
          <p:cNvSpPr>
            <a:spLocks noGrp="1" noRot="1" noChangeAspect="1" noChangeArrowheads="1" noTextEdit="1"/>
          </p:cNvSpPr>
          <p:nvPr>
            <p:ph type="sldImg"/>
          </p:nvPr>
        </p:nvSpPr>
        <p:spPr>
          <a:ln/>
        </p:spPr>
      </p:sp>
      <p:sp>
        <p:nvSpPr>
          <p:cNvPr id="219141" name="Rectangle 3"/>
          <p:cNvSpPr>
            <a:spLocks noGrp="1" noChangeArrowheads="1"/>
          </p:cNvSpPr>
          <p:nvPr>
            <p:ph type="body" idx="1"/>
          </p:nvPr>
        </p:nvSpPr>
        <p:spPr>
          <a:noFill/>
          <a:ln/>
        </p:spPr>
        <p:txBody>
          <a:bodyPr/>
          <a:lstStyle/>
          <a:p>
            <a:pPr eaLnBrk="1" hangingPunct="1">
              <a:spcBef>
                <a:spcPct val="0"/>
              </a:spcBef>
              <a:buFontTx/>
              <a:buNone/>
            </a:pPr>
            <a:endParaRPr lang="en-US" sz="900" dirty="0" smtClean="0">
              <a:latin typeface="Arial" charset="0"/>
            </a:endParaRPr>
          </a:p>
        </p:txBody>
      </p:sp>
      <p:sp>
        <p:nvSpPr>
          <p:cNvPr id="5" name="Date Placeholder 4"/>
          <p:cNvSpPr>
            <a:spLocks noGrp="1"/>
          </p:cNvSpPr>
          <p:nvPr>
            <p:ph type="dt" idx="10"/>
          </p:nvPr>
        </p:nvSpPr>
        <p:spPr/>
        <p:txBody>
          <a:bodyPr/>
          <a:lstStyle/>
          <a:p>
            <a:pPr>
              <a:defRPr/>
            </a:pPr>
            <a:fld id="{3C8459E9-3BE4-4C9A-B355-35415D1BD5BB}" type="datetime1">
              <a:rPr lang="en-US" smtClean="0"/>
              <a:pPr>
                <a:defRPr/>
              </a:pPr>
              <a:t>8/13/2013</a:t>
            </a:fld>
            <a:endParaRPr lang="en-US"/>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9" name="Rectangle 9"/>
          <p:cNvSpPr>
            <a:spLocks noGrp="1" noChangeArrowheads="1"/>
          </p:cNvSpPr>
          <p:nvPr>
            <p:ph type="sldNum" sz="quarter" idx="5"/>
          </p:nvPr>
        </p:nvSpPr>
        <p:spPr>
          <a:noFill/>
        </p:spPr>
        <p:txBody>
          <a:bodyPr/>
          <a:lstStyle/>
          <a:p>
            <a:fld id="{BF2F466E-C9B5-4130-8781-15921D789B4A}" type="slidenum">
              <a:rPr lang="en-US" smtClean="0">
                <a:latin typeface="Arial" charset="0"/>
              </a:rPr>
              <a:pPr/>
              <a:t>89</a:t>
            </a:fld>
            <a:endParaRPr lang="en-US" smtClean="0">
              <a:latin typeface="Arial" charset="0"/>
            </a:endParaRPr>
          </a:p>
        </p:txBody>
      </p:sp>
      <p:sp>
        <p:nvSpPr>
          <p:cNvPr id="219140" name="Rectangle 2"/>
          <p:cNvSpPr>
            <a:spLocks noGrp="1" noRot="1" noChangeAspect="1" noChangeArrowheads="1" noTextEdit="1"/>
          </p:cNvSpPr>
          <p:nvPr>
            <p:ph type="sldImg"/>
          </p:nvPr>
        </p:nvSpPr>
        <p:spPr>
          <a:ln/>
        </p:spPr>
      </p:sp>
      <p:sp>
        <p:nvSpPr>
          <p:cNvPr id="219141" name="Rectangle 3"/>
          <p:cNvSpPr>
            <a:spLocks noGrp="1" noChangeArrowheads="1"/>
          </p:cNvSpPr>
          <p:nvPr>
            <p:ph type="body" idx="1"/>
          </p:nvPr>
        </p:nvSpPr>
        <p:spPr>
          <a:noFill/>
          <a:ln/>
        </p:spPr>
        <p:txBody>
          <a:bodyPr/>
          <a:lstStyle/>
          <a:p>
            <a:pPr>
              <a:buFont typeface="Arial" pitchFamily="34" charset="0"/>
              <a:buNone/>
            </a:pPr>
            <a:endParaRPr lang="en-US" sz="900" dirty="0" smtClean="0">
              <a:latin typeface="Arial" charset="0"/>
            </a:endParaRPr>
          </a:p>
        </p:txBody>
      </p:sp>
      <p:sp>
        <p:nvSpPr>
          <p:cNvPr id="5" name="Date Placeholder 4"/>
          <p:cNvSpPr>
            <a:spLocks noGrp="1"/>
          </p:cNvSpPr>
          <p:nvPr>
            <p:ph type="dt" idx="10"/>
          </p:nvPr>
        </p:nvSpPr>
        <p:spPr/>
        <p:txBody>
          <a:bodyPr/>
          <a:lstStyle/>
          <a:p>
            <a:pPr>
              <a:defRPr/>
            </a:pPr>
            <a:fld id="{3C8459E9-3BE4-4C9A-B355-35415D1BD5BB}" type="datetime1">
              <a:rPr lang="en-US" smtClean="0"/>
              <a:pPr>
                <a:defRPr/>
              </a:pPr>
              <a:t>8/13/2013</a:t>
            </a:fld>
            <a:endParaRPr lang="en-US"/>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9" name="Rectangle 9"/>
          <p:cNvSpPr>
            <a:spLocks noGrp="1" noChangeArrowheads="1"/>
          </p:cNvSpPr>
          <p:nvPr>
            <p:ph type="sldNum" sz="quarter" idx="5"/>
          </p:nvPr>
        </p:nvSpPr>
        <p:spPr>
          <a:noFill/>
        </p:spPr>
        <p:txBody>
          <a:bodyPr/>
          <a:lstStyle/>
          <a:p>
            <a:fld id="{BF2F466E-C9B5-4130-8781-15921D789B4A}" type="slidenum">
              <a:rPr lang="en-US" smtClean="0">
                <a:latin typeface="Arial" charset="0"/>
              </a:rPr>
              <a:pPr/>
              <a:t>90</a:t>
            </a:fld>
            <a:endParaRPr lang="en-US" smtClean="0">
              <a:latin typeface="Arial" charset="0"/>
            </a:endParaRPr>
          </a:p>
        </p:txBody>
      </p:sp>
      <p:sp>
        <p:nvSpPr>
          <p:cNvPr id="219140" name="Rectangle 2"/>
          <p:cNvSpPr>
            <a:spLocks noGrp="1" noRot="1" noChangeAspect="1" noChangeArrowheads="1" noTextEdit="1"/>
          </p:cNvSpPr>
          <p:nvPr>
            <p:ph type="sldImg"/>
          </p:nvPr>
        </p:nvSpPr>
        <p:spPr>
          <a:ln/>
        </p:spPr>
      </p:sp>
      <p:sp>
        <p:nvSpPr>
          <p:cNvPr id="219141" name="Rectangle 3"/>
          <p:cNvSpPr>
            <a:spLocks noGrp="1" noChangeArrowheads="1"/>
          </p:cNvSpPr>
          <p:nvPr>
            <p:ph type="body" idx="1"/>
          </p:nvPr>
        </p:nvSpPr>
        <p:spPr>
          <a:noFill/>
          <a:ln/>
        </p:spPr>
        <p:txBody>
          <a:bodyPr/>
          <a:lstStyle/>
          <a:p>
            <a:pPr algn="just">
              <a:buFont typeface="Arial" pitchFamily="34" charset="0"/>
              <a:buNone/>
            </a:pPr>
            <a:r>
              <a:rPr lang="en-US" sz="900" noProof="0" dirty="0" smtClean="0">
                <a:latin typeface="Arial" charset="0"/>
              </a:rPr>
              <a:t>The constraints depend on the list</a:t>
            </a:r>
            <a:r>
              <a:rPr lang="en-US" sz="900" baseline="0" noProof="0" dirty="0" smtClean="0">
                <a:latin typeface="Arial" charset="0"/>
              </a:rPr>
              <a:t> </a:t>
            </a:r>
            <a:r>
              <a:rPr lang="en-US" sz="900" b="1" baseline="0" noProof="0" dirty="0" smtClean="0">
                <a:latin typeface="Arial" charset="0"/>
              </a:rPr>
              <a:t>Type</a:t>
            </a:r>
            <a:r>
              <a:rPr lang="en-US" sz="900" baseline="0" noProof="0" dirty="0" smtClean="0">
                <a:latin typeface="Arial" charset="0"/>
              </a:rPr>
              <a:t>.</a:t>
            </a:r>
            <a:endParaRPr lang="en-US" sz="900" noProof="0" dirty="0" smtClean="0">
              <a:latin typeface="Arial" charset="0"/>
            </a:endParaRPr>
          </a:p>
        </p:txBody>
      </p:sp>
      <p:sp>
        <p:nvSpPr>
          <p:cNvPr id="5" name="Date Placeholder 4"/>
          <p:cNvSpPr>
            <a:spLocks noGrp="1"/>
          </p:cNvSpPr>
          <p:nvPr>
            <p:ph type="dt" idx="10"/>
          </p:nvPr>
        </p:nvSpPr>
        <p:spPr/>
        <p:txBody>
          <a:bodyPr/>
          <a:lstStyle/>
          <a:p>
            <a:pPr>
              <a:defRPr/>
            </a:pPr>
            <a:fld id="{3C8459E9-3BE4-4C9A-B355-35415D1BD5BB}" type="datetime1">
              <a:rPr lang="en-US" smtClean="0"/>
              <a:pPr>
                <a:defRPr/>
              </a:pPr>
              <a:t>8/13/2013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Slide Image Placeholder 1"/>
          <p:cNvSpPr>
            <a:spLocks noGrp="1" noRot="1" noChangeAspect="1" noTextEdit="1"/>
          </p:cNvSpPr>
          <p:nvPr>
            <p:ph type="sldImg"/>
          </p:nvPr>
        </p:nvSpPr>
        <p:spPr bwMode="auto">
          <a:noFill/>
          <a:ln>
            <a:solidFill>
              <a:srgbClr val="000000"/>
            </a:solidFill>
            <a:miter lim="800000"/>
            <a:headEnd/>
            <a:tailEnd/>
          </a:ln>
        </p:spPr>
      </p:sp>
      <p:sp>
        <p:nvSpPr>
          <p:cNvPr id="220163" name="Notes Placeholder 2"/>
          <p:cNvSpPr>
            <a:spLocks noGrp="1"/>
          </p:cNvSpPr>
          <p:nvPr>
            <p:ph type="body" idx="1"/>
          </p:nvPr>
        </p:nvSpPr>
        <p:spPr bwMode="auto">
          <a:noFill/>
        </p:spPr>
        <p:txBody>
          <a:bodyPr/>
          <a:lstStyle/>
          <a:p>
            <a:endParaRPr lang="en-US" dirty="0" smtClean="0">
              <a:latin typeface="Arial" pitchFamily="34" charset="0"/>
            </a:endParaRPr>
          </a:p>
        </p:txBody>
      </p:sp>
      <p:sp>
        <p:nvSpPr>
          <p:cNvPr id="220164" name="Slide Number Placeholder 3"/>
          <p:cNvSpPr>
            <a:spLocks noGrp="1"/>
          </p:cNvSpPr>
          <p:nvPr>
            <p:ph type="sldNum" sz="quarter" idx="5"/>
          </p:nvPr>
        </p:nvSpPr>
        <p:spPr bwMode="auto">
          <a:noFill/>
          <a:ln>
            <a:miter lim="800000"/>
            <a:headEnd/>
            <a:tailEnd/>
          </a:ln>
        </p:spPr>
        <p:txBody>
          <a:bodyPr/>
          <a:lstStyle/>
          <a:p>
            <a:fld id="{61710C1F-B25E-41E2-9C49-432656ADABF5}" type="slidenum">
              <a:rPr lang="en-US" smtClean="0">
                <a:ea typeface="MS PGothic" pitchFamily="34" charset="-128"/>
              </a:rPr>
              <a:pPr/>
              <a:t>9</a:t>
            </a:fld>
            <a:endParaRPr lang="en-US" smtClean="0">
              <a:ea typeface="MS PGothic" pitchFamily="34" charset="-128"/>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9" name="Rectangle 9"/>
          <p:cNvSpPr>
            <a:spLocks noGrp="1" noChangeArrowheads="1"/>
          </p:cNvSpPr>
          <p:nvPr>
            <p:ph type="sldNum" sz="quarter" idx="5"/>
          </p:nvPr>
        </p:nvSpPr>
        <p:spPr>
          <a:noFill/>
        </p:spPr>
        <p:txBody>
          <a:bodyPr/>
          <a:lstStyle/>
          <a:p>
            <a:fld id="{BF2F466E-C9B5-4130-8781-15921D789B4A}" type="slidenum">
              <a:rPr lang="en-US" smtClean="0">
                <a:latin typeface="Arial" charset="0"/>
              </a:rPr>
              <a:pPr/>
              <a:t>91</a:t>
            </a:fld>
            <a:endParaRPr lang="en-US" smtClean="0">
              <a:latin typeface="Arial" charset="0"/>
            </a:endParaRPr>
          </a:p>
        </p:txBody>
      </p:sp>
      <p:sp>
        <p:nvSpPr>
          <p:cNvPr id="219140" name="Rectangle 2"/>
          <p:cNvSpPr>
            <a:spLocks noGrp="1" noRot="1" noChangeAspect="1" noChangeArrowheads="1" noTextEdit="1"/>
          </p:cNvSpPr>
          <p:nvPr>
            <p:ph type="sldImg"/>
          </p:nvPr>
        </p:nvSpPr>
        <p:spPr>
          <a:ln/>
        </p:spPr>
      </p:sp>
      <p:sp>
        <p:nvSpPr>
          <p:cNvPr id="219141" name="Rectangle 3"/>
          <p:cNvSpPr>
            <a:spLocks noGrp="1" noChangeArrowheads="1"/>
          </p:cNvSpPr>
          <p:nvPr>
            <p:ph type="body" idx="1"/>
          </p:nvPr>
        </p:nvSpPr>
        <p:spPr>
          <a:noFill/>
          <a:ln/>
        </p:spPr>
        <p:txBody>
          <a:bodyPr/>
          <a:lstStyle/>
          <a:p>
            <a:pPr>
              <a:buFont typeface="Arial" pitchFamily="34" charset="0"/>
              <a:buNone/>
            </a:pPr>
            <a:endParaRPr lang="en-US" sz="900" dirty="0" smtClean="0">
              <a:latin typeface="Arial" charset="0"/>
            </a:endParaRPr>
          </a:p>
        </p:txBody>
      </p:sp>
      <p:sp>
        <p:nvSpPr>
          <p:cNvPr id="5" name="Date Placeholder 4"/>
          <p:cNvSpPr>
            <a:spLocks noGrp="1"/>
          </p:cNvSpPr>
          <p:nvPr>
            <p:ph type="dt" idx="10"/>
          </p:nvPr>
        </p:nvSpPr>
        <p:spPr/>
        <p:txBody>
          <a:bodyPr/>
          <a:lstStyle/>
          <a:p>
            <a:pPr>
              <a:defRPr/>
            </a:pPr>
            <a:fld id="{3C8459E9-3BE4-4C9A-B355-35415D1BD5BB}" type="datetime1">
              <a:rPr lang="en-US" smtClean="0"/>
              <a:pPr>
                <a:defRPr/>
              </a:pPr>
              <a:t>8/13/2013</a:t>
            </a:fld>
            <a:endParaRPr 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9" name="Rectangle 9"/>
          <p:cNvSpPr>
            <a:spLocks noGrp="1" noChangeArrowheads="1"/>
          </p:cNvSpPr>
          <p:nvPr>
            <p:ph type="sldNum" sz="quarter" idx="5"/>
          </p:nvPr>
        </p:nvSpPr>
        <p:spPr>
          <a:noFill/>
        </p:spPr>
        <p:txBody>
          <a:bodyPr/>
          <a:lstStyle/>
          <a:p>
            <a:fld id="{BF2F466E-C9B5-4130-8781-15921D789B4A}" type="slidenum">
              <a:rPr lang="en-US" smtClean="0">
                <a:latin typeface="Arial" charset="0"/>
              </a:rPr>
              <a:pPr/>
              <a:t>92</a:t>
            </a:fld>
            <a:endParaRPr lang="en-US" smtClean="0">
              <a:latin typeface="Arial" charset="0"/>
            </a:endParaRPr>
          </a:p>
        </p:txBody>
      </p:sp>
      <p:sp>
        <p:nvSpPr>
          <p:cNvPr id="219140" name="Rectangle 2"/>
          <p:cNvSpPr>
            <a:spLocks noGrp="1" noRot="1" noChangeAspect="1" noChangeArrowheads="1" noTextEdit="1"/>
          </p:cNvSpPr>
          <p:nvPr>
            <p:ph type="sldImg"/>
          </p:nvPr>
        </p:nvSpPr>
        <p:spPr>
          <a:ln/>
        </p:spPr>
      </p:sp>
      <p:sp>
        <p:nvSpPr>
          <p:cNvPr id="219141" name="Rectangle 3"/>
          <p:cNvSpPr>
            <a:spLocks noGrp="1" noChangeArrowheads="1"/>
          </p:cNvSpPr>
          <p:nvPr>
            <p:ph type="body" idx="1"/>
          </p:nvPr>
        </p:nvSpPr>
        <p:spPr>
          <a:noFill/>
          <a:ln/>
        </p:spPr>
        <p:txBody>
          <a:bodyPr/>
          <a:lstStyle/>
          <a:p>
            <a:pPr eaLnBrk="1" hangingPunct="1">
              <a:spcBef>
                <a:spcPct val="0"/>
              </a:spcBef>
              <a:buFontTx/>
              <a:buNone/>
            </a:pPr>
            <a:endParaRPr lang="en-US" sz="900" dirty="0" smtClean="0">
              <a:latin typeface="Arial" charset="0"/>
            </a:endParaRPr>
          </a:p>
        </p:txBody>
      </p:sp>
      <p:sp>
        <p:nvSpPr>
          <p:cNvPr id="5" name="Date Placeholder 4"/>
          <p:cNvSpPr>
            <a:spLocks noGrp="1"/>
          </p:cNvSpPr>
          <p:nvPr>
            <p:ph type="dt" idx="10"/>
          </p:nvPr>
        </p:nvSpPr>
        <p:spPr/>
        <p:txBody>
          <a:bodyPr/>
          <a:lstStyle/>
          <a:p>
            <a:pPr>
              <a:defRPr/>
            </a:pPr>
            <a:fld id="{3C8459E9-3BE4-4C9A-B355-35415D1BD5BB}" type="datetime1">
              <a:rPr lang="en-US" smtClean="0"/>
              <a:pPr>
                <a:defRPr/>
              </a:pPr>
              <a:t>8/13/2013</a:t>
            </a:fld>
            <a:endParaRPr lang="en-US"/>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347139" name="Espace réservé des commentaires 2"/>
          <p:cNvSpPr>
            <a:spLocks noGrp="1"/>
          </p:cNvSpPr>
          <p:nvPr>
            <p:ph type="body" idx="1"/>
          </p:nvPr>
        </p:nvSpPr>
        <p:spPr bwMode="auto">
          <a:noFill/>
        </p:spPr>
        <p:txBody>
          <a:bodyPr/>
          <a:lstStyle/>
          <a:p>
            <a:endParaRPr lang="fr-FR" smtClean="0">
              <a:latin typeface="Arial" pitchFamily="34" charset="0"/>
              <a:ea typeface="ＭＳ Ｐゴシック"/>
              <a:cs typeface="ＭＳ Ｐゴシック"/>
            </a:endParaRPr>
          </a:p>
        </p:txBody>
      </p:sp>
      <p:sp>
        <p:nvSpPr>
          <p:cNvPr id="347140" name="Espace réservé du numéro de diapositive 3"/>
          <p:cNvSpPr>
            <a:spLocks noGrp="1"/>
          </p:cNvSpPr>
          <p:nvPr>
            <p:ph type="sldNum" sz="quarter" idx="5"/>
          </p:nvPr>
        </p:nvSpPr>
        <p:spPr bwMode="auto">
          <a:noFill/>
          <a:ln>
            <a:miter lim="800000"/>
            <a:headEnd/>
            <a:tailEnd/>
          </a:ln>
        </p:spPr>
        <p:txBody>
          <a:bodyPr/>
          <a:lstStyle/>
          <a:p>
            <a:fld id="{8869D8C6-DC87-44DC-8F66-03BD2FC921D2}" type="slidenum">
              <a:rPr lang="en-US" smtClean="0">
                <a:ea typeface="ＭＳ Ｐゴシック"/>
                <a:cs typeface="ＭＳ Ｐゴシック"/>
              </a:rPr>
              <a:pPr/>
              <a:t>93</a:t>
            </a:fld>
            <a:endParaRPr lang="en-US" smtClean="0">
              <a:ea typeface="ＭＳ Ｐゴシック"/>
              <a:cs typeface="ＭＳ Ｐゴシック"/>
            </a:endParaRPr>
          </a:p>
        </p:txBody>
      </p:sp>
      <p:sp>
        <p:nvSpPr>
          <p:cNvPr id="5" name="Date Placeholder 4"/>
          <p:cNvSpPr>
            <a:spLocks noGrp="1"/>
          </p:cNvSpPr>
          <p:nvPr>
            <p:ph type="dt" idx="10"/>
          </p:nvPr>
        </p:nvSpPr>
        <p:spPr/>
        <p:txBody>
          <a:bodyPr/>
          <a:lstStyle/>
          <a:p>
            <a:pPr>
              <a:defRPr/>
            </a:pPr>
            <a:fld id="{3C8459E9-3BE4-4C9A-B355-35415D1BD5BB}" type="datetime1">
              <a:rPr lang="en-US" smtClean="0"/>
              <a:pPr>
                <a:defRPr/>
              </a:pPr>
              <a:t>8/13/2013</a:t>
            </a:fld>
            <a:endParaRPr lang="en-US"/>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5" name="Rectangle 9"/>
          <p:cNvSpPr>
            <a:spLocks noGrp="1" noChangeArrowheads="1"/>
          </p:cNvSpPr>
          <p:nvPr>
            <p:ph type="sldNum" sz="quarter" idx="5"/>
          </p:nvPr>
        </p:nvSpPr>
        <p:spPr>
          <a:noFill/>
        </p:spPr>
        <p:txBody>
          <a:bodyPr/>
          <a:lstStyle/>
          <a:p>
            <a:fld id="{43F89F96-E1FE-4B3E-B041-D382236F63C4}" type="slidenum">
              <a:rPr lang="en-US" smtClean="0">
                <a:latin typeface="Arial" charset="0"/>
              </a:rPr>
              <a:pPr/>
              <a:t>94</a:t>
            </a:fld>
            <a:endParaRPr lang="en-US" smtClean="0">
              <a:latin typeface="Arial" charset="0"/>
            </a:endParaRPr>
          </a:p>
        </p:txBody>
      </p:sp>
      <p:sp>
        <p:nvSpPr>
          <p:cNvPr id="218116" name="Rectangle 2"/>
          <p:cNvSpPr>
            <a:spLocks noGrp="1" noRot="1" noChangeAspect="1" noChangeArrowheads="1" noTextEdit="1"/>
          </p:cNvSpPr>
          <p:nvPr>
            <p:ph type="sldImg"/>
          </p:nvPr>
        </p:nvSpPr>
        <p:spPr>
          <a:ln/>
        </p:spPr>
      </p:sp>
      <p:sp>
        <p:nvSpPr>
          <p:cNvPr id="218117" name="Rectangle 3"/>
          <p:cNvSpPr>
            <a:spLocks noGrp="1" noChangeArrowheads="1"/>
          </p:cNvSpPr>
          <p:nvPr>
            <p:ph type="body" idx="1"/>
          </p:nvPr>
        </p:nvSpPr>
        <p:spPr>
          <a:noFill/>
          <a:ln/>
        </p:spPr>
        <p:txBody>
          <a:bodyPr/>
          <a:lstStyle/>
          <a:p>
            <a:pPr eaLnBrk="1" hangingPunct="1"/>
            <a:endParaRPr lang="en-US" sz="900" dirty="0" smtClean="0">
              <a:latin typeface="Arial" charset="0"/>
            </a:endParaRPr>
          </a:p>
        </p:txBody>
      </p:sp>
      <p:sp>
        <p:nvSpPr>
          <p:cNvPr id="5" name="Date Placeholder 4"/>
          <p:cNvSpPr>
            <a:spLocks noGrp="1"/>
          </p:cNvSpPr>
          <p:nvPr>
            <p:ph type="dt" idx="10"/>
          </p:nvPr>
        </p:nvSpPr>
        <p:spPr/>
        <p:txBody>
          <a:bodyPr/>
          <a:lstStyle/>
          <a:p>
            <a:pPr>
              <a:defRPr/>
            </a:pPr>
            <a:fld id="{3C8459E9-3BE4-4C9A-B355-35415D1BD5BB}" type="datetime1">
              <a:rPr lang="en-US" smtClean="0"/>
              <a:pPr>
                <a:defRPr/>
              </a:pPr>
              <a:t>8/13/2013</a:t>
            </a:fld>
            <a:endParaRPr lang="en-US"/>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9" name="Rectangle 9"/>
          <p:cNvSpPr>
            <a:spLocks noGrp="1" noChangeArrowheads="1"/>
          </p:cNvSpPr>
          <p:nvPr>
            <p:ph type="sldNum" sz="quarter" idx="5"/>
          </p:nvPr>
        </p:nvSpPr>
        <p:spPr>
          <a:noFill/>
        </p:spPr>
        <p:txBody>
          <a:bodyPr/>
          <a:lstStyle/>
          <a:p>
            <a:fld id="{BF2F466E-C9B5-4130-8781-15921D789B4A}" type="slidenum">
              <a:rPr lang="en-US" smtClean="0">
                <a:latin typeface="Arial" charset="0"/>
              </a:rPr>
              <a:pPr/>
              <a:t>95</a:t>
            </a:fld>
            <a:endParaRPr lang="en-US" smtClean="0">
              <a:latin typeface="Arial" charset="0"/>
            </a:endParaRPr>
          </a:p>
        </p:txBody>
      </p:sp>
      <p:sp>
        <p:nvSpPr>
          <p:cNvPr id="219140" name="Rectangle 2"/>
          <p:cNvSpPr>
            <a:spLocks noGrp="1" noRot="1" noChangeAspect="1" noChangeArrowheads="1" noTextEdit="1"/>
          </p:cNvSpPr>
          <p:nvPr>
            <p:ph type="sldImg"/>
          </p:nvPr>
        </p:nvSpPr>
        <p:spPr>
          <a:ln/>
        </p:spPr>
      </p:sp>
      <p:sp>
        <p:nvSpPr>
          <p:cNvPr id="219141" name="Rectangle 3"/>
          <p:cNvSpPr>
            <a:spLocks noGrp="1" noChangeArrowheads="1"/>
          </p:cNvSpPr>
          <p:nvPr>
            <p:ph type="body" idx="1"/>
          </p:nvPr>
        </p:nvSpPr>
        <p:spPr>
          <a:noFill/>
          <a:ln/>
        </p:spPr>
        <p:txBody>
          <a:bodyPr/>
          <a:lstStyle/>
          <a:p>
            <a:pPr algn="just" eaLnBrk="1" hangingPunct="1">
              <a:spcBef>
                <a:spcPct val="0"/>
              </a:spcBef>
              <a:buFontTx/>
              <a:buNone/>
            </a:pPr>
            <a:r>
              <a:rPr lang="en-US" sz="900" dirty="0" smtClean="0">
                <a:latin typeface="Arial" charset="0"/>
              </a:rPr>
              <a:t>Details on some basic reports:</a:t>
            </a:r>
          </a:p>
          <a:p>
            <a:pPr algn="just" eaLnBrk="1" hangingPunct="1">
              <a:spcBef>
                <a:spcPct val="0"/>
              </a:spcBef>
              <a:buFontTx/>
              <a:buNone/>
            </a:pPr>
            <a:r>
              <a:rPr lang="en-US" sz="900" dirty="0" smtClean="0">
                <a:latin typeface="Arial" charset="0"/>
              </a:rPr>
              <a:t>- </a:t>
            </a:r>
            <a:r>
              <a:rPr lang="en-US" sz="900" b="1" dirty="0" smtClean="0">
                <a:latin typeface="Arial" charset="0"/>
              </a:rPr>
              <a:t>Best Times</a:t>
            </a:r>
            <a:r>
              <a:rPr lang="en-US" sz="900" dirty="0" smtClean="0">
                <a:latin typeface="Arial" charset="0"/>
              </a:rPr>
              <a:t>: Health professional the user can call according to the Best Times he/she filled in</a:t>
            </a:r>
          </a:p>
          <a:p>
            <a:pPr algn="just" eaLnBrk="1" hangingPunct="1">
              <a:spcBef>
                <a:spcPct val="0"/>
              </a:spcBef>
              <a:buFontTx/>
              <a:buChar char="-"/>
            </a:pPr>
            <a:r>
              <a:rPr lang="en-US" sz="900" b="1" dirty="0" smtClean="0">
                <a:latin typeface="Arial" charset="0"/>
              </a:rPr>
              <a:t> Business Hours</a:t>
            </a:r>
            <a:r>
              <a:rPr lang="en-US" sz="900" dirty="0" smtClean="0">
                <a:latin typeface="Arial" charset="0"/>
              </a:rPr>
              <a:t>: Health professional availability based on Business Hours the</a:t>
            </a:r>
            <a:r>
              <a:rPr lang="en-US" sz="900" baseline="0" dirty="0" smtClean="0">
                <a:latin typeface="Arial" charset="0"/>
              </a:rPr>
              <a:t> user</a:t>
            </a:r>
            <a:r>
              <a:rPr lang="en-US" sz="900" dirty="0" smtClean="0">
                <a:latin typeface="Arial" charset="0"/>
              </a:rPr>
              <a:t> filled in </a:t>
            </a:r>
          </a:p>
          <a:p>
            <a:pPr algn="just" eaLnBrk="1" hangingPunct="1">
              <a:spcBef>
                <a:spcPct val="0"/>
              </a:spcBef>
              <a:buFontTx/>
              <a:buChar char="-"/>
            </a:pPr>
            <a:r>
              <a:rPr lang="en-US" sz="900" dirty="0" smtClean="0">
                <a:latin typeface="Arial" charset="0"/>
              </a:rPr>
              <a:t> </a:t>
            </a:r>
            <a:r>
              <a:rPr lang="en-US" sz="900" b="1" dirty="0" smtClean="0">
                <a:latin typeface="Arial" charset="0"/>
              </a:rPr>
              <a:t>Planner Activity</a:t>
            </a:r>
            <a:r>
              <a:rPr lang="en-US" sz="900" dirty="0" smtClean="0">
                <a:latin typeface="Arial" charset="0"/>
              </a:rPr>
              <a:t>: Time Off Territory planned on a specific period</a:t>
            </a:r>
          </a:p>
          <a:p>
            <a:pPr marL="0" marR="0" indent="0" algn="just" defTabSz="457200" rtl="0" eaLnBrk="1" fontAlgn="base" latinLnBrk="0" hangingPunct="1">
              <a:lnSpc>
                <a:spcPct val="100000"/>
              </a:lnSpc>
              <a:spcBef>
                <a:spcPct val="0"/>
              </a:spcBef>
              <a:spcAft>
                <a:spcPct val="0"/>
              </a:spcAft>
              <a:buClrTx/>
              <a:buSzTx/>
              <a:buFontTx/>
              <a:buChar char="-"/>
              <a:tabLst/>
              <a:defRPr/>
            </a:pPr>
            <a:r>
              <a:rPr lang="en-US" sz="900" dirty="0" smtClean="0">
                <a:latin typeface="Arial" charset="0"/>
              </a:rPr>
              <a:t> </a:t>
            </a:r>
            <a:r>
              <a:rPr lang="en-US" sz="900" b="1" dirty="0" smtClean="0">
                <a:latin typeface="Arial" charset="0"/>
              </a:rPr>
              <a:t>Field Coaching Activity</a:t>
            </a:r>
            <a:r>
              <a:rPr lang="en-US" sz="900" b="0" dirty="0" smtClean="0">
                <a:latin typeface="Arial" charset="0"/>
              </a:rPr>
              <a:t>:</a:t>
            </a:r>
            <a:r>
              <a:rPr lang="en-US" sz="900" b="0" baseline="0" dirty="0" smtClean="0">
                <a:latin typeface="Arial" charset="0"/>
              </a:rPr>
              <a:t> Provides a view of the field coaching activities for one or more representatives within the user’s hierarchy </a:t>
            </a:r>
            <a:endParaRPr lang="en-US" sz="900" b="1" dirty="0" smtClean="0">
              <a:latin typeface="Arial" charset="0"/>
            </a:endParaRPr>
          </a:p>
          <a:p>
            <a:pPr algn="just" eaLnBrk="1" hangingPunct="1">
              <a:spcBef>
                <a:spcPct val="0"/>
              </a:spcBef>
              <a:buFontTx/>
              <a:buNone/>
            </a:pPr>
            <a:endParaRPr lang="en-US" sz="900" dirty="0" smtClean="0">
              <a:latin typeface="Arial" charset="0"/>
            </a:endParaRPr>
          </a:p>
        </p:txBody>
      </p:sp>
      <p:sp>
        <p:nvSpPr>
          <p:cNvPr id="5" name="Date Placeholder 4"/>
          <p:cNvSpPr>
            <a:spLocks noGrp="1"/>
          </p:cNvSpPr>
          <p:nvPr>
            <p:ph type="dt" idx="10"/>
          </p:nvPr>
        </p:nvSpPr>
        <p:spPr/>
        <p:txBody>
          <a:bodyPr/>
          <a:lstStyle/>
          <a:p>
            <a:pPr>
              <a:defRPr/>
            </a:pPr>
            <a:fld id="{3C8459E9-3BE4-4C9A-B355-35415D1BD5BB}" type="datetime1">
              <a:rPr lang="en-US" smtClean="0"/>
              <a:pPr>
                <a:defRPr/>
              </a:pPr>
              <a:t>8/13/2013</a:t>
            </a:fld>
            <a:endParaRPr lang="en-US"/>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9" name="Rectangle 9"/>
          <p:cNvSpPr>
            <a:spLocks noGrp="1" noChangeArrowheads="1"/>
          </p:cNvSpPr>
          <p:nvPr>
            <p:ph type="sldNum" sz="quarter" idx="5"/>
          </p:nvPr>
        </p:nvSpPr>
        <p:spPr>
          <a:noFill/>
        </p:spPr>
        <p:txBody>
          <a:bodyPr/>
          <a:lstStyle/>
          <a:p>
            <a:fld id="{BF2F466E-C9B5-4130-8781-15921D789B4A}" type="slidenum">
              <a:rPr lang="en-US" smtClean="0">
                <a:latin typeface="Arial" charset="0"/>
              </a:rPr>
              <a:pPr/>
              <a:t>96</a:t>
            </a:fld>
            <a:endParaRPr lang="en-US" smtClean="0">
              <a:latin typeface="Arial" charset="0"/>
            </a:endParaRPr>
          </a:p>
        </p:txBody>
      </p:sp>
      <p:sp>
        <p:nvSpPr>
          <p:cNvPr id="219140" name="Rectangle 2"/>
          <p:cNvSpPr>
            <a:spLocks noGrp="1" noRot="1" noChangeAspect="1" noChangeArrowheads="1" noTextEdit="1"/>
          </p:cNvSpPr>
          <p:nvPr>
            <p:ph type="sldImg"/>
          </p:nvPr>
        </p:nvSpPr>
        <p:spPr>
          <a:ln/>
        </p:spPr>
      </p:sp>
      <p:sp>
        <p:nvSpPr>
          <p:cNvPr id="219141" name="Rectangle 3"/>
          <p:cNvSpPr>
            <a:spLocks noGrp="1" noChangeArrowheads="1"/>
          </p:cNvSpPr>
          <p:nvPr>
            <p:ph type="body" idx="1"/>
          </p:nvPr>
        </p:nvSpPr>
        <p:spPr>
          <a:noFill/>
          <a:ln/>
        </p:spPr>
        <p:txBody>
          <a:bodyPr/>
          <a:lstStyle/>
          <a:p>
            <a:pPr algn="just" eaLnBrk="1" hangingPunct="1">
              <a:spcBef>
                <a:spcPct val="0"/>
              </a:spcBef>
              <a:buFont typeface="Arial" pitchFamily="34" charset="0"/>
              <a:buNone/>
            </a:pPr>
            <a:r>
              <a:rPr lang="en-US" sz="900" dirty="0" smtClean="0">
                <a:latin typeface="Arial" charset="0"/>
              </a:rPr>
              <a:t>The result of the report can be exported through Excel.</a:t>
            </a:r>
          </a:p>
        </p:txBody>
      </p:sp>
      <p:sp>
        <p:nvSpPr>
          <p:cNvPr id="5" name="Date Placeholder 4"/>
          <p:cNvSpPr>
            <a:spLocks noGrp="1"/>
          </p:cNvSpPr>
          <p:nvPr>
            <p:ph type="dt" idx="10"/>
          </p:nvPr>
        </p:nvSpPr>
        <p:spPr/>
        <p:txBody>
          <a:bodyPr/>
          <a:lstStyle/>
          <a:p>
            <a:pPr>
              <a:defRPr/>
            </a:pPr>
            <a:fld id="{3C8459E9-3BE4-4C9A-B355-35415D1BD5BB}" type="datetime1">
              <a:rPr lang="en-US" smtClean="0"/>
              <a:pPr>
                <a:defRPr/>
              </a:pPr>
              <a:t>8/13/2013</a:t>
            </a:fld>
            <a:endParaRPr lang="en-US"/>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Slide Image Placeholder 1"/>
          <p:cNvSpPr>
            <a:spLocks noGrp="1" noRot="1" noChangeAspect="1" noTextEdit="1"/>
          </p:cNvSpPr>
          <p:nvPr>
            <p:ph type="sldImg"/>
          </p:nvPr>
        </p:nvSpPr>
        <p:spPr bwMode="auto">
          <a:noFill/>
          <a:ln>
            <a:solidFill>
              <a:srgbClr val="000000"/>
            </a:solidFill>
            <a:miter lim="800000"/>
            <a:headEnd/>
            <a:tailEnd/>
          </a:ln>
        </p:spPr>
      </p:sp>
      <p:sp>
        <p:nvSpPr>
          <p:cNvPr id="210947" name="Notes Placeholder 2"/>
          <p:cNvSpPr>
            <a:spLocks noGrp="1"/>
          </p:cNvSpPr>
          <p:nvPr>
            <p:ph type="body" idx="1"/>
          </p:nvPr>
        </p:nvSpPr>
        <p:spPr bwMode="auto">
          <a:noFill/>
        </p:spPr>
        <p:txBody>
          <a:bodyPr/>
          <a:lstStyle/>
          <a:p>
            <a:endParaRPr lang="en-GB" dirty="0" smtClean="0">
              <a:latin typeface="Arial" pitchFamily="34" charset="0"/>
            </a:endParaRPr>
          </a:p>
        </p:txBody>
      </p:sp>
      <p:sp>
        <p:nvSpPr>
          <p:cNvPr id="210948" name="Slide Number Placeholder 3"/>
          <p:cNvSpPr>
            <a:spLocks noGrp="1"/>
          </p:cNvSpPr>
          <p:nvPr>
            <p:ph type="sldNum" sz="quarter" idx="5"/>
          </p:nvPr>
        </p:nvSpPr>
        <p:spPr bwMode="auto">
          <a:noFill/>
          <a:ln>
            <a:miter lim="800000"/>
            <a:headEnd/>
            <a:tailEnd/>
          </a:ln>
        </p:spPr>
        <p:txBody>
          <a:bodyPr/>
          <a:lstStyle/>
          <a:p>
            <a:fld id="{5879B570-5C9F-4784-B686-043A4745E927}" type="slidenum">
              <a:rPr lang="en-US" smtClean="0">
                <a:ea typeface="MS PGothic" pitchFamily="34" charset="-128"/>
              </a:rPr>
              <a:pPr/>
              <a:t>97</a:t>
            </a:fld>
            <a:endParaRPr lang="en-US" smtClean="0">
              <a:ea typeface="MS PGothic" pitchFamily="34" charset="-128"/>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2" name="Slide Image Placeholder 1"/>
          <p:cNvSpPr>
            <a:spLocks noGrp="1" noRot="1" noChangeAspect="1" noTextEdit="1"/>
          </p:cNvSpPr>
          <p:nvPr>
            <p:ph type="sldImg"/>
          </p:nvPr>
        </p:nvSpPr>
        <p:spPr bwMode="auto">
          <a:noFill/>
          <a:ln>
            <a:solidFill>
              <a:srgbClr val="000000"/>
            </a:solidFill>
            <a:miter lim="800000"/>
            <a:headEnd/>
            <a:tailEnd/>
          </a:ln>
        </p:spPr>
      </p:sp>
      <p:sp>
        <p:nvSpPr>
          <p:cNvPr id="281603" name="Notes Placeholder 2"/>
          <p:cNvSpPr>
            <a:spLocks noGrp="1"/>
          </p:cNvSpPr>
          <p:nvPr>
            <p:ph type="body" idx="1"/>
          </p:nvPr>
        </p:nvSpPr>
        <p:spPr bwMode="auto">
          <a:noFill/>
        </p:spPr>
        <p:txBody>
          <a:bodyPr/>
          <a:lstStyle/>
          <a:p>
            <a:endParaRPr lang="fr-FR" smtClean="0">
              <a:latin typeface="Arial" pitchFamily="34" charset="0"/>
            </a:endParaRPr>
          </a:p>
        </p:txBody>
      </p:sp>
      <p:sp>
        <p:nvSpPr>
          <p:cNvPr id="281604" name="Slide Number Placeholder 3"/>
          <p:cNvSpPr>
            <a:spLocks noGrp="1"/>
          </p:cNvSpPr>
          <p:nvPr>
            <p:ph type="sldNum" sz="quarter" idx="5"/>
          </p:nvPr>
        </p:nvSpPr>
        <p:spPr bwMode="auto">
          <a:noFill/>
          <a:ln>
            <a:miter lim="800000"/>
            <a:headEnd/>
            <a:tailEnd/>
          </a:ln>
        </p:spPr>
        <p:txBody>
          <a:bodyPr/>
          <a:lstStyle/>
          <a:p>
            <a:fld id="{EC11A0A3-E8EE-4DD2-AB40-438AA0B427BD}" type="slidenum">
              <a:rPr lang="en-US" smtClean="0">
                <a:ea typeface="MS PGothic" pitchFamily="34" charset="-128"/>
              </a:rPr>
              <a:pPr/>
              <a:t>98</a:t>
            </a:fld>
            <a:endParaRPr lang="en-US" smtClean="0">
              <a:ea typeface="MS PGothic" pitchFamily="34" charset="-128"/>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Slide Image Placeholder 1"/>
          <p:cNvSpPr>
            <a:spLocks noGrp="1" noRot="1" noChangeAspect="1" noTextEdit="1"/>
          </p:cNvSpPr>
          <p:nvPr>
            <p:ph type="sldImg"/>
          </p:nvPr>
        </p:nvSpPr>
        <p:spPr bwMode="auto">
          <a:noFill/>
          <a:ln>
            <a:solidFill>
              <a:srgbClr val="000000"/>
            </a:solidFill>
            <a:miter lim="800000"/>
            <a:headEnd/>
            <a:tailEnd/>
          </a:ln>
        </p:spPr>
      </p:sp>
      <p:sp>
        <p:nvSpPr>
          <p:cNvPr id="282627" name="Notes Placeholder 2"/>
          <p:cNvSpPr>
            <a:spLocks noGrp="1"/>
          </p:cNvSpPr>
          <p:nvPr>
            <p:ph type="body" idx="1"/>
          </p:nvPr>
        </p:nvSpPr>
        <p:spPr bwMode="auto">
          <a:noFill/>
        </p:spPr>
        <p:txBody>
          <a:bodyPr/>
          <a:lstStyle/>
          <a:p>
            <a:endParaRPr lang="fr-FR" smtClean="0">
              <a:latin typeface="Arial" pitchFamily="34" charset="0"/>
            </a:endParaRPr>
          </a:p>
        </p:txBody>
      </p:sp>
      <p:sp>
        <p:nvSpPr>
          <p:cNvPr id="282628" name="Slide Number Placeholder 3"/>
          <p:cNvSpPr>
            <a:spLocks noGrp="1"/>
          </p:cNvSpPr>
          <p:nvPr>
            <p:ph type="sldNum" sz="quarter" idx="5"/>
          </p:nvPr>
        </p:nvSpPr>
        <p:spPr bwMode="auto">
          <a:noFill/>
          <a:ln>
            <a:miter lim="800000"/>
            <a:headEnd/>
            <a:tailEnd/>
          </a:ln>
        </p:spPr>
        <p:txBody>
          <a:bodyPr/>
          <a:lstStyle/>
          <a:p>
            <a:fld id="{ECB62AA6-2536-4BFB-BAE1-F03EE5F6A8A2}" type="slidenum">
              <a:rPr lang="en-US" smtClean="0">
                <a:ea typeface="MS PGothic" pitchFamily="34" charset="-128"/>
              </a:rPr>
              <a:pPr/>
              <a:t>99</a:t>
            </a:fld>
            <a:endParaRPr lang="en-US" smtClean="0">
              <a:ea typeface="MS PGothic" pitchFamily="34" charset="-128"/>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626" name="Slide Image Placeholder 1"/>
          <p:cNvSpPr>
            <a:spLocks noGrp="1" noRot="1" noChangeAspect="1" noTextEdit="1"/>
          </p:cNvSpPr>
          <p:nvPr>
            <p:ph type="sldImg"/>
          </p:nvPr>
        </p:nvSpPr>
        <p:spPr bwMode="auto">
          <a:noFill/>
          <a:ln>
            <a:solidFill>
              <a:srgbClr val="000000"/>
            </a:solidFill>
            <a:miter lim="800000"/>
            <a:headEnd/>
            <a:tailEnd/>
          </a:ln>
        </p:spPr>
      </p:sp>
      <p:sp>
        <p:nvSpPr>
          <p:cNvPr id="282627" name="Notes Placeholder 2"/>
          <p:cNvSpPr>
            <a:spLocks noGrp="1"/>
          </p:cNvSpPr>
          <p:nvPr>
            <p:ph type="body" idx="1"/>
          </p:nvPr>
        </p:nvSpPr>
        <p:spPr bwMode="auto">
          <a:noFill/>
        </p:spPr>
        <p:txBody>
          <a:bodyPr/>
          <a:lstStyle/>
          <a:p>
            <a:endParaRPr lang="fr-FR" dirty="0" smtClean="0">
              <a:latin typeface="Arial" pitchFamily="34" charset="0"/>
            </a:endParaRPr>
          </a:p>
        </p:txBody>
      </p:sp>
      <p:sp>
        <p:nvSpPr>
          <p:cNvPr id="282628" name="Slide Number Placeholder 3"/>
          <p:cNvSpPr>
            <a:spLocks noGrp="1"/>
          </p:cNvSpPr>
          <p:nvPr>
            <p:ph type="sldNum" sz="quarter" idx="5"/>
          </p:nvPr>
        </p:nvSpPr>
        <p:spPr bwMode="auto">
          <a:noFill/>
          <a:ln>
            <a:miter lim="800000"/>
            <a:headEnd/>
            <a:tailEnd/>
          </a:ln>
        </p:spPr>
        <p:txBody>
          <a:bodyPr/>
          <a:lstStyle/>
          <a:p>
            <a:fld id="{ECB62AA6-2536-4BFB-BAE1-F03EE5F6A8A2}" type="slidenum">
              <a:rPr lang="en-US" smtClean="0">
                <a:ea typeface="MS PGothic" pitchFamily="34" charset="-128"/>
              </a:rPr>
              <a:pPr/>
              <a:t>100</a:t>
            </a:fld>
            <a:endParaRPr lang="en-US" smtClean="0">
              <a:ea typeface="MS PGothic"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9.jpe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 Id="rId5" Type="http://schemas.openxmlformats.org/officeDocument/2006/relationships/image" Target="../media/image7.png"/><Relationship Id="rId4" Type="http://schemas.openxmlformats.org/officeDocument/2006/relationships/image" Target="../media/image17.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9.jpe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Master" Target="../slideMasters/slideMaster3.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Master" Target="../slideMasters/slideMaster3.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Master" Target="../slideMasters/slideMaster3.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3.xml"/><Relationship Id="rId5" Type="http://schemas.openxmlformats.org/officeDocument/2006/relationships/image" Target="../media/image7.png"/><Relationship Id="rId4" Type="http://schemas.openxmlformats.org/officeDocument/2006/relationships/image" Target="../media/image17.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17.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5" name="Picture 2" descr="arrow_homepage.png"/>
          <p:cNvPicPr>
            <a:picLocks noChangeAspect="1"/>
          </p:cNvPicPr>
          <p:nvPr userDrawn="1"/>
        </p:nvPicPr>
        <p:blipFill>
          <a:blip r:embed="rId2"/>
          <a:srcRect/>
          <a:stretch>
            <a:fillRect/>
          </a:stretch>
        </p:blipFill>
        <p:spPr bwMode="auto">
          <a:xfrm>
            <a:off x="3343275" y="3124200"/>
            <a:ext cx="466725" cy="482600"/>
          </a:xfrm>
          <a:prstGeom prst="rect">
            <a:avLst/>
          </a:prstGeom>
          <a:noFill/>
          <a:ln w="9525">
            <a:noFill/>
            <a:miter lim="800000"/>
            <a:headEnd/>
            <a:tailEnd/>
          </a:ln>
        </p:spPr>
      </p:pic>
      <p:pic>
        <p:nvPicPr>
          <p:cNvPr id="6" name="Picture 2" descr="d:\Profiles\jlecoz\Desktop\cegedimRM_logo2010_PRINT.jpg"/>
          <p:cNvPicPr>
            <a:picLocks noChangeAspect="1" noChangeArrowheads="1"/>
          </p:cNvPicPr>
          <p:nvPr userDrawn="1"/>
        </p:nvPicPr>
        <p:blipFill>
          <a:blip r:embed="rId3"/>
          <a:srcRect/>
          <a:stretch>
            <a:fillRect/>
          </a:stretch>
        </p:blipFill>
        <p:spPr bwMode="auto">
          <a:xfrm>
            <a:off x="6159500" y="5867400"/>
            <a:ext cx="2984500" cy="990600"/>
          </a:xfrm>
          <a:prstGeom prst="rect">
            <a:avLst/>
          </a:prstGeom>
          <a:noFill/>
          <a:ln w="9525">
            <a:noFill/>
            <a:miter lim="800000"/>
            <a:headEnd/>
            <a:tailEnd/>
          </a:ln>
        </p:spPr>
      </p:pic>
      <p:sp>
        <p:nvSpPr>
          <p:cNvPr id="2" name="Title 1"/>
          <p:cNvSpPr>
            <a:spLocks noGrp="1"/>
          </p:cNvSpPr>
          <p:nvPr>
            <p:ph type="ctrTitle"/>
          </p:nvPr>
        </p:nvSpPr>
        <p:spPr>
          <a:xfrm>
            <a:off x="609600" y="838200"/>
            <a:ext cx="8229600" cy="1470025"/>
          </a:xfrm>
          <a:prstGeom prst="rect">
            <a:avLst/>
          </a:prstGeom>
        </p:spPr>
        <p:txBody>
          <a:bodyPr anchor="ctr" anchorCtr="0">
            <a:normAutofit/>
          </a:bodyPr>
          <a:lstStyle>
            <a:lvl1pPr algn="l">
              <a:defRPr sz="3000" b="1" i="0">
                <a:latin typeface="Arial"/>
              </a:defRPr>
            </a:lvl1pPr>
          </a:lstStyle>
          <a:p>
            <a:r>
              <a:rPr lang="en-US" smtClean="0"/>
              <a:t>Click to edit Master title style</a:t>
            </a:r>
            <a:endParaRPr lang="en-US" dirty="0"/>
          </a:p>
        </p:txBody>
      </p:sp>
      <p:sp>
        <p:nvSpPr>
          <p:cNvPr id="3" name="Subtitle 2"/>
          <p:cNvSpPr>
            <a:spLocks noGrp="1"/>
          </p:cNvSpPr>
          <p:nvPr>
            <p:ph type="subTitle" idx="1"/>
          </p:nvPr>
        </p:nvSpPr>
        <p:spPr>
          <a:xfrm>
            <a:off x="3962400" y="3136900"/>
            <a:ext cx="4876800" cy="730448"/>
          </a:xfrm>
          <a:prstGeom prst="rect">
            <a:avLst/>
          </a:prstGeom>
        </p:spPr>
        <p:txBody>
          <a:bodyPr vert="horz">
            <a:normAutofit/>
          </a:bodyPr>
          <a:lstStyle>
            <a:lvl1pPr marL="0" indent="0" algn="l">
              <a:lnSpc>
                <a:spcPct val="100000"/>
              </a:lnSpc>
              <a:buNone/>
              <a:defRPr sz="2000">
                <a:solidFill>
                  <a:schemeClr val="tx1">
                    <a:lumMod val="75000"/>
                    <a:lumOff val="25000"/>
                  </a:schemeClr>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smtClean="0"/>
          </a:p>
        </p:txBody>
      </p:sp>
      <p:pic>
        <p:nvPicPr>
          <p:cNvPr id="7" name="Picture 2" descr="X:\Réseau Juridique\JLECOZ\people.png"/>
          <p:cNvPicPr>
            <a:picLocks noChangeAspect="1" noChangeArrowheads="1"/>
          </p:cNvPicPr>
          <p:nvPr userDrawn="1"/>
        </p:nvPicPr>
        <p:blipFill rotWithShape="1">
          <a:blip r:embed="rId4" cstate="print">
            <a:extLst>
              <a:ext uri="{28A0092B-C50C-407E-A947-70E740481C1C}">
                <a14:useLocalDpi xmlns:a14="http://schemas.microsoft.com/office/drawing/2010/main" val="0"/>
              </a:ext>
            </a:extLst>
          </a:blip>
          <a:srcRect l="35799"/>
          <a:stretch/>
        </p:blipFill>
        <p:spPr bwMode="auto">
          <a:xfrm>
            <a:off x="0" y="2420888"/>
            <a:ext cx="3164765" cy="298849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Vide">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Welcome">
    <p:spTree>
      <p:nvGrpSpPr>
        <p:cNvPr id="1" name=""/>
        <p:cNvGrpSpPr/>
        <p:nvPr/>
      </p:nvGrpSpPr>
      <p:grpSpPr>
        <a:xfrm>
          <a:off x="0" y="0"/>
          <a:ext cx="0" cy="0"/>
          <a:chOff x="0" y="0"/>
          <a:chExt cx="0" cy="0"/>
        </a:xfrm>
      </p:grpSpPr>
      <p:pic>
        <p:nvPicPr>
          <p:cNvPr id="4" name="Picture 2" descr="arrow_homepage.pn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43275" y="3124200"/>
            <a:ext cx="466725"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descr="C:\Users\jlecoz\Desktop\Image5.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6325" y="5870575"/>
            <a:ext cx="2987675" cy="98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609600" y="838200"/>
            <a:ext cx="8229600" cy="1470025"/>
          </a:xfrm>
          <a:prstGeom prst="rect">
            <a:avLst/>
          </a:prstGeom>
        </p:spPr>
        <p:txBody>
          <a:bodyPr anchor="ctr" anchorCtr="0">
            <a:normAutofit/>
          </a:bodyPr>
          <a:lstStyle>
            <a:lvl1pPr algn="l">
              <a:defRPr sz="3000" b="1" i="0">
                <a:solidFill>
                  <a:srgbClr val="008CDD"/>
                </a:solidFill>
                <a:latin typeface="Arial"/>
              </a:defRPr>
            </a:lvl1pPr>
          </a:lstStyle>
          <a:p>
            <a:r>
              <a:rPr lang="en-US" smtClean="0"/>
              <a:t>Click to edit Master title style</a:t>
            </a:r>
            <a:endParaRPr lang="en-US" dirty="0"/>
          </a:p>
        </p:txBody>
      </p:sp>
      <p:sp>
        <p:nvSpPr>
          <p:cNvPr id="3" name="Subtitle 2"/>
          <p:cNvSpPr>
            <a:spLocks noGrp="1"/>
          </p:cNvSpPr>
          <p:nvPr>
            <p:ph type="subTitle" idx="1"/>
          </p:nvPr>
        </p:nvSpPr>
        <p:spPr>
          <a:xfrm>
            <a:off x="3962400" y="3136900"/>
            <a:ext cx="4876800" cy="730448"/>
          </a:xfrm>
          <a:prstGeom prst="rect">
            <a:avLst/>
          </a:prstGeom>
        </p:spPr>
        <p:txBody>
          <a:bodyPr vert="horz">
            <a:normAutofit/>
          </a:bodyPr>
          <a:lstStyle>
            <a:lvl1pPr marL="0" indent="0" algn="l">
              <a:lnSpc>
                <a:spcPct val="100000"/>
              </a:lnSpc>
              <a:buNone/>
              <a:defRPr sz="2000" b="1">
                <a:solidFill>
                  <a:schemeClr val="tx1">
                    <a:lumMod val="50000"/>
                  </a:schemeClr>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smtClean="0"/>
          </a:p>
        </p:txBody>
      </p:sp>
      <p:pic>
        <p:nvPicPr>
          <p:cNvPr id="1026" name="Picture 2" descr="X:\Réseau Juridique\JLECOZ\people.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5799"/>
          <a:stretch/>
        </p:blipFill>
        <p:spPr bwMode="auto">
          <a:xfrm>
            <a:off x="0" y="2420888"/>
            <a:ext cx="3164765" cy="29884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106653"/>
      </p:ext>
    </p:extLst>
  </p:cSld>
  <p:clrMapOvr>
    <a:masterClrMapping/>
  </p:clrMapOvr>
  <p:timing>
    <p:tnLst>
      <p:par>
        <p:cTn id="1" dur="indefinite" restart="never" nodeType="tmRoot"/>
      </p:par>
    </p:tnLst>
  </p:timing>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Thank You">
    <p:spTree>
      <p:nvGrpSpPr>
        <p:cNvPr id="1" name=""/>
        <p:cNvGrpSpPr/>
        <p:nvPr/>
      </p:nvGrpSpPr>
      <p:grpSpPr>
        <a:xfrm>
          <a:off x="0" y="0"/>
          <a:ext cx="0" cy="0"/>
          <a:chOff x="0" y="0"/>
          <a:chExt cx="0" cy="0"/>
        </a:xfrm>
      </p:grpSpPr>
      <p:cxnSp>
        <p:nvCxnSpPr>
          <p:cNvPr id="2" name="Straight Connector 19"/>
          <p:cNvCxnSpPr/>
          <p:nvPr/>
        </p:nvCxnSpPr>
        <p:spPr bwMode="auto">
          <a:xfrm>
            <a:off x="1646238" y="6591300"/>
            <a:ext cx="6888162" cy="1588"/>
          </a:xfrm>
          <a:prstGeom prst="line">
            <a:avLst/>
          </a:prstGeom>
          <a:gradFill rotWithShape="1">
            <a:gsLst>
              <a:gs pos="0">
                <a:schemeClr val="accent1"/>
              </a:gs>
              <a:gs pos="100000">
                <a:schemeClr val="accent1">
                  <a:gamma/>
                  <a:shade val="46275"/>
                  <a:invGamma/>
                </a:schemeClr>
              </a:gs>
            </a:gsLst>
            <a:lin ang="5400000" scaled="1"/>
          </a:gradFill>
          <a:ln w="12700" cap="flat" cmpd="sng" algn="ctr">
            <a:solidFill>
              <a:schemeClr val="bg1">
                <a:lumMod val="85000"/>
              </a:schemeClr>
            </a:solidFill>
            <a:prstDash val="solid"/>
            <a:round/>
            <a:headEnd type="none" w="med" len="med"/>
            <a:tailEnd type="none" w="med" len="med"/>
          </a:ln>
          <a:effectLst/>
        </p:spPr>
      </p:cxnSp>
      <p:sp>
        <p:nvSpPr>
          <p:cNvPr id="3" name="Slide Number Placeholder 5"/>
          <p:cNvSpPr txBox="1">
            <a:spLocks/>
          </p:cNvSpPr>
          <p:nvPr/>
        </p:nvSpPr>
        <p:spPr bwMode="auto">
          <a:xfrm>
            <a:off x="8593138" y="6399213"/>
            <a:ext cx="533400" cy="365125"/>
          </a:xfrm>
          <a:prstGeom prst="rect">
            <a:avLst/>
          </a:prstGeom>
          <a:noFill/>
          <a:ln>
            <a:noFill/>
          </a:ln>
          <a:extLst/>
        </p:spPr>
        <p:txBody>
          <a:bodyPr anchor="ct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defRPr/>
            </a:pPr>
            <a:fld id="{A188ABC6-6104-4435-8F2D-EB22BDDFF6A3}" type="slidenum">
              <a:rPr lang="en-US" sz="1000">
                <a:solidFill>
                  <a:srgbClr val="828282"/>
                </a:solidFill>
              </a:rPr>
              <a:pPr eaLnBrk="1" hangingPunct="1">
                <a:defRPr/>
              </a:pPr>
              <a:t>‹#›</a:t>
            </a:fld>
            <a:endParaRPr lang="en-US" sz="1000">
              <a:solidFill>
                <a:srgbClr val="828282"/>
              </a:solidFill>
            </a:endParaRPr>
          </a:p>
        </p:txBody>
      </p:sp>
      <p:sp>
        <p:nvSpPr>
          <p:cNvPr id="4" name="Rectangle 29"/>
          <p:cNvSpPr>
            <a:spLocks noChangeArrowheads="1"/>
          </p:cNvSpPr>
          <p:nvPr/>
        </p:nvSpPr>
        <p:spPr bwMode="auto">
          <a:xfrm>
            <a:off x="8583613" y="6470650"/>
            <a:ext cx="76200" cy="184150"/>
          </a:xfrm>
          <a:prstGeom prst="rect">
            <a:avLst/>
          </a:prstGeom>
          <a:noFill/>
          <a:ln>
            <a:noFill/>
          </a:ln>
          <a:extLst/>
        </p:spPr>
        <p:txBody>
          <a:bodyPr lIns="0" tIns="0" rIns="0" bIns="0">
            <a:spAutoFit/>
          </a:bodyPr>
          <a:lstStyle/>
          <a:p>
            <a:pPr>
              <a:defRPr/>
            </a:pPr>
            <a:r>
              <a:rPr lang="en-US" sz="1200">
                <a:solidFill>
                  <a:srgbClr val="828282"/>
                </a:solidFill>
              </a:rPr>
              <a:t>|</a:t>
            </a:r>
          </a:p>
        </p:txBody>
      </p:sp>
      <p:pic>
        <p:nvPicPr>
          <p:cNvPr id="5" name="Picture 3" descr="C:\Users\jlecoz\Desktop\Image6.jpg"/>
          <p:cNvPicPr>
            <a:picLocks noChangeAspect="1" noChangeArrowheads="1"/>
          </p:cNvPicPr>
          <p:nvPr/>
        </p:nvPicPr>
        <p:blipFill>
          <a:blip r:embed="rId2"/>
          <a:srcRect/>
          <a:stretch>
            <a:fillRect/>
          </a:stretch>
        </p:blipFill>
        <p:spPr bwMode="auto">
          <a:xfrm>
            <a:off x="182563" y="6345238"/>
            <a:ext cx="1408112" cy="377825"/>
          </a:xfrm>
          <a:prstGeom prst="rect">
            <a:avLst/>
          </a:prstGeom>
          <a:noFill/>
          <a:ln w="9525">
            <a:noFill/>
            <a:miter lim="800000"/>
            <a:headEnd/>
            <a:tailEnd/>
          </a:ln>
        </p:spPr>
      </p:pic>
      <p:pic>
        <p:nvPicPr>
          <p:cNvPr id="6" name="Picture 2" descr="d:\Profiles\jlecoz\Desktop\cegedimRM_logo2010_PRINT.jpg"/>
          <p:cNvPicPr>
            <a:picLocks noChangeAspect="1" noChangeArrowheads="1"/>
          </p:cNvPicPr>
          <p:nvPr/>
        </p:nvPicPr>
        <p:blipFill>
          <a:blip r:embed="rId3"/>
          <a:srcRect/>
          <a:stretch>
            <a:fillRect/>
          </a:stretch>
        </p:blipFill>
        <p:spPr bwMode="auto">
          <a:xfrm>
            <a:off x="6159500" y="0"/>
            <a:ext cx="2984500" cy="990600"/>
          </a:xfrm>
          <a:prstGeom prst="rect">
            <a:avLst/>
          </a:prstGeom>
          <a:noFill/>
          <a:ln w="9525">
            <a:noFill/>
            <a:miter lim="800000"/>
            <a:headEnd/>
            <a:tailEnd/>
          </a:ln>
        </p:spPr>
      </p:pic>
      <p:sp>
        <p:nvSpPr>
          <p:cNvPr id="7" name="Rectangle 29"/>
          <p:cNvSpPr>
            <a:spLocks noChangeArrowheads="1"/>
          </p:cNvSpPr>
          <p:nvPr/>
        </p:nvSpPr>
        <p:spPr bwMode="auto">
          <a:xfrm>
            <a:off x="5503863" y="6619875"/>
            <a:ext cx="3044825" cy="92075"/>
          </a:xfrm>
          <a:prstGeom prst="rect">
            <a:avLst/>
          </a:prstGeom>
          <a:noFill/>
          <a:ln w="9525">
            <a:noFill/>
            <a:miter lim="800000"/>
            <a:headEnd/>
            <a:tailEnd/>
          </a:ln>
        </p:spPr>
        <p:txBody>
          <a:bodyPr wrap="none" lIns="0" tIns="0" rIns="0" bIns="0">
            <a:spAutoFit/>
          </a:bodyPr>
          <a:lstStyle/>
          <a:p>
            <a:pPr defTabSz="914400">
              <a:defRPr/>
            </a:pPr>
            <a:r>
              <a:rPr lang="en-US" sz="600" dirty="0">
                <a:solidFill>
                  <a:srgbClr val="3BB5FF"/>
                </a:solidFill>
                <a:ea typeface="MS PGothic" pitchFamily="34" charset="-128"/>
              </a:rPr>
              <a:t>This document should not be distributed without </a:t>
            </a:r>
            <a:r>
              <a:rPr lang="en-US" sz="600" dirty="0" err="1">
                <a:solidFill>
                  <a:srgbClr val="3BB5FF"/>
                </a:solidFill>
                <a:ea typeface="MS PGothic" pitchFamily="34" charset="-128"/>
              </a:rPr>
              <a:t>Cegedim</a:t>
            </a:r>
            <a:r>
              <a:rPr lang="en-US" sz="600" dirty="0">
                <a:solidFill>
                  <a:srgbClr val="3BB5FF"/>
                </a:solidFill>
                <a:ea typeface="MS PGothic" pitchFamily="34" charset="-128"/>
              </a:rPr>
              <a:t> authorization – Copyright </a:t>
            </a:r>
            <a:r>
              <a:rPr lang="en-US" sz="600" dirty="0" smtClean="0">
                <a:solidFill>
                  <a:srgbClr val="3BB5FF"/>
                </a:solidFill>
                <a:ea typeface="MS PGothic" pitchFamily="34" charset="-128"/>
              </a:rPr>
              <a:t>2013</a:t>
            </a:r>
            <a:endParaRPr lang="en-US" sz="600" dirty="0">
              <a:solidFill>
                <a:srgbClr val="3BB5FF"/>
              </a:solidFill>
              <a:ea typeface="MS PGothic" pitchFamily="34" charset="-128"/>
            </a:endParaRPr>
          </a:p>
        </p:txBody>
      </p:sp>
      <p:sp>
        <p:nvSpPr>
          <p:cNvPr id="8" name="Rounded Rectangle 6"/>
          <p:cNvSpPr>
            <a:spLocks noChangeArrowheads="1"/>
          </p:cNvSpPr>
          <p:nvPr/>
        </p:nvSpPr>
        <p:spPr bwMode="auto">
          <a:xfrm>
            <a:off x="4306888" y="2843213"/>
            <a:ext cx="4318000" cy="2006600"/>
          </a:xfrm>
          <a:prstGeom prst="roundRect">
            <a:avLst>
              <a:gd name="adj" fmla="val 16667"/>
            </a:avLst>
          </a:prstGeom>
          <a:gradFill rotWithShape="1">
            <a:gsLst>
              <a:gs pos="0">
                <a:schemeClr val="bg1"/>
              </a:gs>
              <a:gs pos="100000">
                <a:srgbClr val="E1F3F9"/>
              </a:gs>
            </a:gsLst>
            <a:path path="rect">
              <a:fillToRect l="100000" t="100000"/>
            </a:path>
          </a:gradFill>
          <a:ln w="3175">
            <a:noFill/>
            <a:round/>
            <a:headEnd/>
            <a:tailEnd/>
          </a:ln>
          <a:effectLst>
            <a:outerShdw dist="15240" dir="5400000" rotWithShape="0">
              <a:srgbClr val="808080">
                <a:alpha val="54999"/>
              </a:srgbClr>
            </a:outerShdw>
          </a:effectLst>
        </p:spPr>
        <p:txBody>
          <a:bodyPr anchor="ctr"/>
          <a:lstStyle/>
          <a:p>
            <a:pPr algn="ctr">
              <a:defRPr/>
            </a:pPr>
            <a:endParaRPr lang="en-US">
              <a:solidFill>
                <a:srgbClr val="FFFFFF"/>
              </a:solidFill>
              <a:ea typeface="ＭＳ Ｐゴシック" pitchFamily="-65" charset="-128"/>
            </a:endParaRPr>
          </a:p>
        </p:txBody>
      </p:sp>
      <p:pic>
        <p:nvPicPr>
          <p:cNvPr id="9" name="Picture 2" descr="X:\Réseau Juridique\JLECOZ\people.png"/>
          <p:cNvPicPr>
            <a:picLocks noChangeAspect="1" noChangeArrowheads="1"/>
          </p:cNvPicPr>
          <p:nvPr/>
        </p:nvPicPr>
        <p:blipFill>
          <a:blip r:embed="rId4"/>
          <a:srcRect l="59799"/>
          <a:stretch>
            <a:fillRect/>
          </a:stretch>
        </p:blipFill>
        <p:spPr bwMode="auto">
          <a:xfrm>
            <a:off x="0" y="1125538"/>
            <a:ext cx="2865438" cy="4321175"/>
          </a:xfrm>
          <a:prstGeom prst="rect">
            <a:avLst/>
          </a:prstGeom>
          <a:noFill/>
          <a:ln w="9525">
            <a:noFill/>
            <a:miter lim="800000"/>
            <a:headEnd/>
            <a:tailEnd/>
          </a:ln>
        </p:spPr>
      </p:pic>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2" descr="arrow_homepage.png"/>
          <p:cNvPicPr>
            <a:picLocks noChangeAspect="1"/>
          </p:cNvPicPr>
          <p:nvPr userDrawn="1"/>
        </p:nvPicPr>
        <p:blipFill>
          <a:blip r:embed="rId2"/>
          <a:srcRect/>
          <a:stretch>
            <a:fillRect/>
          </a:stretch>
        </p:blipFill>
        <p:spPr bwMode="auto">
          <a:xfrm>
            <a:off x="3343275" y="3124200"/>
            <a:ext cx="466725" cy="482600"/>
          </a:xfrm>
          <a:prstGeom prst="rect">
            <a:avLst/>
          </a:prstGeom>
          <a:noFill/>
          <a:ln w="9525">
            <a:noFill/>
            <a:miter lim="800000"/>
            <a:headEnd/>
            <a:tailEnd/>
          </a:ln>
        </p:spPr>
      </p:pic>
      <p:pic>
        <p:nvPicPr>
          <p:cNvPr id="5" name="Picture 2" descr="d:\Profiles\jlecoz\Desktop\cegedimRM_logo2010_PRINT.jpg"/>
          <p:cNvPicPr>
            <a:picLocks noChangeAspect="1" noChangeArrowheads="1"/>
          </p:cNvPicPr>
          <p:nvPr userDrawn="1"/>
        </p:nvPicPr>
        <p:blipFill>
          <a:blip r:embed="rId3"/>
          <a:srcRect/>
          <a:stretch>
            <a:fillRect/>
          </a:stretch>
        </p:blipFill>
        <p:spPr bwMode="auto">
          <a:xfrm>
            <a:off x="6159500" y="5867400"/>
            <a:ext cx="2984500" cy="990600"/>
          </a:xfrm>
          <a:prstGeom prst="rect">
            <a:avLst/>
          </a:prstGeom>
          <a:noFill/>
          <a:ln w="9525">
            <a:noFill/>
            <a:miter lim="800000"/>
            <a:headEnd/>
            <a:tailEnd/>
          </a:ln>
        </p:spPr>
      </p:pic>
      <p:pic>
        <p:nvPicPr>
          <p:cNvPr id="6" name="Picture 2" descr="X:\Réseau Juridique\JLECOZ\people.png"/>
          <p:cNvPicPr>
            <a:picLocks noChangeAspect="1" noChangeArrowheads="1"/>
          </p:cNvPicPr>
          <p:nvPr userDrawn="1"/>
        </p:nvPicPr>
        <p:blipFill>
          <a:blip r:embed="rId4"/>
          <a:srcRect l="59799"/>
          <a:stretch>
            <a:fillRect/>
          </a:stretch>
        </p:blipFill>
        <p:spPr bwMode="auto">
          <a:xfrm>
            <a:off x="0" y="1125538"/>
            <a:ext cx="2865438" cy="4321175"/>
          </a:xfrm>
          <a:prstGeom prst="rect">
            <a:avLst/>
          </a:prstGeom>
          <a:noFill/>
          <a:ln w="9525">
            <a:noFill/>
            <a:miter lim="800000"/>
            <a:headEnd/>
            <a:tailEnd/>
          </a:ln>
        </p:spPr>
      </p:pic>
      <p:sp>
        <p:nvSpPr>
          <p:cNvPr id="2" name="Title 1"/>
          <p:cNvSpPr>
            <a:spLocks noGrp="1"/>
          </p:cNvSpPr>
          <p:nvPr>
            <p:ph type="ctrTitle"/>
          </p:nvPr>
        </p:nvSpPr>
        <p:spPr>
          <a:xfrm>
            <a:off x="609600" y="838200"/>
            <a:ext cx="8229600" cy="1470025"/>
          </a:xfrm>
          <a:prstGeom prst="rect">
            <a:avLst/>
          </a:prstGeom>
        </p:spPr>
        <p:txBody>
          <a:bodyPr anchor="ctr" anchorCtr="0">
            <a:normAutofit/>
          </a:bodyPr>
          <a:lstStyle>
            <a:lvl1pPr algn="l">
              <a:defRPr sz="3000" b="1" i="0">
                <a:latin typeface="Arial"/>
              </a:defRPr>
            </a:lvl1pPr>
          </a:lstStyle>
          <a:p>
            <a:r>
              <a:rPr lang="en-US" smtClean="0"/>
              <a:t>Click to edit Master title style</a:t>
            </a:r>
            <a:endParaRPr lang="en-US" dirty="0"/>
          </a:p>
        </p:txBody>
      </p:sp>
      <p:sp>
        <p:nvSpPr>
          <p:cNvPr id="3" name="Subtitle 2"/>
          <p:cNvSpPr>
            <a:spLocks noGrp="1"/>
          </p:cNvSpPr>
          <p:nvPr>
            <p:ph type="subTitle" idx="1"/>
          </p:nvPr>
        </p:nvSpPr>
        <p:spPr>
          <a:xfrm>
            <a:off x="3962400" y="3136900"/>
            <a:ext cx="4876800" cy="730448"/>
          </a:xfrm>
          <a:prstGeom prst="rect">
            <a:avLst/>
          </a:prstGeom>
        </p:spPr>
        <p:txBody>
          <a:bodyPr vert="horz">
            <a:normAutofit/>
          </a:bodyPr>
          <a:lstStyle>
            <a:lvl1pPr marL="0" indent="0" algn="l">
              <a:lnSpc>
                <a:spcPct val="100000"/>
              </a:lnSpc>
              <a:buNone/>
              <a:defRPr sz="2000">
                <a:solidFill>
                  <a:schemeClr val="tx1">
                    <a:lumMod val="75000"/>
                    <a:lumOff val="25000"/>
                  </a:schemeClr>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smtClean="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4" name="Straight Connector 3"/>
          <p:cNvCxnSpPr/>
          <p:nvPr userDrawn="1"/>
        </p:nvCxnSpPr>
        <p:spPr bwMode="auto">
          <a:xfrm>
            <a:off x="304800" y="989013"/>
            <a:ext cx="8153400" cy="1587"/>
          </a:xfrm>
          <a:prstGeom prst="line">
            <a:avLst/>
          </a:prstGeom>
          <a:gradFill rotWithShape="1">
            <a:gsLst>
              <a:gs pos="0">
                <a:schemeClr val="accent1"/>
              </a:gs>
              <a:gs pos="100000">
                <a:schemeClr val="accent1">
                  <a:gamma/>
                  <a:shade val="46275"/>
                  <a:invGamma/>
                </a:schemeClr>
              </a:gs>
            </a:gsLst>
            <a:lin ang="5400000" scaled="1"/>
          </a:gradFill>
          <a:ln w="12700" cap="flat" cmpd="sng" algn="ctr">
            <a:solidFill>
              <a:schemeClr val="bg1">
                <a:lumMod val="85000"/>
              </a:schemeClr>
            </a:solidFill>
            <a:prstDash val="solid"/>
            <a:round/>
            <a:headEnd type="none" w="med" len="med"/>
            <a:tailEnd type="none" w="med" len="med"/>
          </a:ln>
          <a:effectLst/>
        </p:spPr>
      </p:cxnSp>
      <p:sp>
        <p:nvSpPr>
          <p:cNvPr id="5" name="Slide Number Placeholder 5"/>
          <p:cNvSpPr txBox="1">
            <a:spLocks/>
          </p:cNvSpPr>
          <p:nvPr userDrawn="1"/>
        </p:nvSpPr>
        <p:spPr>
          <a:xfrm>
            <a:off x="8593138" y="6391275"/>
            <a:ext cx="533400" cy="365125"/>
          </a:xfrm>
          <a:prstGeom prst="rect">
            <a:avLst/>
          </a:prstGeom>
        </p:spPr>
        <p:txBody>
          <a:bodyPr anchor="ctr"/>
          <a:lstStyle/>
          <a:p>
            <a:pPr>
              <a:defRPr/>
            </a:pPr>
            <a:fld id="{65595739-08CF-44D5-96A6-79840F703D5A}" type="slidenum">
              <a:rPr lang="en-US" sz="1000">
                <a:solidFill>
                  <a:srgbClr val="828282"/>
                </a:solidFill>
                <a:ea typeface="ＭＳ Ｐゴシック" pitchFamily="-65" charset="-128"/>
                <a:cs typeface="+mn-cs"/>
              </a:rPr>
              <a:pPr>
                <a:defRPr/>
              </a:pPr>
              <a:t>‹#›</a:t>
            </a:fld>
            <a:endParaRPr lang="en-US" sz="1000">
              <a:solidFill>
                <a:srgbClr val="828282"/>
              </a:solidFill>
              <a:ea typeface="ＭＳ Ｐゴシック" pitchFamily="-65" charset="-128"/>
              <a:cs typeface="+mn-cs"/>
            </a:endParaRPr>
          </a:p>
        </p:txBody>
      </p:sp>
      <p:sp>
        <p:nvSpPr>
          <p:cNvPr id="6" name="Rectangle 29"/>
          <p:cNvSpPr>
            <a:spLocks noChangeArrowheads="1"/>
          </p:cNvSpPr>
          <p:nvPr userDrawn="1"/>
        </p:nvSpPr>
        <p:spPr bwMode="auto">
          <a:xfrm>
            <a:off x="8583613" y="6462713"/>
            <a:ext cx="76200" cy="184150"/>
          </a:xfrm>
          <a:prstGeom prst="rect">
            <a:avLst/>
          </a:prstGeom>
          <a:noFill/>
          <a:ln w="9525">
            <a:noFill/>
            <a:miter lim="800000"/>
            <a:headEnd/>
            <a:tailEnd/>
          </a:ln>
        </p:spPr>
        <p:txBody>
          <a:bodyPr lIns="0" tIns="0" rIns="0" bIns="0">
            <a:spAutoFit/>
          </a:bodyPr>
          <a:lstStyle/>
          <a:p>
            <a:pPr>
              <a:defRPr/>
            </a:pPr>
            <a:r>
              <a:rPr lang="en-US" sz="1200">
                <a:solidFill>
                  <a:srgbClr val="828282"/>
                </a:solidFill>
                <a:ea typeface="ＭＳ Ｐゴシック" pitchFamily="-65" charset="-128"/>
                <a:cs typeface="+mn-cs"/>
              </a:rPr>
              <a:t>|</a:t>
            </a:r>
          </a:p>
        </p:txBody>
      </p:sp>
      <p:pic>
        <p:nvPicPr>
          <p:cNvPr id="7" name="Picture 2" descr="d:\Profiles\jlecoz\Desktop\cegedimRM_logo2010_PRINT.jpg"/>
          <p:cNvPicPr>
            <a:picLocks noChangeAspect="1" noChangeArrowheads="1"/>
          </p:cNvPicPr>
          <p:nvPr userDrawn="1"/>
        </p:nvPicPr>
        <p:blipFill>
          <a:blip r:embed="rId2"/>
          <a:srcRect l="5864" t="10625" r="7414" b="18538"/>
          <a:stretch>
            <a:fillRect/>
          </a:stretch>
        </p:blipFill>
        <p:spPr bwMode="auto">
          <a:xfrm>
            <a:off x="182563" y="6345238"/>
            <a:ext cx="1409700" cy="381000"/>
          </a:xfrm>
          <a:prstGeom prst="rect">
            <a:avLst/>
          </a:prstGeom>
          <a:noFill/>
          <a:ln w="9525">
            <a:noFill/>
            <a:miter lim="800000"/>
            <a:headEnd/>
            <a:tailEnd/>
          </a:ln>
        </p:spPr>
      </p:pic>
      <p:sp>
        <p:nvSpPr>
          <p:cNvPr id="8" name="Rectangle 29"/>
          <p:cNvSpPr>
            <a:spLocks noChangeArrowheads="1"/>
          </p:cNvSpPr>
          <p:nvPr userDrawn="1"/>
        </p:nvSpPr>
        <p:spPr bwMode="auto">
          <a:xfrm>
            <a:off x="5503863" y="6619875"/>
            <a:ext cx="3044825" cy="92075"/>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sz="600" dirty="0">
                <a:solidFill>
                  <a:srgbClr val="0082D1">
                    <a:lumMod val="65000"/>
                    <a:lumOff val="35000"/>
                  </a:srgbClr>
                </a:solidFill>
                <a:latin typeface="Arial"/>
              </a:rPr>
              <a:t>This document should not be distributed without Cegedim authorization – Copyright 2013</a:t>
            </a:r>
          </a:p>
        </p:txBody>
      </p:sp>
      <p:cxnSp>
        <p:nvCxnSpPr>
          <p:cNvPr id="9" name="Straight Connector 19"/>
          <p:cNvCxnSpPr/>
          <p:nvPr userDrawn="1"/>
        </p:nvCxnSpPr>
        <p:spPr bwMode="auto">
          <a:xfrm>
            <a:off x="1646238" y="6591300"/>
            <a:ext cx="6888162" cy="1588"/>
          </a:xfrm>
          <a:prstGeom prst="line">
            <a:avLst/>
          </a:prstGeom>
          <a:gradFill rotWithShape="1">
            <a:gsLst>
              <a:gs pos="0">
                <a:schemeClr val="accent1"/>
              </a:gs>
              <a:gs pos="100000">
                <a:schemeClr val="accent1">
                  <a:gamma/>
                  <a:shade val="46275"/>
                  <a:invGamma/>
                </a:schemeClr>
              </a:gs>
            </a:gsLst>
            <a:lin ang="5400000" scaled="1"/>
          </a:gradFill>
          <a:ln w="12700" cap="flat" cmpd="sng" algn="ctr">
            <a:solidFill>
              <a:schemeClr val="bg1">
                <a:lumMod val="85000"/>
              </a:schemeClr>
            </a:solidFill>
            <a:prstDash val="solid"/>
            <a:round/>
            <a:headEnd type="none" w="med" len="med"/>
            <a:tailEnd type="none" w="med" len="med"/>
          </a:ln>
          <a:effectLst/>
        </p:spPr>
      </p:cxnSp>
      <p:pic>
        <p:nvPicPr>
          <p:cNvPr id="10" name="Picture 2" descr="X:\Réseau Juridique\JLECOZ\people.png"/>
          <p:cNvPicPr>
            <a:picLocks noChangeAspect="1" noChangeArrowheads="1"/>
          </p:cNvPicPr>
          <p:nvPr userDrawn="1"/>
        </p:nvPicPr>
        <p:blipFill>
          <a:blip r:embed="rId3"/>
          <a:srcRect r="59799"/>
          <a:stretch>
            <a:fillRect/>
          </a:stretch>
        </p:blipFill>
        <p:spPr bwMode="auto">
          <a:xfrm>
            <a:off x="8320088" y="-204788"/>
            <a:ext cx="858837" cy="1296988"/>
          </a:xfrm>
          <a:prstGeom prst="rect">
            <a:avLst/>
          </a:prstGeom>
          <a:noFill/>
          <a:ln w="9525">
            <a:noFill/>
            <a:miter lim="800000"/>
            <a:headEnd/>
            <a:tailEnd/>
          </a:ln>
        </p:spPr>
      </p:pic>
      <p:sp>
        <p:nvSpPr>
          <p:cNvPr id="18" name="Title 1"/>
          <p:cNvSpPr>
            <a:spLocks noGrp="1"/>
          </p:cNvSpPr>
          <p:nvPr>
            <p:ph type="title"/>
          </p:nvPr>
        </p:nvSpPr>
        <p:spPr>
          <a:xfrm>
            <a:off x="304800" y="0"/>
            <a:ext cx="8229600" cy="990600"/>
          </a:xfrm>
          <a:prstGeom prst="rect">
            <a:avLst/>
          </a:prstGeom>
        </p:spPr>
        <p:txBody>
          <a:bodyPr anchor="ctr" anchorCtr="0"/>
          <a:lstStyle>
            <a:lvl1pPr>
              <a:defRPr>
                <a:latin typeface="Arial"/>
              </a:defRPr>
            </a:lvl1pPr>
          </a:lstStyle>
          <a:p>
            <a:r>
              <a:rPr lang="en-US" dirty="0" smtClean="0"/>
              <a:t>Click to edit Master title style</a:t>
            </a:r>
            <a:endParaRPr lang="en-US" dirty="0"/>
          </a:p>
        </p:txBody>
      </p:sp>
      <p:sp>
        <p:nvSpPr>
          <p:cNvPr id="19" name="Content Placeholder 2"/>
          <p:cNvSpPr>
            <a:spLocks noGrp="1"/>
          </p:cNvSpPr>
          <p:nvPr>
            <p:ph idx="1"/>
          </p:nvPr>
        </p:nvSpPr>
        <p:spPr>
          <a:xfrm>
            <a:off x="304800" y="1295400"/>
            <a:ext cx="8229600" cy="4830763"/>
          </a:xfrm>
          <a:prstGeom prst="rect">
            <a:avLst/>
          </a:prstGeom>
        </p:spPr>
        <p:txBody>
          <a:bodyPr/>
          <a:lstStyle>
            <a:lvl1pPr>
              <a:buSzPct val="100000"/>
              <a:buFontTx/>
              <a:buBlip>
                <a:blip r:embed="rId4"/>
              </a:buBlip>
              <a:defRPr>
                <a:solidFill>
                  <a:schemeClr val="tx1">
                    <a:lumMod val="75000"/>
                    <a:lumOff val="25000"/>
                  </a:schemeClr>
                </a:solidFill>
                <a:latin typeface="Arial"/>
              </a:defRPr>
            </a:lvl1pPr>
            <a:lvl2pPr>
              <a:buSzPct val="100000"/>
              <a:buFontTx/>
              <a:buBlip>
                <a:blip r:embed="rId5"/>
              </a:buBlip>
              <a:defRPr>
                <a:solidFill>
                  <a:schemeClr val="tx1">
                    <a:lumMod val="75000"/>
                    <a:lumOff val="25000"/>
                  </a:schemeClr>
                </a:solidFill>
                <a:latin typeface="Arial"/>
              </a:defRPr>
            </a:lvl2pPr>
            <a:lvl3pPr>
              <a:buSzPct val="100000"/>
              <a:buFontTx/>
              <a:buBlip>
                <a:blip r:embed="rId5"/>
              </a:buBlip>
              <a:defRPr>
                <a:solidFill>
                  <a:schemeClr val="tx1">
                    <a:lumMod val="75000"/>
                    <a:lumOff val="25000"/>
                  </a:schemeClr>
                </a:solidFill>
                <a:latin typeface="Arial"/>
              </a:defRPr>
            </a:lvl3pPr>
            <a:lvl4pPr>
              <a:buSzPct val="100000"/>
              <a:buFontTx/>
              <a:buBlip>
                <a:blip r:embed="rId5"/>
              </a:buBlip>
              <a:defRPr>
                <a:solidFill>
                  <a:schemeClr val="tx1">
                    <a:lumMod val="75000"/>
                    <a:lumOff val="25000"/>
                  </a:schemeClr>
                </a:solidFill>
                <a:latin typeface="Arial"/>
              </a:defRPr>
            </a:lvl4pPr>
            <a:lvl5pPr>
              <a:buSzPct val="100000"/>
              <a:buFontTx/>
              <a:buBlip>
                <a:blip r:embed="rId5"/>
              </a:buBlip>
              <a:defRPr>
                <a:solidFill>
                  <a:schemeClr val="tx1">
                    <a:lumMod val="75000"/>
                    <a:lumOff val="25000"/>
                  </a:schemeClr>
                </a:solidFill>
                <a:latin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4" name="Round Same Side Corner Rectangle 3"/>
          <p:cNvSpPr/>
          <p:nvPr userDrawn="1"/>
        </p:nvSpPr>
        <p:spPr>
          <a:xfrm rot="5400000">
            <a:off x="2933700" y="55563"/>
            <a:ext cx="1584325" cy="7451725"/>
          </a:xfrm>
          <a:prstGeom prst="round2Same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cxnSp>
        <p:nvCxnSpPr>
          <p:cNvPr id="5" name="Straight Connector 19"/>
          <p:cNvCxnSpPr/>
          <p:nvPr userDrawn="1"/>
        </p:nvCxnSpPr>
        <p:spPr bwMode="auto">
          <a:xfrm>
            <a:off x="1646238" y="6591300"/>
            <a:ext cx="6888162" cy="1588"/>
          </a:xfrm>
          <a:prstGeom prst="line">
            <a:avLst/>
          </a:prstGeom>
          <a:gradFill rotWithShape="1">
            <a:gsLst>
              <a:gs pos="0">
                <a:schemeClr val="accent1"/>
              </a:gs>
              <a:gs pos="100000">
                <a:schemeClr val="accent1">
                  <a:gamma/>
                  <a:shade val="46275"/>
                  <a:invGamma/>
                </a:schemeClr>
              </a:gs>
            </a:gsLst>
            <a:lin ang="5400000" scaled="1"/>
          </a:gradFill>
          <a:ln w="12700" cap="flat" cmpd="sng" algn="ctr">
            <a:solidFill>
              <a:schemeClr val="bg1">
                <a:lumMod val="85000"/>
              </a:schemeClr>
            </a:solidFill>
            <a:prstDash val="solid"/>
            <a:round/>
            <a:headEnd type="none" w="med" len="med"/>
            <a:tailEnd type="none" w="med" len="med"/>
          </a:ln>
          <a:effectLst/>
        </p:spPr>
      </p:cxnSp>
      <p:sp>
        <p:nvSpPr>
          <p:cNvPr id="6" name="Slide Number Placeholder 5"/>
          <p:cNvSpPr txBox="1">
            <a:spLocks/>
          </p:cNvSpPr>
          <p:nvPr userDrawn="1"/>
        </p:nvSpPr>
        <p:spPr bwMode="auto">
          <a:xfrm>
            <a:off x="8593138" y="6399213"/>
            <a:ext cx="533400" cy="365125"/>
          </a:xfrm>
          <a:prstGeom prst="rect">
            <a:avLst/>
          </a:prstGeom>
          <a:noFill/>
          <a:ln>
            <a:noFill/>
          </a:ln>
          <a:extLst/>
        </p:spPr>
        <p:txBody>
          <a:bodyPr anchor="ct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defRPr/>
            </a:pPr>
            <a:fld id="{9A6465CC-A321-4C32-9C0A-AA1E2201F488}" type="slidenum">
              <a:rPr lang="en-US" sz="1000">
                <a:solidFill>
                  <a:srgbClr val="828282"/>
                </a:solidFill>
                <a:cs typeface="+mn-cs"/>
              </a:rPr>
              <a:pPr eaLnBrk="1" hangingPunct="1">
                <a:defRPr/>
              </a:pPr>
              <a:t>‹#›</a:t>
            </a:fld>
            <a:endParaRPr lang="en-US" sz="1000">
              <a:solidFill>
                <a:srgbClr val="828282"/>
              </a:solidFill>
              <a:cs typeface="+mn-cs"/>
            </a:endParaRPr>
          </a:p>
        </p:txBody>
      </p:sp>
      <p:sp>
        <p:nvSpPr>
          <p:cNvPr id="7" name="Rectangle 29"/>
          <p:cNvSpPr>
            <a:spLocks noChangeArrowheads="1"/>
          </p:cNvSpPr>
          <p:nvPr userDrawn="1"/>
        </p:nvSpPr>
        <p:spPr bwMode="auto">
          <a:xfrm>
            <a:off x="8583613" y="6470650"/>
            <a:ext cx="76200" cy="184150"/>
          </a:xfrm>
          <a:prstGeom prst="rect">
            <a:avLst/>
          </a:prstGeom>
          <a:noFill/>
          <a:ln>
            <a:noFill/>
          </a:ln>
          <a:extLst/>
        </p:spPr>
        <p:txBody>
          <a:bodyPr lIns="0" tIns="0" rIns="0" bIns="0">
            <a:spAutoFit/>
          </a:bodyPr>
          <a:lstStyle/>
          <a:p>
            <a:pPr>
              <a:defRPr/>
            </a:pPr>
            <a:r>
              <a:rPr lang="en-US" sz="1200">
                <a:solidFill>
                  <a:srgbClr val="828282"/>
                </a:solidFill>
                <a:ea typeface="+mn-ea"/>
                <a:cs typeface="+mn-cs"/>
              </a:rPr>
              <a:t>|</a:t>
            </a:r>
          </a:p>
        </p:txBody>
      </p:sp>
      <p:pic>
        <p:nvPicPr>
          <p:cNvPr id="8" name="Picture 3" descr="C:\Users\jlecoz\Desktop\Image6.jpg"/>
          <p:cNvPicPr>
            <a:picLocks noChangeAspect="1" noChangeArrowheads="1"/>
          </p:cNvPicPr>
          <p:nvPr userDrawn="1"/>
        </p:nvPicPr>
        <p:blipFill>
          <a:blip r:embed="rId2"/>
          <a:srcRect/>
          <a:stretch>
            <a:fillRect/>
          </a:stretch>
        </p:blipFill>
        <p:spPr bwMode="auto">
          <a:xfrm>
            <a:off x="182563" y="6345238"/>
            <a:ext cx="1408112" cy="377825"/>
          </a:xfrm>
          <a:prstGeom prst="rect">
            <a:avLst/>
          </a:prstGeom>
          <a:noFill/>
          <a:ln w="9525">
            <a:noFill/>
            <a:miter lim="800000"/>
            <a:headEnd/>
            <a:tailEnd/>
          </a:ln>
        </p:spPr>
      </p:pic>
      <p:sp>
        <p:nvSpPr>
          <p:cNvPr id="9" name="Rectangle 29"/>
          <p:cNvSpPr>
            <a:spLocks noChangeArrowheads="1"/>
          </p:cNvSpPr>
          <p:nvPr userDrawn="1"/>
        </p:nvSpPr>
        <p:spPr bwMode="auto">
          <a:xfrm>
            <a:off x="5503863" y="6619875"/>
            <a:ext cx="3044825" cy="92075"/>
          </a:xfrm>
          <a:prstGeom prst="rect">
            <a:avLst/>
          </a:prstGeom>
          <a:noFill/>
          <a:ln w="9525">
            <a:noFill/>
            <a:miter lim="800000"/>
            <a:headEnd/>
            <a:tailEnd/>
          </a:ln>
        </p:spPr>
        <p:txBody>
          <a:bodyPr wrap="none" lIns="0" tIns="0" rIns="0" bIns="0">
            <a:spAutoFit/>
          </a:bodyPr>
          <a:lstStyle/>
          <a:p>
            <a:pPr defTabSz="914400">
              <a:defRPr/>
            </a:pPr>
            <a:r>
              <a:rPr lang="en-US" sz="600" dirty="0">
                <a:solidFill>
                  <a:srgbClr val="3BB5FF"/>
                </a:solidFill>
                <a:ea typeface="MS PGothic" pitchFamily="34" charset="-128"/>
                <a:cs typeface="+mn-cs"/>
              </a:rPr>
              <a:t>This document should not be distributed without </a:t>
            </a:r>
            <a:r>
              <a:rPr lang="en-US" sz="600" dirty="0" err="1">
                <a:solidFill>
                  <a:srgbClr val="3BB5FF"/>
                </a:solidFill>
                <a:ea typeface="MS PGothic" pitchFamily="34" charset="-128"/>
                <a:cs typeface="+mn-cs"/>
              </a:rPr>
              <a:t>Cegedim</a:t>
            </a:r>
            <a:r>
              <a:rPr lang="en-US" sz="600" dirty="0">
                <a:solidFill>
                  <a:srgbClr val="3BB5FF"/>
                </a:solidFill>
                <a:ea typeface="MS PGothic" pitchFamily="34" charset="-128"/>
                <a:cs typeface="+mn-cs"/>
              </a:rPr>
              <a:t> authorization – Copyright 2013</a:t>
            </a:r>
          </a:p>
        </p:txBody>
      </p:sp>
      <p:pic>
        <p:nvPicPr>
          <p:cNvPr id="10" name="Picture 2" descr="X:\Réseau Juridique\JLECOZ\people.png"/>
          <p:cNvPicPr>
            <a:picLocks noChangeAspect="1" noChangeArrowheads="1"/>
          </p:cNvPicPr>
          <p:nvPr userDrawn="1"/>
        </p:nvPicPr>
        <p:blipFill>
          <a:blip r:embed="rId3"/>
          <a:srcRect r="59799"/>
          <a:stretch>
            <a:fillRect/>
          </a:stretch>
        </p:blipFill>
        <p:spPr bwMode="auto">
          <a:xfrm>
            <a:off x="7091363" y="-531813"/>
            <a:ext cx="2082800" cy="3141663"/>
          </a:xfrm>
          <a:prstGeom prst="rect">
            <a:avLst/>
          </a:prstGeom>
          <a:noFill/>
          <a:ln w="9525">
            <a:noFill/>
            <a:miter lim="800000"/>
            <a:headEnd/>
            <a:tailEnd/>
          </a:ln>
        </p:spPr>
      </p:pic>
      <p:sp>
        <p:nvSpPr>
          <p:cNvPr id="2" name="Title 1"/>
          <p:cNvSpPr>
            <a:spLocks noGrp="1"/>
          </p:cNvSpPr>
          <p:nvPr>
            <p:ph type="title"/>
          </p:nvPr>
        </p:nvSpPr>
        <p:spPr>
          <a:xfrm>
            <a:off x="722313" y="3100189"/>
            <a:ext cx="7772400" cy="1362075"/>
          </a:xfrm>
          <a:prstGeom prst="rect">
            <a:avLst/>
          </a:prstGeom>
        </p:spPr>
        <p:txBody>
          <a:bodyPr anchor="t"/>
          <a:lstStyle>
            <a:lvl1pPr algn="l">
              <a:defRPr sz="2600" b="1" cap="all">
                <a:solidFill>
                  <a:schemeClr val="bg1"/>
                </a:solidFill>
                <a:latin typeface="Aria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1447800"/>
            <a:ext cx="7772400" cy="1500187"/>
          </a:xfrm>
          <a:prstGeom prst="rect">
            <a:avLst/>
          </a:prstGeom>
        </p:spPr>
        <p:txBody>
          <a:bodyPr anchor="b"/>
          <a:lstStyle>
            <a:lvl1pPr marL="0" indent="0">
              <a:buNone/>
              <a:defRPr sz="2000" b="1">
                <a:solidFill>
                  <a:schemeClr val="tx1">
                    <a:lumMod val="50000"/>
                  </a:schemeClr>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Slide Number Placeholder 5"/>
          <p:cNvSpPr txBox="1">
            <a:spLocks/>
          </p:cNvSpPr>
          <p:nvPr userDrawn="1"/>
        </p:nvSpPr>
        <p:spPr>
          <a:xfrm>
            <a:off x="8593138" y="6399213"/>
            <a:ext cx="533400" cy="365125"/>
          </a:xfrm>
          <a:prstGeom prst="rect">
            <a:avLst/>
          </a:prstGeom>
        </p:spPr>
        <p:txBody>
          <a:bodyPr anchor="ctr"/>
          <a:lstStyle/>
          <a:p>
            <a:pPr>
              <a:defRPr/>
            </a:pPr>
            <a:fld id="{D6CA83CA-5DA9-4165-9793-7A5DD3AF61D2}" type="slidenum">
              <a:rPr lang="en-US" sz="1000">
                <a:solidFill>
                  <a:srgbClr val="828282"/>
                </a:solidFill>
                <a:ea typeface="ＭＳ Ｐゴシック" pitchFamily="-65" charset="-128"/>
                <a:cs typeface="+mn-cs"/>
              </a:rPr>
              <a:pPr>
                <a:defRPr/>
              </a:pPr>
              <a:t>‹#›</a:t>
            </a:fld>
            <a:endParaRPr lang="en-US" sz="1000">
              <a:solidFill>
                <a:srgbClr val="828282"/>
              </a:solidFill>
              <a:ea typeface="ＭＳ Ｐゴシック" pitchFamily="-65" charset="-128"/>
              <a:cs typeface="+mn-cs"/>
            </a:endParaRPr>
          </a:p>
        </p:txBody>
      </p:sp>
      <p:sp>
        <p:nvSpPr>
          <p:cNvPr id="5" name="Rectangle 29"/>
          <p:cNvSpPr>
            <a:spLocks noChangeArrowheads="1"/>
          </p:cNvSpPr>
          <p:nvPr userDrawn="1"/>
        </p:nvSpPr>
        <p:spPr bwMode="auto">
          <a:xfrm>
            <a:off x="8583613" y="6470650"/>
            <a:ext cx="76200" cy="184150"/>
          </a:xfrm>
          <a:prstGeom prst="rect">
            <a:avLst/>
          </a:prstGeom>
          <a:noFill/>
          <a:ln w="9525">
            <a:noFill/>
            <a:miter lim="800000"/>
            <a:headEnd/>
            <a:tailEnd/>
          </a:ln>
        </p:spPr>
        <p:txBody>
          <a:bodyPr lIns="0" tIns="0" rIns="0" bIns="0">
            <a:spAutoFit/>
          </a:bodyPr>
          <a:lstStyle/>
          <a:p>
            <a:pPr>
              <a:defRPr/>
            </a:pPr>
            <a:r>
              <a:rPr lang="en-US" sz="1200">
                <a:solidFill>
                  <a:srgbClr val="828282"/>
                </a:solidFill>
                <a:ea typeface="ＭＳ Ｐゴシック" pitchFamily="-65" charset="-128"/>
                <a:cs typeface="+mn-cs"/>
              </a:rPr>
              <a:t>|</a:t>
            </a:r>
          </a:p>
        </p:txBody>
      </p:sp>
      <p:pic>
        <p:nvPicPr>
          <p:cNvPr id="6" name="Picture 2" descr="d:\Profiles\jlecoz\Desktop\cegedimRM_logo2010_PRINT.jpg"/>
          <p:cNvPicPr>
            <a:picLocks noChangeAspect="1" noChangeArrowheads="1"/>
          </p:cNvPicPr>
          <p:nvPr userDrawn="1"/>
        </p:nvPicPr>
        <p:blipFill>
          <a:blip r:embed="rId2"/>
          <a:srcRect l="5864" t="10625" r="7414" b="18538"/>
          <a:stretch>
            <a:fillRect/>
          </a:stretch>
        </p:blipFill>
        <p:spPr bwMode="auto">
          <a:xfrm>
            <a:off x="182563" y="6345238"/>
            <a:ext cx="1409700" cy="381000"/>
          </a:xfrm>
          <a:prstGeom prst="rect">
            <a:avLst/>
          </a:prstGeom>
          <a:noFill/>
          <a:ln w="9525">
            <a:noFill/>
            <a:miter lim="800000"/>
            <a:headEnd/>
            <a:tailEnd/>
          </a:ln>
        </p:spPr>
      </p:pic>
      <p:sp>
        <p:nvSpPr>
          <p:cNvPr id="7" name="Rectangle 29"/>
          <p:cNvSpPr>
            <a:spLocks noChangeArrowheads="1"/>
          </p:cNvSpPr>
          <p:nvPr userDrawn="1"/>
        </p:nvSpPr>
        <p:spPr bwMode="auto">
          <a:xfrm>
            <a:off x="5503863" y="6619875"/>
            <a:ext cx="3044825" cy="92075"/>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sz="600" dirty="0">
                <a:solidFill>
                  <a:srgbClr val="0082D1">
                    <a:lumMod val="65000"/>
                    <a:lumOff val="35000"/>
                  </a:srgbClr>
                </a:solidFill>
                <a:latin typeface="Arial"/>
              </a:rPr>
              <a:t>This document should not be distributed without Cegedim authorization – Copyright 2013</a:t>
            </a:r>
          </a:p>
        </p:txBody>
      </p:sp>
      <p:cxnSp>
        <p:nvCxnSpPr>
          <p:cNvPr id="8" name="Straight Connector 19"/>
          <p:cNvCxnSpPr/>
          <p:nvPr userDrawn="1"/>
        </p:nvCxnSpPr>
        <p:spPr bwMode="auto">
          <a:xfrm>
            <a:off x="1646238" y="6591300"/>
            <a:ext cx="6888162" cy="1588"/>
          </a:xfrm>
          <a:prstGeom prst="line">
            <a:avLst/>
          </a:prstGeom>
          <a:gradFill rotWithShape="1">
            <a:gsLst>
              <a:gs pos="0">
                <a:schemeClr val="accent1"/>
              </a:gs>
              <a:gs pos="100000">
                <a:schemeClr val="accent1">
                  <a:gamma/>
                  <a:shade val="46275"/>
                  <a:invGamma/>
                </a:schemeClr>
              </a:gs>
            </a:gsLst>
            <a:lin ang="5400000" scaled="1"/>
          </a:gradFill>
          <a:ln w="12700" cap="flat" cmpd="sng" algn="ctr">
            <a:solidFill>
              <a:schemeClr val="bg1">
                <a:lumMod val="85000"/>
              </a:schemeClr>
            </a:solidFill>
            <a:prstDash val="solid"/>
            <a:round/>
            <a:headEnd type="none" w="med" len="med"/>
            <a:tailEnd type="none" w="med" len="med"/>
          </a:ln>
          <a:effectLst/>
        </p:spPr>
      </p:cxnSp>
      <p:pic>
        <p:nvPicPr>
          <p:cNvPr id="9" name="Picture 2" descr="X:\Réseau Juridique\JLECOZ\people.png"/>
          <p:cNvPicPr>
            <a:picLocks noChangeAspect="1" noChangeArrowheads="1"/>
          </p:cNvPicPr>
          <p:nvPr userDrawn="1"/>
        </p:nvPicPr>
        <p:blipFill>
          <a:blip r:embed="rId3"/>
          <a:srcRect r="59799"/>
          <a:stretch>
            <a:fillRect/>
          </a:stretch>
        </p:blipFill>
        <p:spPr bwMode="auto">
          <a:xfrm>
            <a:off x="8320088" y="-204788"/>
            <a:ext cx="858837" cy="1296988"/>
          </a:xfrm>
          <a:prstGeom prst="rect">
            <a:avLst/>
          </a:prstGeom>
          <a:noFill/>
          <a:ln w="9525">
            <a:noFill/>
            <a:miter lim="800000"/>
            <a:headEnd/>
            <a:tailEnd/>
          </a:ln>
        </p:spPr>
      </p:pic>
      <p:sp>
        <p:nvSpPr>
          <p:cNvPr id="16" name="Title 1"/>
          <p:cNvSpPr>
            <a:spLocks noGrp="1"/>
          </p:cNvSpPr>
          <p:nvPr>
            <p:ph type="title"/>
          </p:nvPr>
        </p:nvSpPr>
        <p:spPr>
          <a:xfrm>
            <a:off x="722313" y="2981325"/>
            <a:ext cx="7772400" cy="1362075"/>
          </a:xfrm>
          <a:prstGeom prst="rect">
            <a:avLst/>
          </a:prstGeom>
        </p:spPr>
        <p:txBody>
          <a:bodyPr anchor="t"/>
          <a:lstStyle>
            <a:lvl1pPr algn="l">
              <a:defRPr sz="2600" b="1" cap="all">
                <a:latin typeface="Arial"/>
              </a:defRPr>
            </a:lvl1pPr>
          </a:lstStyle>
          <a:p>
            <a:r>
              <a:rPr lang="en-US" dirty="0" smtClean="0"/>
              <a:t>Click to edit Master title style</a:t>
            </a:r>
            <a:endParaRPr lang="en-US" dirty="0"/>
          </a:p>
        </p:txBody>
      </p:sp>
      <p:sp>
        <p:nvSpPr>
          <p:cNvPr id="17" name="Text Placeholder 2"/>
          <p:cNvSpPr>
            <a:spLocks noGrp="1"/>
          </p:cNvSpPr>
          <p:nvPr>
            <p:ph type="body" idx="1"/>
          </p:nvPr>
        </p:nvSpPr>
        <p:spPr>
          <a:xfrm>
            <a:off x="722313" y="1447800"/>
            <a:ext cx="7772400" cy="1500187"/>
          </a:xfrm>
          <a:prstGeom prst="rect">
            <a:avLst/>
          </a:prstGeom>
        </p:spPr>
        <p:txBody>
          <a:bodyPr anchor="b"/>
          <a:lstStyle>
            <a:lvl1pPr marL="0" indent="0">
              <a:buNone/>
              <a:defRPr sz="2000">
                <a:solidFill>
                  <a:schemeClr val="tx1">
                    <a:lumMod val="75000"/>
                    <a:lumOff val="25000"/>
                  </a:schemeClr>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cxnSp>
        <p:nvCxnSpPr>
          <p:cNvPr id="5" name="Straight Connector 4"/>
          <p:cNvCxnSpPr/>
          <p:nvPr userDrawn="1"/>
        </p:nvCxnSpPr>
        <p:spPr bwMode="auto">
          <a:xfrm>
            <a:off x="304800" y="989013"/>
            <a:ext cx="8153400" cy="1587"/>
          </a:xfrm>
          <a:prstGeom prst="line">
            <a:avLst/>
          </a:prstGeom>
          <a:gradFill rotWithShape="1">
            <a:gsLst>
              <a:gs pos="0">
                <a:schemeClr val="accent1"/>
              </a:gs>
              <a:gs pos="100000">
                <a:schemeClr val="accent1">
                  <a:gamma/>
                  <a:shade val="46275"/>
                  <a:invGamma/>
                </a:schemeClr>
              </a:gs>
            </a:gsLst>
            <a:lin ang="5400000" scaled="1"/>
          </a:gradFill>
          <a:ln w="12700" cap="flat" cmpd="sng" algn="ctr">
            <a:solidFill>
              <a:schemeClr val="bg1">
                <a:lumMod val="85000"/>
              </a:schemeClr>
            </a:solidFill>
            <a:prstDash val="solid"/>
            <a:round/>
            <a:headEnd type="none" w="med" len="med"/>
            <a:tailEnd type="none" w="med" len="med"/>
          </a:ln>
          <a:effectLst/>
        </p:spPr>
      </p:cxnSp>
      <p:sp>
        <p:nvSpPr>
          <p:cNvPr id="6" name="Slide Number Placeholder 5"/>
          <p:cNvSpPr txBox="1">
            <a:spLocks/>
          </p:cNvSpPr>
          <p:nvPr userDrawn="1"/>
        </p:nvSpPr>
        <p:spPr>
          <a:xfrm>
            <a:off x="8593138" y="6399213"/>
            <a:ext cx="533400" cy="365125"/>
          </a:xfrm>
          <a:prstGeom prst="rect">
            <a:avLst/>
          </a:prstGeom>
        </p:spPr>
        <p:txBody>
          <a:bodyPr anchor="ctr"/>
          <a:lstStyle/>
          <a:p>
            <a:pPr>
              <a:defRPr/>
            </a:pPr>
            <a:fld id="{D6D473B0-2F61-47C5-B33E-D6EA1194832D}" type="slidenum">
              <a:rPr lang="en-US" sz="1000">
                <a:solidFill>
                  <a:srgbClr val="828282"/>
                </a:solidFill>
                <a:ea typeface="ＭＳ Ｐゴシック" pitchFamily="-65" charset="-128"/>
                <a:cs typeface="+mn-cs"/>
              </a:rPr>
              <a:pPr>
                <a:defRPr/>
              </a:pPr>
              <a:t>‹#›</a:t>
            </a:fld>
            <a:endParaRPr lang="en-US" sz="1000">
              <a:solidFill>
                <a:srgbClr val="828282"/>
              </a:solidFill>
              <a:ea typeface="ＭＳ Ｐゴシック" pitchFamily="-65" charset="-128"/>
              <a:cs typeface="+mn-cs"/>
            </a:endParaRPr>
          </a:p>
        </p:txBody>
      </p:sp>
      <p:sp>
        <p:nvSpPr>
          <p:cNvPr id="7" name="Rectangle 29"/>
          <p:cNvSpPr>
            <a:spLocks noChangeArrowheads="1"/>
          </p:cNvSpPr>
          <p:nvPr userDrawn="1"/>
        </p:nvSpPr>
        <p:spPr bwMode="auto">
          <a:xfrm>
            <a:off x="8583613" y="6470650"/>
            <a:ext cx="76200" cy="184150"/>
          </a:xfrm>
          <a:prstGeom prst="rect">
            <a:avLst/>
          </a:prstGeom>
          <a:noFill/>
          <a:ln w="9525">
            <a:noFill/>
            <a:miter lim="800000"/>
            <a:headEnd/>
            <a:tailEnd/>
          </a:ln>
        </p:spPr>
        <p:txBody>
          <a:bodyPr lIns="0" tIns="0" rIns="0" bIns="0">
            <a:spAutoFit/>
          </a:bodyPr>
          <a:lstStyle/>
          <a:p>
            <a:pPr>
              <a:defRPr/>
            </a:pPr>
            <a:r>
              <a:rPr lang="en-US" sz="1200">
                <a:solidFill>
                  <a:srgbClr val="828282"/>
                </a:solidFill>
                <a:ea typeface="ＭＳ Ｐゴシック" pitchFamily="-65" charset="-128"/>
                <a:cs typeface="+mn-cs"/>
              </a:rPr>
              <a:t>|</a:t>
            </a:r>
          </a:p>
        </p:txBody>
      </p:sp>
      <p:pic>
        <p:nvPicPr>
          <p:cNvPr id="8" name="Picture 2" descr="d:\Profiles\jlecoz\Desktop\cegedimRM_logo2010_PRINT.jpg"/>
          <p:cNvPicPr>
            <a:picLocks noChangeAspect="1" noChangeArrowheads="1"/>
          </p:cNvPicPr>
          <p:nvPr userDrawn="1"/>
        </p:nvPicPr>
        <p:blipFill>
          <a:blip r:embed="rId2"/>
          <a:srcRect l="5864" t="10625" r="7414" b="18538"/>
          <a:stretch>
            <a:fillRect/>
          </a:stretch>
        </p:blipFill>
        <p:spPr bwMode="auto">
          <a:xfrm>
            <a:off x="182563" y="6345238"/>
            <a:ext cx="1409700" cy="381000"/>
          </a:xfrm>
          <a:prstGeom prst="rect">
            <a:avLst/>
          </a:prstGeom>
          <a:noFill/>
          <a:ln w="9525">
            <a:noFill/>
            <a:miter lim="800000"/>
            <a:headEnd/>
            <a:tailEnd/>
          </a:ln>
        </p:spPr>
      </p:pic>
      <p:sp>
        <p:nvSpPr>
          <p:cNvPr id="9" name="Rectangle 29"/>
          <p:cNvSpPr>
            <a:spLocks noChangeArrowheads="1"/>
          </p:cNvSpPr>
          <p:nvPr userDrawn="1"/>
        </p:nvSpPr>
        <p:spPr bwMode="auto">
          <a:xfrm>
            <a:off x="5503863" y="6619875"/>
            <a:ext cx="3044825" cy="92075"/>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sz="600" dirty="0">
                <a:solidFill>
                  <a:srgbClr val="0082D1">
                    <a:lumMod val="65000"/>
                    <a:lumOff val="35000"/>
                  </a:srgbClr>
                </a:solidFill>
                <a:latin typeface="Arial"/>
              </a:rPr>
              <a:t>This document should not be distributed without Cegedim authorization – Copyright 2013</a:t>
            </a:r>
          </a:p>
        </p:txBody>
      </p:sp>
      <p:cxnSp>
        <p:nvCxnSpPr>
          <p:cNvPr id="10" name="Straight Connector 19"/>
          <p:cNvCxnSpPr/>
          <p:nvPr userDrawn="1"/>
        </p:nvCxnSpPr>
        <p:spPr bwMode="auto">
          <a:xfrm>
            <a:off x="1646238" y="6591300"/>
            <a:ext cx="6888162" cy="1588"/>
          </a:xfrm>
          <a:prstGeom prst="line">
            <a:avLst/>
          </a:prstGeom>
          <a:gradFill rotWithShape="1">
            <a:gsLst>
              <a:gs pos="0">
                <a:schemeClr val="accent1"/>
              </a:gs>
              <a:gs pos="100000">
                <a:schemeClr val="accent1">
                  <a:gamma/>
                  <a:shade val="46275"/>
                  <a:invGamma/>
                </a:schemeClr>
              </a:gs>
            </a:gsLst>
            <a:lin ang="5400000" scaled="1"/>
          </a:gradFill>
          <a:ln w="12700" cap="flat" cmpd="sng" algn="ctr">
            <a:solidFill>
              <a:schemeClr val="bg1">
                <a:lumMod val="85000"/>
              </a:schemeClr>
            </a:solidFill>
            <a:prstDash val="solid"/>
            <a:round/>
            <a:headEnd type="none" w="med" len="med"/>
            <a:tailEnd type="none" w="med" len="med"/>
          </a:ln>
          <a:effectLst/>
        </p:spPr>
      </p:cxnSp>
      <p:pic>
        <p:nvPicPr>
          <p:cNvPr id="11" name="Picture 2" descr="X:\Réseau Juridique\JLECOZ\people.png"/>
          <p:cNvPicPr>
            <a:picLocks noChangeAspect="1" noChangeArrowheads="1"/>
          </p:cNvPicPr>
          <p:nvPr userDrawn="1"/>
        </p:nvPicPr>
        <p:blipFill>
          <a:blip r:embed="rId3"/>
          <a:srcRect r="59799"/>
          <a:stretch>
            <a:fillRect/>
          </a:stretch>
        </p:blipFill>
        <p:spPr bwMode="auto">
          <a:xfrm>
            <a:off x="8320088" y="-204788"/>
            <a:ext cx="858837" cy="1296988"/>
          </a:xfrm>
          <a:prstGeom prst="rect">
            <a:avLst/>
          </a:prstGeom>
          <a:noFill/>
          <a:ln w="9525">
            <a:noFill/>
            <a:miter lim="800000"/>
            <a:headEnd/>
            <a:tailEnd/>
          </a:ln>
        </p:spPr>
      </p:pic>
      <p:sp>
        <p:nvSpPr>
          <p:cNvPr id="23" name="Content Placeholder 2"/>
          <p:cNvSpPr>
            <a:spLocks noGrp="1"/>
          </p:cNvSpPr>
          <p:nvPr>
            <p:ph sz="half" idx="1"/>
          </p:nvPr>
        </p:nvSpPr>
        <p:spPr>
          <a:xfrm>
            <a:off x="304800" y="1600200"/>
            <a:ext cx="4038600" cy="4525963"/>
          </a:xfrm>
          <a:prstGeom prst="rect">
            <a:avLst/>
          </a:prstGeom>
        </p:spPr>
        <p:txBody>
          <a:bodyPr/>
          <a:lstStyle>
            <a:lvl1pPr>
              <a:buSzPct val="100000"/>
              <a:buFontTx/>
              <a:buBlip>
                <a:blip r:embed="rId4"/>
              </a:buBlip>
              <a:defRPr sz="2400"/>
            </a:lvl1pPr>
            <a:lvl2pPr>
              <a:buSzPct val="100000"/>
              <a:buFontTx/>
              <a:buBlip>
                <a:blip r:embed="rId5"/>
              </a:buBlip>
              <a:defRPr sz="2000">
                <a:solidFill>
                  <a:schemeClr val="tx1">
                    <a:lumMod val="75000"/>
                    <a:lumOff val="25000"/>
                  </a:schemeClr>
                </a:solidFill>
              </a:defRPr>
            </a:lvl2pPr>
            <a:lvl3pPr>
              <a:buSzPct val="100000"/>
              <a:buFontTx/>
              <a:buBlip>
                <a:blip r:embed="rId5"/>
              </a:buBlip>
              <a:defRPr sz="1800">
                <a:solidFill>
                  <a:schemeClr val="tx1">
                    <a:lumMod val="75000"/>
                    <a:lumOff val="25000"/>
                  </a:schemeClr>
                </a:solidFill>
              </a:defRPr>
            </a:lvl3pPr>
            <a:lvl4pPr>
              <a:buSzPct val="100000"/>
              <a:buFontTx/>
              <a:buBlip>
                <a:blip r:embed="rId5"/>
              </a:buBlip>
              <a:defRPr sz="1600">
                <a:solidFill>
                  <a:schemeClr val="tx1">
                    <a:lumMod val="75000"/>
                    <a:lumOff val="25000"/>
                  </a:schemeClr>
                </a:solidFill>
              </a:defRPr>
            </a:lvl4pPr>
            <a:lvl5pPr>
              <a:buSzPct val="100000"/>
              <a:buFontTx/>
              <a:buBlip>
                <a:blip r:embed="rId5"/>
              </a:buBlip>
              <a:defRPr sz="1600">
                <a:solidFill>
                  <a:schemeClr val="tx1">
                    <a:lumMod val="75000"/>
                    <a:lumOff val="2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Title 1"/>
          <p:cNvSpPr>
            <a:spLocks noGrp="1"/>
          </p:cNvSpPr>
          <p:nvPr>
            <p:ph type="title"/>
          </p:nvPr>
        </p:nvSpPr>
        <p:spPr>
          <a:xfrm>
            <a:off x="304800" y="-76200"/>
            <a:ext cx="8229600" cy="1143000"/>
          </a:xfrm>
          <a:prstGeom prst="rect">
            <a:avLst/>
          </a:prstGeom>
        </p:spPr>
        <p:txBody>
          <a:bodyPr anchor="ctr" anchorCtr="0"/>
          <a:lstStyle>
            <a:lvl1pPr>
              <a:defRPr>
                <a:latin typeface="Arial"/>
              </a:defRPr>
            </a:lvl1pPr>
          </a:lstStyle>
          <a:p>
            <a:r>
              <a:rPr lang="en-US" dirty="0" smtClean="0"/>
              <a:t>Click to edit Master title style</a:t>
            </a:r>
            <a:endParaRPr lang="en-US" dirty="0"/>
          </a:p>
        </p:txBody>
      </p:sp>
      <p:sp>
        <p:nvSpPr>
          <p:cNvPr id="25" name="Content Placeholder 2"/>
          <p:cNvSpPr>
            <a:spLocks noGrp="1"/>
          </p:cNvSpPr>
          <p:nvPr>
            <p:ph sz="half" idx="10"/>
          </p:nvPr>
        </p:nvSpPr>
        <p:spPr>
          <a:xfrm>
            <a:off x="4648200" y="1617662"/>
            <a:ext cx="4038600" cy="4525963"/>
          </a:xfrm>
          <a:prstGeom prst="rect">
            <a:avLst/>
          </a:prstGeom>
        </p:spPr>
        <p:txBody>
          <a:bodyPr/>
          <a:lstStyle>
            <a:lvl1pPr>
              <a:buSzPct val="100000"/>
              <a:buFontTx/>
              <a:buBlip>
                <a:blip r:embed="rId4"/>
              </a:buBlip>
              <a:defRPr sz="2400"/>
            </a:lvl1pPr>
            <a:lvl2pPr>
              <a:buSzPct val="100000"/>
              <a:buFontTx/>
              <a:buBlip>
                <a:blip r:embed="rId5"/>
              </a:buBlip>
              <a:defRPr sz="2000">
                <a:solidFill>
                  <a:schemeClr val="tx1">
                    <a:lumMod val="75000"/>
                    <a:lumOff val="25000"/>
                  </a:schemeClr>
                </a:solidFill>
              </a:defRPr>
            </a:lvl2pPr>
            <a:lvl3pPr>
              <a:buSzPct val="100000"/>
              <a:buFontTx/>
              <a:buBlip>
                <a:blip r:embed="rId5"/>
              </a:buBlip>
              <a:defRPr sz="1800">
                <a:solidFill>
                  <a:schemeClr val="tx1">
                    <a:lumMod val="75000"/>
                    <a:lumOff val="25000"/>
                  </a:schemeClr>
                </a:solidFill>
              </a:defRPr>
            </a:lvl3pPr>
            <a:lvl4pPr>
              <a:buSzPct val="100000"/>
              <a:buFontTx/>
              <a:buBlip>
                <a:blip r:embed="rId5"/>
              </a:buBlip>
              <a:defRPr sz="1600">
                <a:solidFill>
                  <a:schemeClr val="tx1">
                    <a:lumMod val="75000"/>
                    <a:lumOff val="25000"/>
                  </a:schemeClr>
                </a:solidFill>
              </a:defRPr>
            </a:lvl4pPr>
            <a:lvl5pPr>
              <a:buSzPct val="100000"/>
              <a:buFontTx/>
              <a:buBlip>
                <a:blip r:embed="rId5"/>
              </a:buBlip>
              <a:defRPr sz="1600">
                <a:solidFill>
                  <a:schemeClr val="tx1">
                    <a:lumMod val="75000"/>
                    <a:lumOff val="2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cxnSp>
        <p:nvCxnSpPr>
          <p:cNvPr id="3" name="Straight Connector 3"/>
          <p:cNvCxnSpPr/>
          <p:nvPr userDrawn="1"/>
        </p:nvCxnSpPr>
        <p:spPr bwMode="auto">
          <a:xfrm>
            <a:off x="304800" y="989013"/>
            <a:ext cx="8153400" cy="1587"/>
          </a:xfrm>
          <a:prstGeom prst="line">
            <a:avLst/>
          </a:prstGeom>
          <a:gradFill rotWithShape="1">
            <a:gsLst>
              <a:gs pos="0">
                <a:schemeClr val="accent1"/>
              </a:gs>
              <a:gs pos="100000">
                <a:schemeClr val="accent1">
                  <a:gamma/>
                  <a:shade val="46275"/>
                  <a:invGamma/>
                </a:schemeClr>
              </a:gs>
            </a:gsLst>
            <a:lin ang="5400000" scaled="1"/>
          </a:gradFill>
          <a:ln w="12700" cap="flat" cmpd="sng" algn="ctr">
            <a:solidFill>
              <a:schemeClr val="bg1">
                <a:lumMod val="85000"/>
              </a:schemeClr>
            </a:solidFill>
            <a:prstDash val="solid"/>
            <a:round/>
            <a:headEnd type="none" w="med" len="med"/>
            <a:tailEnd type="none" w="med" len="med"/>
          </a:ln>
          <a:effectLst/>
        </p:spPr>
      </p:cxnSp>
      <p:pic>
        <p:nvPicPr>
          <p:cNvPr id="4" name="Picture 2" descr="X:\Réseau Juridique\JLECOZ\people.png"/>
          <p:cNvPicPr>
            <a:picLocks noChangeAspect="1" noChangeArrowheads="1"/>
          </p:cNvPicPr>
          <p:nvPr userDrawn="1"/>
        </p:nvPicPr>
        <p:blipFill>
          <a:blip r:embed="rId2"/>
          <a:srcRect r="59799"/>
          <a:stretch>
            <a:fillRect/>
          </a:stretch>
        </p:blipFill>
        <p:spPr bwMode="auto">
          <a:xfrm>
            <a:off x="8320088" y="-204788"/>
            <a:ext cx="858837" cy="1296988"/>
          </a:xfrm>
          <a:prstGeom prst="rect">
            <a:avLst/>
          </a:prstGeom>
          <a:noFill/>
          <a:ln w="9525">
            <a:noFill/>
            <a:miter lim="800000"/>
            <a:headEnd/>
            <a:tailEnd/>
          </a:ln>
        </p:spPr>
      </p:pic>
      <p:sp>
        <p:nvSpPr>
          <p:cNvPr id="7" name="Title 1"/>
          <p:cNvSpPr>
            <a:spLocks noGrp="1"/>
          </p:cNvSpPr>
          <p:nvPr>
            <p:ph type="title"/>
          </p:nvPr>
        </p:nvSpPr>
        <p:spPr>
          <a:xfrm>
            <a:off x="304800" y="0"/>
            <a:ext cx="8229600" cy="990600"/>
          </a:xfrm>
          <a:prstGeom prst="rect">
            <a:avLst/>
          </a:prstGeom>
        </p:spPr>
        <p:txBody>
          <a:bodyPr anchor="ctr" anchorCtr="0"/>
          <a:lstStyle>
            <a:lvl1pPr algn="l">
              <a:defRPr sz="2800" b="1">
                <a:solidFill>
                  <a:srgbClr val="008CDD"/>
                </a:solidFill>
                <a:latin typeface="Arial"/>
              </a:defRPr>
            </a:lvl1pPr>
          </a:lstStyle>
          <a:p>
            <a:r>
              <a:rPr lang="en-US" dirty="0" smtClean="0"/>
              <a:t>Click to edit Master title style</a:t>
            </a:r>
            <a:endParaRPr 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3" name="Straight Connector 2"/>
          <p:cNvCxnSpPr/>
          <p:nvPr userDrawn="1"/>
        </p:nvCxnSpPr>
        <p:spPr bwMode="auto">
          <a:xfrm>
            <a:off x="304800" y="989013"/>
            <a:ext cx="8153400" cy="1587"/>
          </a:xfrm>
          <a:prstGeom prst="line">
            <a:avLst/>
          </a:prstGeom>
          <a:gradFill rotWithShape="1">
            <a:gsLst>
              <a:gs pos="0">
                <a:schemeClr val="accent1"/>
              </a:gs>
              <a:gs pos="100000">
                <a:schemeClr val="accent1">
                  <a:gamma/>
                  <a:shade val="46275"/>
                  <a:invGamma/>
                </a:schemeClr>
              </a:gs>
            </a:gsLst>
            <a:lin ang="5400000" scaled="1"/>
          </a:gradFill>
          <a:ln w="12700" cap="flat" cmpd="sng" algn="ctr">
            <a:solidFill>
              <a:schemeClr val="bg1">
                <a:lumMod val="85000"/>
              </a:schemeClr>
            </a:solidFill>
            <a:prstDash val="solid"/>
            <a:round/>
            <a:headEnd type="none" w="med" len="med"/>
            <a:tailEnd type="none" w="med" len="med"/>
          </a:ln>
          <a:effectLst/>
        </p:spPr>
      </p:cxnSp>
      <p:sp>
        <p:nvSpPr>
          <p:cNvPr id="4" name="Slide Number Placeholder 5"/>
          <p:cNvSpPr txBox="1">
            <a:spLocks/>
          </p:cNvSpPr>
          <p:nvPr userDrawn="1"/>
        </p:nvSpPr>
        <p:spPr>
          <a:xfrm>
            <a:off x="8593138" y="6399213"/>
            <a:ext cx="533400" cy="365125"/>
          </a:xfrm>
          <a:prstGeom prst="rect">
            <a:avLst/>
          </a:prstGeom>
        </p:spPr>
        <p:txBody>
          <a:bodyPr anchor="ctr"/>
          <a:lstStyle/>
          <a:p>
            <a:pPr>
              <a:defRPr/>
            </a:pPr>
            <a:fld id="{54984F16-6A40-4BBE-900A-DC60D2CEFB80}" type="slidenum">
              <a:rPr lang="en-US" sz="1000">
                <a:solidFill>
                  <a:srgbClr val="828282"/>
                </a:solidFill>
                <a:ea typeface="ＭＳ Ｐゴシック" pitchFamily="-65" charset="-128"/>
                <a:cs typeface="+mn-cs"/>
              </a:rPr>
              <a:pPr>
                <a:defRPr/>
              </a:pPr>
              <a:t>‹#›</a:t>
            </a:fld>
            <a:endParaRPr lang="en-US" sz="1000">
              <a:solidFill>
                <a:srgbClr val="828282"/>
              </a:solidFill>
              <a:ea typeface="ＭＳ Ｐゴシック" pitchFamily="-65" charset="-128"/>
              <a:cs typeface="+mn-cs"/>
            </a:endParaRPr>
          </a:p>
        </p:txBody>
      </p:sp>
      <p:sp>
        <p:nvSpPr>
          <p:cNvPr id="5" name="Rectangle 29"/>
          <p:cNvSpPr>
            <a:spLocks noChangeArrowheads="1"/>
          </p:cNvSpPr>
          <p:nvPr userDrawn="1"/>
        </p:nvSpPr>
        <p:spPr bwMode="auto">
          <a:xfrm>
            <a:off x="8583613" y="6470650"/>
            <a:ext cx="76200" cy="184150"/>
          </a:xfrm>
          <a:prstGeom prst="rect">
            <a:avLst/>
          </a:prstGeom>
          <a:noFill/>
          <a:ln w="9525">
            <a:noFill/>
            <a:miter lim="800000"/>
            <a:headEnd/>
            <a:tailEnd/>
          </a:ln>
        </p:spPr>
        <p:txBody>
          <a:bodyPr lIns="0" tIns="0" rIns="0" bIns="0">
            <a:spAutoFit/>
          </a:bodyPr>
          <a:lstStyle/>
          <a:p>
            <a:pPr>
              <a:defRPr/>
            </a:pPr>
            <a:r>
              <a:rPr lang="en-US" sz="1200">
                <a:solidFill>
                  <a:srgbClr val="828282"/>
                </a:solidFill>
                <a:ea typeface="ＭＳ Ｐゴシック" pitchFamily="-65" charset="-128"/>
                <a:cs typeface="+mn-cs"/>
              </a:rPr>
              <a:t>|</a:t>
            </a:r>
          </a:p>
        </p:txBody>
      </p:sp>
      <p:pic>
        <p:nvPicPr>
          <p:cNvPr id="6" name="Picture 2" descr="d:\Profiles\jlecoz\Desktop\cegedimRM_logo2010_PRINT.jpg"/>
          <p:cNvPicPr>
            <a:picLocks noChangeAspect="1" noChangeArrowheads="1"/>
          </p:cNvPicPr>
          <p:nvPr userDrawn="1"/>
        </p:nvPicPr>
        <p:blipFill>
          <a:blip r:embed="rId2"/>
          <a:srcRect l="5864" t="10625" r="7414" b="18538"/>
          <a:stretch>
            <a:fillRect/>
          </a:stretch>
        </p:blipFill>
        <p:spPr bwMode="auto">
          <a:xfrm>
            <a:off x="182563" y="6345238"/>
            <a:ext cx="1409700" cy="381000"/>
          </a:xfrm>
          <a:prstGeom prst="rect">
            <a:avLst/>
          </a:prstGeom>
          <a:noFill/>
          <a:ln w="9525">
            <a:noFill/>
            <a:miter lim="800000"/>
            <a:headEnd/>
            <a:tailEnd/>
          </a:ln>
        </p:spPr>
      </p:pic>
      <p:sp>
        <p:nvSpPr>
          <p:cNvPr id="7" name="Rectangle 29"/>
          <p:cNvSpPr>
            <a:spLocks noChangeArrowheads="1"/>
          </p:cNvSpPr>
          <p:nvPr userDrawn="1"/>
        </p:nvSpPr>
        <p:spPr bwMode="auto">
          <a:xfrm>
            <a:off x="5503863" y="6619875"/>
            <a:ext cx="3044825" cy="92075"/>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sz="600" dirty="0">
                <a:solidFill>
                  <a:srgbClr val="0082D1">
                    <a:lumMod val="65000"/>
                    <a:lumOff val="35000"/>
                  </a:srgbClr>
                </a:solidFill>
                <a:latin typeface="Arial"/>
              </a:rPr>
              <a:t>This document should not be distributed without Cegedim authorization – Copyright 2013</a:t>
            </a:r>
          </a:p>
        </p:txBody>
      </p:sp>
      <p:cxnSp>
        <p:nvCxnSpPr>
          <p:cNvPr id="8" name="Straight Connector 19"/>
          <p:cNvCxnSpPr/>
          <p:nvPr userDrawn="1"/>
        </p:nvCxnSpPr>
        <p:spPr bwMode="auto">
          <a:xfrm>
            <a:off x="1646238" y="6591300"/>
            <a:ext cx="6888162" cy="1588"/>
          </a:xfrm>
          <a:prstGeom prst="line">
            <a:avLst/>
          </a:prstGeom>
          <a:gradFill rotWithShape="1">
            <a:gsLst>
              <a:gs pos="0">
                <a:schemeClr val="accent1"/>
              </a:gs>
              <a:gs pos="100000">
                <a:schemeClr val="accent1">
                  <a:gamma/>
                  <a:shade val="46275"/>
                  <a:invGamma/>
                </a:schemeClr>
              </a:gs>
            </a:gsLst>
            <a:lin ang="5400000" scaled="1"/>
          </a:gradFill>
          <a:ln w="12700" cap="flat" cmpd="sng" algn="ctr">
            <a:solidFill>
              <a:schemeClr val="bg1">
                <a:lumMod val="85000"/>
              </a:schemeClr>
            </a:solidFill>
            <a:prstDash val="solid"/>
            <a:round/>
            <a:headEnd type="none" w="med" len="med"/>
            <a:tailEnd type="none" w="med" len="med"/>
          </a:ln>
          <a:effectLst/>
        </p:spPr>
      </p:cxnSp>
      <p:pic>
        <p:nvPicPr>
          <p:cNvPr id="9" name="Picture 2" descr="X:\Réseau Juridique\JLECOZ\people.png"/>
          <p:cNvPicPr>
            <a:picLocks noChangeAspect="1" noChangeArrowheads="1"/>
          </p:cNvPicPr>
          <p:nvPr userDrawn="1"/>
        </p:nvPicPr>
        <p:blipFill>
          <a:blip r:embed="rId3"/>
          <a:srcRect r="59799"/>
          <a:stretch>
            <a:fillRect/>
          </a:stretch>
        </p:blipFill>
        <p:spPr bwMode="auto">
          <a:xfrm>
            <a:off x="8320088" y="-204788"/>
            <a:ext cx="858837" cy="1296988"/>
          </a:xfrm>
          <a:prstGeom prst="rect">
            <a:avLst/>
          </a:prstGeom>
          <a:noFill/>
          <a:ln w="9525">
            <a:noFill/>
            <a:miter lim="800000"/>
            <a:headEnd/>
            <a:tailEnd/>
          </a:ln>
        </p:spPr>
      </p:pic>
      <p:sp>
        <p:nvSpPr>
          <p:cNvPr id="18" name="Title 1"/>
          <p:cNvSpPr>
            <a:spLocks noGrp="1"/>
          </p:cNvSpPr>
          <p:nvPr>
            <p:ph type="title"/>
          </p:nvPr>
        </p:nvSpPr>
        <p:spPr>
          <a:xfrm>
            <a:off x="304800" y="-76200"/>
            <a:ext cx="8229600" cy="1143000"/>
          </a:xfrm>
          <a:prstGeom prst="rect">
            <a:avLst/>
          </a:prstGeom>
        </p:spPr>
        <p:txBody>
          <a:bodyPr anchor="ctr" anchorCtr="0"/>
          <a:lstStyle>
            <a:lvl1pPr>
              <a:defRPr>
                <a:latin typeface="Arial"/>
              </a:defRPr>
            </a:lvl1pPr>
          </a:lstStyle>
          <a:p>
            <a:r>
              <a:rPr lang="en-US" dirty="0" smtClean="0"/>
              <a:t>Click to edit Master title style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4" name="Straight Connector 3"/>
          <p:cNvCxnSpPr/>
          <p:nvPr userDrawn="1"/>
        </p:nvCxnSpPr>
        <p:spPr bwMode="auto">
          <a:xfrm>
            <a:off x="304800" y="989013"/>
            <a:ext cx="8153400" cy="1587"/>
          </a:xfrm>
          <a:prstGeom prst="line">
            <a:avLst/>
          </a:prstGeom>
          <a:gradFill rotWithShape="1">
            <a:gsLst>
              <a:gs pos="0">
                <a:schemeClr val="accent1"/>
              </a:gs>
              <a:gs pos="100000">
                <a:schemeClr val="accent1">
                  <a:gamma/>
                  <a:shade val="46275"/>
                  <a:invGamma/>
                </a:schemeClr>
              </a:gs>
            </a:gsLst>
            <a:lin ang="5400000" scaled="1"/>
          </a:gradFill>
          <a:ln w="12700" cap="flat" cmpd="sng" algn="ctr">
            <a:solidFill>
              <a:schemeClr val="bg1">
                <a:lumMod val="85000"/>
              </a:schemeClr>
            </a:solidFill>
            <a:prstDash val="solid"/>
            <a:round/>
            <a:headEnd type="none" w="med" len="med"/>
            <a:tailEnd type="none" w="med" len="med"/>
          </a:ln>
          <a:effectLst/>
        </p:spPr>
      </p:cxnSp>
      <p:sp>
        <p:nvSpPr>
          <p:cNvPr id="6" name="Slide Number Placeholder 5"/>
          <p:cNvSpPr txBox="1">
            <a:spLocks/>
          </p:cNvSpPr>
          <p:nvPr userDrawn="1"/>
        </p:nvSpPr>
        <p:spPr>
          <a:xfrm>
            <a:off x="8593138" y="6391275"/>
            <a:ext cx="533400" cy="365125"/>
          </a:xfrm>
          <a:prstGeom prst="rect">
            <a:avLst/>
          </a:prstGeom>
        </p:spPr>
        <p:txBody>
          <a:bodyPr anchor="ctr"/>
          <a:lstStyle/>
          <a:p>
            <a:pPr>
              <a:defRPr/>
            </a:pPr>
            <a:fld id="{FF9F398D-2EB0-454F-A11A-0FE10B88B97A}" type="slidenum">
              <a:rPr lang="en-US" sz="1000">
                <a:solidFill>
                  <a:srgbClr val="828282"/>
                </a:solidFill>
                <a:ea typeface="ＭＳ Ｐゴシック" pitchFamily="-65" charset="-128"/>
                <a:cs typeface="+mn-cs"/>
              </a:rPr>
              <a:pPr>
                <a:defRPr/>
              </a:pPr>
              <a:t>‹#›</a:t>
            </a:fld>
            <a:endParaRPr lang="en-US" sz="1000">
              <a:solidFill>
                <a:srgbClr val="828282"/>
              </a:solidFill>
              <a:ea typeface="ＭＳ Ｐゴシック" pitchFamily="-65" charset="-128"/>
              <a:cs typeface="+mn-cs"/>
            </a:endParaRPr>
          </a:p>
        </p:txBody>
      </p:sp>
      <p:sp>
        <p:nvSpPr>
          <p:cNvPr id="7" name="Rectangle 29"/>
          <p:cNvSpPr>
            <a:spLocks noChangeArrowheads="1"/>
          </p:cNvSpPr>
          <p:nvPr userDrawn="1"/>
        </p:nvSpPr>
        <p:spPr bwMode="auto">
          <a:xfrm>
            <a:off x="8583613" y="6462713"/>
            <a:ext cx="76200" cy="184150"/>
          </a:xfrm>
          <a:prstGeom prst="rect">
            <a:avLst/>
          </a:prstGeom>
          <a:noFill/>
          <a:ln w="9525">
            <a:noFill/>
            <a:miter lim="800000"/>
            <a:headEnd/>
            <a:tailEnd/>
          </a:ln>
        </p:spPr>
        <p:txBody>
          <a:bodyPr lIns="0" tIns="0" rIns="0" bIns="0">
            <a:spAutoFit/>
          </a:bodyPr>
          <a:lstStyle/>
          <a:p>
            <a:pPr>
              <a:defRPr/>
            </a:pPr>
            <a:r>
              <a:rPr lang="en-US" sz="1200">
                <a:solidFill>
                  <a:srgbClr val="828282"/>
                </a:solidFill>
                <a:ea typeface="ＭＳ Ｐゴシック" pitchFamily="-65" charset="-128"/>
                <a:cs typeface="+mn-cs"/>
              </a:rPr>
              <a:t>|</a:t>
            </a:r>
          </a:p>
        </p:txBody>
      </p:sp>
      <p:pic>
        <p:nvPicPr>
          <p:cNvPr id="8" name="Picture 2" descr="d:\Profiles\jlecoz\Desktop\cegedimRM_logo2010_PRINT.jpg"/>
          <p:cNvPicPr>
            <a:picLocks noChangeAspect="1" noChangeArrowheads="1"/>
          </p:cNvPicPr>
          <p:nvPr userDrawn="1"/>
        </p:nvPicPr>
        <p:blipFill>
          <a:blip r:embed="rId2"/>
          <a:srcRect l="5864" t="10625" r="7414" b="18538"/>
          <a:stretch>
            <a:fillRect/>
          </a:stretch>
        </p:blipFill>
        <p:spPr bwMode="auto">
          <a:xfrm>
            <a:off x="182563" y="6345238"/>
            <a:ext cx="1409700" cy="381000"/>
          </a:xfrm>
          <a:prstGeom prst="rect">
            <a:avLst/>
          </a:prstGeom>
          <a:noFill/>
          <a:ln w="9525">
            <a:noFill/>
            <a:miter lim="800000"/>
            <a:headEnd/>
            <a:tailEnd/>
          </a:ln>
        </p:spPr>
      </p:pic>
      <p:sp>
        <p:nvSpPr>
          <p:cNvPr id="9" name="Rectangle 29"/>
          <p:cNvSpPr>
            <a:spLocks noChangeArrowheads="1"/>
          </p:cNvSpPr>
          <p:nvPr userDrawn="1"/>
        </p:nvSpPr>
        <p:spPr bwMode="auto">
          <a:xfrm>
            <a:off x="5503863" y="6619875"/>
            <a:ext cx="3044825" cy="92075"/>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sz="600" dirty="0">
                <a:solidFill>
                  <a:schemeClr val="tx2">
                    <a:lumMod val="65000"/>
                    <a:lumOff val="35000"/>
                  </a:schemeClr>
                </a:solidFill>
                <a:latin typeface="Arial"/>
              </a:rPr>
              <a:t>This document should not be distributed without Cegedim authorization – Copyright </a:t>
            </a:r>
            <a:r>
              <a:rPr lang="en-US" sz="600" dirty="0" smtClean="0">
                <a:solidFill>
                  <a:schemeClr val="tx2">
                    <a:lumMod val="65000"/>
                    <a:lumOff val="35000"/>
                  </a:schemeClr>
                </a:solidFill>
                <a:latin typeface="Arial"/>
              </a:rPr>
              <a:t>2013</a:t>
            </a:r>
            <a:endParaRPr lang="en-US" sz="600" dirty="0">
              <a:solidFill>
                <a:schemeClr val="tx2">
                  <a:lumMod val="65000"/>
                  <a:lumOff val="35000"/>
                </a:schemeClr>
              </a:solidFill>
              <a:latin typeface="Arial"/>
            </a:endParaRPr>
          </a:p>
        </p:txBody>
      </p:sp>
      <p:cxnSp>
        <p:nvCxnSpPr>
          <p:cNvPr id="10" name="Straight Connector 19"/>
          <p:cNvCxnSpPr/>
          <p:nvPr userDrawn="1"/>
        </p:nvCxnSpPr>
        <p:spPr bwMode="auto">
          <a:xfrm>
            <a:off x="1646238" y="6591300"/>
            <a:ext cx="6888162" cy="1588"/>
          </a:xfrm>
          <a:prstGeom prst="line">
            <a:avLst/>
          </a:prstGeom>
          <a:gradFill rotWithShape="1">
            <a:gsLst>
              <a:gs pos="0">
                <a:schemeClr val="accent1"/>
              </a:gs>
              <a:gs pos="100000">
                <a:schemeClr val="accent1">
                  <a:gamma/>
                  <a:shade val="46275"/>
                  <a:invGamma/>
                </a:schemeClr>
              </a:gs>
            </a:gsLst>
            <a:lin ang="5400000" scaled="1"/>
          </a:gradFill>
          <a:ln w="12700" cap="flat" cmpd="sng" algn="ctr">
            <a:solidFill>
              <a:schemeClr val="bg1">
                <a:lumMod val="85000"/>
              </a:schemeClr>
            </a:solidFill>
            <a:prstDash val="solid"/>
            <a:round/>
            <a:headEnd type="none" w="med" len="med"/>
            <a:tailEnd type="none" w="med" len="med"/>
          </a:ln>
          <a:effectLst/>
        </p:spPr>
      </p:cxnSp>
      <p:sp>
        <p:nvSpPr>
          <p:cNvPr id="18" name="Title 1"/>
          <p:cNvSpPr>
            <a:spLocks noGrp="1"/>
          </p:cNvSpPr>
          <p:nvPr>
            <p:ph type="title"/>
          </p:nvPr>
        </p:nvSpPr>
        <p:spPr>
          <a:xfrm>
            <a:off x="304800" y="0"/>
            <a:ext cx="8229600" cy="990600"/>
          </a:xfrm>
          <a:prstGeom prst="rect">
            <a:avLst/>
          </a:prstGeom>
        </p:spPr>
        <p:txBody>
          <a:bodyPr anchor="ctr" anchorCtr="0"/>
          <a:lstStyle>
            <a:lvl1pPr>
              <a:defRPr>
                <a:latin typeface="Arial"/>
              </a:defRPr>
            </a:lvl1pPr>
          </a:lstStyle>
          <a:p>
            <a:r>
              <a:rPr lang="en-US" dirty="0" smtClean="0"/>
              <a:t>Click to edit Master title style</a:t>
            </a:r>
            <a:endParaRPr lang="en-US" dirty="0"/>
          </a:p>
        </p:txBody>
      </p:sp>
      <p:sp>
        <p:nvSpPr>
          <p:cNvPr id="19" name="Content Placeholder 2"/>
          <p:cNvSpPr>
            <a:spLocks noGrp="1"/>
          </p:cNvSpPr>
          <p:nvPr>
            <p:ph idx="1"/>
          </p:nvPr>
        </p:nvSpPr>
        <p:spPr>
          <a:xfrm>
            <a:off x="304800" y="1295400"/>
            <a:ext cx="8229600" cy="4830763"/>
          </a:xfrm>
          <a:prstGeom prst="rect">
            <a:avLst/>
          </a:prstGeom>
        </p:spPr>
        <p:txBody>
          <a:bodyPr/>
          <a:lstStyle>
            <a:lvl1pPr>
              <a:buSzPct val="100000"/>
              <a:buFontTx/>
              <a:buBlip>
                <a:blip r:embed="rId3"/>
              </a:buBlip>
              <a:defRPr>
                <a:solidFill>
                  <a:schemeClr val="tx1">
                    <a:lumMod val="75000"/>
                    <a:lumOff val="25000"/>
                  </a:schemeClr>
                </a:solidFill>
                <a:latin typeface="Arial"/>
              </a:defRPr>
            </a:lvl1pPr>
            <a:lvl2pPr>
              <a:buSzPct val="100000"/>
              <a:buFontTx/>
              <a:buBlip>
                <a:blip r:embed="rId4"/>
              </a:buBlip>
              <a:defRPr>
                <a:solidFill>
                  <a:schemeClr val="tx1">
                    <a:lumMod val="75000"/>
                    <a:lumOff val="25000"/>
                  </a:schemeClr>
                </a:solidFill>
                <a:latin typeface="Arial"/>
              </a:defRPr>
            </a:lvl2pPr>
            <a:lvl3pPr>
              <a:buSzPct val="100000"/>
              <a:buFontTx/>
              <a:buBlip>
                <a:blip r:embed="rId4"/>
              </a:buBlip>
              <a:defRPr>
                <a:solidFill>
                  <a:schemeClr val="tx1">
                    <a:lumMod val="75000"/>
                    <a:lumOff val="25000"/>
                  </a:schemeClr>
                </a:solidFill>
                <a:latin typeface="Arial"/>
              </a:defRPr>
            </a:lvl3pPr>
            <a:lvl4pPr>
              <a:buSzPct val="100000"/>
              <a:buFontTx/>
              <a:buBlip>
                <a:blip r:embed="rId4"/>
              </a:buBlip>
              <a:defRPr>
                <a:solidFill>
                  <a:schemeClr val="tx1">
                    <a:lumMod val="75000"/>
                    <a:lumOff val="25000"/>
                  </a:schemeClr>
                </a:solidFill>
                <a:latin typeface="Arial"/>
              </a:defRPr>
            </a:lvl4pPr>
            <a:lvl5pPr>
              <a:buSzPct val="100000"/>
              <a:buFontTx/>
              <a:buBlip>
                <a:blip r:embed="rId4"/>
              </a:buBlip>
              <a:defRPr>
                <a:solidFill>
                  <a:schemeClr val="tx1">
                    <a:lumMod val="75000"/>
                    <a:lumOff val="25000"/>
                  </a:schemeClr>
                </a:solidFill>
                <a:latin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1" name="Straight Connector 10"/>
          <p:cNvCxnSpPr/>
          <p:nvPr userDrawn="1"/>
        </p:nvCxnSpPr>
        <p:spPr bwMode="auto">
          <a:xfrm>
            <a:off x="457200" y="989013"/>
            <a:ext cx="8153400" cy="1587"/>
          </a:xfrm>
          <a:prstGeom prst="line">
            <a:avLst/>
          </a:prstGeom>
          <a:gradFill rotWithShape="1">
            <a:gsLst>
              <a:gs pos="0">
                <a:schemeClr val="accent1"/>
              </a:gs>
              <a:gs pos="100000">
                <a:schemeClr val="accent1">
                  <a:gamma/>
                  <a:shade val="46275"/>
                  <a:invGamma/>
                </a:schemeClr>
              </a:gs>
            </a:gsLst>
            <a:lin ang="5400000" scaled="1"/>
          </a:gradFill>
          <a:ln w="12700" cap="flat" cmpd="sng" algn="ctr">
            <a:solidFill>
              <a:schemeClr val="bg1">
                <a:lumMod val="85000"/>
              </a:schemeClr>
            </a:solidFill>
            <a:prstDash val="solid"/>
            <a:round/>
            <a:headEnd type="none" w="med" len="med"/>
            <a:tailEnd type="none" w="med" len="med"/>
          </a:ln>
          <a:effectLst/>
        </p:spPr>
      </p:cxnSp>
      <p:pic>
        <p:nvPicPr>
          <p:cNvPr id="12" name="Picture 2" descr="X:\Réseau Juridique\JLECOZ\people.pn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l="59799"/>
          <a:stretch/>
        </p:blipFill>
        <p:spPr bwMode="auto">
          <a:xfrm flipH="1">
            <a:off x="8319667" y="-204418"/>
            <a:ext cx="859485" cy="12961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txBox="1">
            <a:spLocks/>
          </p:cNvSpPr>
          <p:nvPr userDrawn="1"/>
        </p:nvSpPr>
        <p:spPr>
          <a:xfrm>
            <a:off x="8593138" y="6399213"/>
            <a:ext cx="533400" cy="365125"/>
          </a:xfrm>
          <a:prstGeom prst="rect">
            <a:avLst/>
          </a:prstGeom>
        </p:spPr>
        <p:txBody>
          <a:bodyPr anchor="ctr"/>
          <a:lstStyle/>
          <a:p>
            <a:pPr>
              <a:defRPr/>
            </a:pPr>
            <a:fld id="{2198F411-DA98-455A-BD38-AA8989FC2062}" type="slidenum">
              <a:rPr lang="en-US" sz="1000">
                <a:solidFill>
                  <a:srgbClr val="828282"/>
                </a:solidFill>
                <a:ea typeface="ＭＳ Ｐゴシック" pitchFamily="-65" charset="-128"/>
                <a:cs typeface="+mn-cs"/>
              </a:rPr>
              <a:pPr>
                <a:defRPr/>
              </a:pPr>
              <a:t>‹#›</a:t>
            </a:fld>
            <a:endParaRPr lang="en-US" sz="1000">
              <a:solidFill>
                <a:srgbClr val="828282"/>
              </a:solidFill>
              <a:ea typeface="ＭＳ Ｐゴシック" pitchFamily="-65" charset="-128"/>
              <a:cs typeface="+mn-cs"/>
            </a:endParaRPr>
          </a:p>
        </p:txBody>
      </p:sp>
      <p:sp>
        <p:nvSpPr>
          <p:cNvPr id="3" name="Rectangle 29"/>
          <p:cNvSpPr>
            <a:spLocks noChangeArrowheads="1"/>
          </p:cNvSpPr>
          <p:nvPr userDrawn="1"/>
        </p:nvSpPr>
        <p:spPr bwMode="auto">
          <a:xfrm>
            <a:off x="8583613" y="6470650"/>
            <a:ext cx="76200" cy="184150"/>
          </a:xfrm>
          <a:prstGeom prst="rect">
            <a:avLst/>
          </a:prstGeom>
          <a:noFill/>
          <a:ln w="9525">
            <a:noFill/>
            <a:miter lim="800000"/>
            <a:headEnd/>
            <a:tailEnd/>
          </a:ln>
        </p:spPr>
        <p:txBody>
          <a:bodyPr lIns="0" tIns="0" rIns="0" bIns="0">
            <a:spAutoFit/>
          </a:bodyPr>
          <a:lstStyle/>
          <a:p>
            <a:pPr>
              <a:defRPr/>
            </a:pPr>
            <a:r>
              <a:rPr lang="en-US" sz="1200">
                <a:solidFill>
                  <a:srgbClr val="828282"/>
                </a:solidFill>
                <a:ea typeface="ＭＳ Ｐゴシック" pitchFamily="-65" charset="-128"/>
                <a:cs typeface="+mn-cs"/>
              </a:rPr>
              <a:t>|</a:t>
            </a:r>
          </a:p>
        </p:txBody>
      </p:sp>
      <p:pic>
        <p:nvPicPr>
          <p:cNvPr id="4" name="Picture 2" descr="d:\Profiles\jlecoz\Desktop\cegedimRM_logo2010_PRINT.jpg"/>
          <p:cNvPicPr>
            <a:picLocks noChangeAspect="1" noChangeArrowheads="1"/>
          </p:cNvPicPr>
          <p:nvPr userDrawn="1"/>
        </p:nvPicPr>
        <p:blipFill>
          <a:blip r:embed="rId2"/>
          <a:srcRect l="5864" t="10625" r="7414" b="18538"/>
          <a:stretch>
            <a:fillRect/>
          </a:stretch>
        </p:blipFill>
        <p:spPr bwMode="auto">
          <a:xfrm>
            <a:off x="182563" y="6345238"/>
            <a:ext cx="1409700" cy="381000"/>
          </a:xfrm>
          <a:prstGeom prst="rect">
            <a:avLst/>
          </a:prstGeom>
          <a:noFill/>
          <a:ln w="9525">
            <a:noFill/>
            <a:miter lim="800000"/>
            <a:headEnd/>
            <a:tailEnd/>
          </a:ln>
        </p:spPr>
      </p:pic>
      <p:sp>
        <p:nvSpPr>
          <p:cNvPr id="5" name="Rectangle 29"/>
          <p:cNvSpPr>
            <a:spLocks noChangeArrowheads="1"/>
          </p:cNvSpPr>
          <p:nvPr userDrawn="1"/>
        </p:nvSpPr>
        <p:spPr bwMode="auto">
          <a:xfrm>
            <a:off x="5503863" y="6619875"/>
            <a:ext cx="3044825" cy="92075"/>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sz="600" dirty="0">
                <a:solidFill>
                  <a:srgbClr val="0082D1">
                    <a:lumMod val="65000"/>
                    <a:lumOff val="35000"/>
                  </a:srgbClr>
                </a:solidFill>
                <a:latin typeface="Arial"/>
              </a:rPr>
              <a:t>This document should not be distributed without Cegedim authorization – Copyright 2013</a:t>
            </a:r>
          </a:p>
        </p:txBody>
      </p:sp>
      <p:cxnSp>
        <p:nvCxnSpPr>
          <p:cNvPr id="6" name="Straight Connector 19"/>
          <p:cNvCxnSpPr/>
          <p:nvPr userDrawn="1"/>
        </p:nvCxnSpPr>
        <p:spPr bwMode="auto">
          <a:xfrm>
            <a:off x="1646238" y="6591300"/>
            <a:ext cx="6888162" cy="1588"/>
          </a:xfrm>
          <a:prstGeom prst="line">
            <a:avLst/>
          </a:prstGeom>
          <a:gradFill rotWithShape="1">
            <a:gsLst>
              <a:gs pos="0">
                <a:schemeClr val="accent1"/>
              </a:gs>
              <a:gs pos="100000">
                <a:schemeClr val="accent1">
                  <a:gamma/>
                  <a:shade val="46275"/>
                  <a:invGamma/>
                </a:schemeClr>
              </a:gs>
            </a:gsLst>
            <a:lin ang="5400000" scaled="1"/>
          </a:gradFill>
          <a:ln w="12700" cap="flat" cmpd="sng" algn="ctr">
            <a:solidFill>
              <a:schemeClr val="bg1">
                <a:lumMod val="85000"/>
              </a:schemeClr>
            </a:solidFill>
            <a:prstDash val="solid"/>
            <a:round/>
            <a:headEnd type="none" w="med" len="med"/>
            <a:tailEnd type="none" w="med" len="med"/>
          </a:ln>
          <a:effectLst/>
        </p:spPr>
      </p:cxnSp>
      <p:pic>
        <p:nvPicPr>
          <p:cNvPr id="7" name="Picture 2" descr="X:\Réseau Juridique\JLECOZ\people.png"/>
          <p:cNvPicPr>
            <a:picLocks noChangeAspect="1" noChangeArrowheads="1"/>
          </p:cNvPicPr>
          <p:nvPr userDrawn="1"/>
        </p:nvPicPr>
        <p:blipFill>
          <a:blip r:embed="rId3"/>
          <a:srcRect r="59799"/>
          <a:stretch>
            <a:fillRect/>
          </a:stretch>
        </p:blipFill>
        <p:spPr bwMode="auto">
          <a:xfrm>
            <a:off x="8320088" y="-204788"/>
            <a:ext cx="858837" cy="1296988"/>
          </a:xfrm>
          <a:prstGeom prst="rect">
            <a:avLst/>
          </a:prstGeom>
          <a:noFill/>
          <a:ln w="9525">
            <a:noFill/>
            <a:miter lim="800000"/>
            <a:headEnd/>
            <a:tailEnd/>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pic>
        <p:nvPicPr>
          <p:cNvPr id="5" name="Picture 2" descr="d:\Profiles\jlecoz\Desktop\cegedimRM_logo2010_PRINT.jpg"/>
          <p:cNvPicPr>
            <a:picLocks noChangeAspect="1" noChangeArrowheads="1"/>
          </p:cNvPicPr>
          <p:nvPr userDrawn="1"/>
        </p:nvPicPr>
        <p:blipFill>
          <a:blip r:embed="rId2"/>
          <a:srcRect l="5864" t="10625" r="7414" b="18538"/>
          <a:stretch>
            <a:fillRect/>
          </a:stretch>
        </p:blipFill>
        <p:spPr bwMode="auto">
          <a:xfrm>
            <a:off x="182563" y="6345238"/>
            <a:ext cx="1409700" cy="381000"/>
          </a:xfrm>
          <a:prstGeom prst="rect">
            <a:avLst/>
          </a:prstGeom>
          <a:noFill/>
          <a:ln w="9525">
            <a:noFill/>
            <a:miter lim="800000"/>
            <a:headEnd/>
            <a:tailEnd/>
          </a:ln>
        </p:spPr>
      </p:pic>
      <p:sp>
        <p:nvSpPr>
          <p:cNvPr id="6" name="Rectangle 29"/>
          <p:cNvSpPr>
            <a:spLocks noChangeArrowheads="1"/>
          </p:cNvSpPr>
          <p:nvPr userDrawn="1"/>
        </p:nvSpPr>
        <p:spPr bwMode="auto">
          <a:xfrm>
            <a:off x="5503863" y="6619875"/>
            <a:ext cx="3044825" cy="92075"/>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sz="600" dirty="0">
                <a:solidFill>
                  <a:srgbClr val="0082D1">
                    <a:lumMod val="65000"/>
                    <a:lumOff val="35000"/>
                  </a:srgbClr>
                </a:solidFill>
                <a:latin typeface="Arial"/>
              </a:rPr>
              <a:t>This document should not be distributed without Cegedim authorization – Copyright 2013</a:t>
            </a:r>
          </a:p>
        </p:txBody>
      </p:sp>
      <p:cxnSp>
        <p:nvCxnSpPr>
          <p:cNvPr id="7" name="Straight Connector 19"/>
          <p:cNvCxnSpPr/>
          <p:nvPr userDrawn="1"/>
        </p:nvCxnSpPr>
        <p:spPr bwMode="auto">
          <a:xfrm>
            <a:off x="1646238" y="6591300"/>
            <a:ext cx="6888162" cy="1588"/>
          </a:xfrm>
          <a:prstGeom prst="line">
            <a:avLst/>
          </a:prstGeom>
          <a:gradFill rotWithShape="1">
            <a:gsLst>
              <a:gs pos="0">
                <a:schemeClr val="accent1"/>
              </a:gs>
              <a:gs pos="100000">
                <a:schemeClr val="accent1">
                  <a:gamma/>
                  <a:shade val="46275"/>
                  <a:invGamma/>
                </a:schemeClr>
              </a:gs>
            </a:gsLst>
            <a:lin ang="5400000" scaled="1"/>
          </a:gradFill>
          <a:ln w="12700" cap="flat" cmpd="sng" algn="ctr">
            <a:solidFill>
              <a:schemeClr val="bg1">
                <a:lumMod val="85000"/>
              </a:schemeClr>
            </a:solidFill>
            <a:prstDash val="solid"/>
            <a:round/>
            <a:headEnd type="none" w="med" len="med"/>
            <a:tailEnd type="none" w="med" len="med"/>
          </a:ln>
          <a:effectLst/>
        </p:spPr>
      </p:cxnSp>
      <p:cxnSp>
        <p:nvCxnSpPr>
          <p:cNvPr id="8" name="Straight Connector 7"/>
          <p:cNvCxnSpPr/>
          <p:nvPr userDrawn="1"/>
        </p:nvCxnSpPr>
        <p:spPr bwMode="auto">
          <a:xfrm>
            <a:off x="304800" y="989013"/>
            <a:ext cx="8153400" cy="1587"/>
          </a:xfrm>
          <a:prstGeom prst="line">
            <a:avLst/>
          </a:prstGeom>
          <a:gradFill rotWithShape="1">
            <a:gsLst>
              <a:gs pos="0">
                <a:schemeClr val="accent1"/>
              </a:gs>
              <a:gs pos="100000">
                <a:schemeClr val="accent1">
                  <a:gamma/>
                  <a:shade val="46275"/>
                  <a:invGamma/>
                </a:schemeClr>
              </a:gs>
            </a:gsLst>
            <a:lin ang="5400000" scaled="1"/>
          </a:gradFill>
          <a:ln w="12700" cap="flat" cmpd="sng" algn="ctr">
            <a:solidFill>
              <a:schemeClr val="bg1">
                <a:lumMod val="85000"/>
              </a:schemeClr>
            </a:solidFill>
            <a:prstDash val="solid"/>
            <a:round/>
            <a:headEnd type="none" w="med" len="med"/>
            <a:tailEnd type="none" w="med" len="med"/>
          </a:ln>
          <a:effectLst/>
        </p:spPr>
      </p:cxnSp>
      <p:sp>
        <p:nvSpPr>
          <p:cNvPr id="9" name="Slide Number Placeholder 5"/>
          <p:cNvSpPr txBox="1">
            <a:spLocks/>
          </p:cNvSpPr>
          <p:nvPr userDrawn="1"/>
        </p:nvSpPr>
        <p:spPr>
          <a:xfrm>
            <a:off x="8593138" y="6399213"/>
            <a:ext cx="533400" cy="365125"/>
          </a:xfrm>
          <a:prstGeom prst="rect">
            <a:avLst/>
          </a:prstGeom>
        </p:spPr>
        <p:txBody>
          <a:bodyPr anchor="ctr"/>
          <a:lstStyle/>
          <a:p>
            <a:pPr>
              <a:defRPr/>
            </a:pPr>
            <a:fld id="{18C565C2-6E9B-455F-8178-D3B3386ACB0C}" type="slidenum">
              <a:rPr lang="en-US" sz="1000">
                <a:solidFill>
                  <a:srgbClr val="828282"/>
                </a:solidFill>
                <a:ea typeface="ＭＳ Ｐゴシック" pitchFamily="-65" charset="-128"/>
                <a:cs typeface="+mn-cs"/>
              </a:rPr>
              <a:pPr>
                <a:defRPr/>
              </a:pPr>
              <a:t>‹#›</a:t>
            </a:fld>
            <a:endParaRPr lang="en-US" sz="1000">
              <a:solidFill>
                <a:srgbClr val="828282"/>
              </a:solidFill>
              <a:ea typeface="ＭＳ Ｐゴシック" pitchFamily="-65" charset="-128"/>
              <a:cs typeface="+mn-cs"/>
            </a:endParaRPr>
          </a:p>
        </p:txBody>
      </p:sp>
      <p:sp>
        <p:nvSpPr>
          <p:cNvPr id="10" name="Rectangle 29"/>
          <p:cNvSpPr>
            <a:spLocks noChangeArrowheads="1"/>
          </p:cNvSpPr>
          <p:nvPr userDrawn="1"/>
        </p:nvSpPr>
        <p:spPr bwMode="auto">
          <a:xfrm>
            <a:off x="8583613" y="6470650"/>
            <a:ext cx="76200" cy="184150"/>
          </a:xfrm>
          <a:prstGeom prst="rect">
            <a:avLst/>
          </a:prstGeom>
          <a:noFill/>
          <a:ln w="9525">
            <a:noFill/>
            <a:miter lim="800000"/>
            <a:headEnd/>
            <a:tailEnd/>
          </a:ln>
        </p:spPr>
        <p:txBody>
          <a:bodyPr lIns="0" tIns="0" rIns="0" bIns="0">
            <a:spAutoFit/>
          </a:bodyPr>
          <a:lstStyle/>
          <a:p>
            <a:pPr>
              <a:defRPr/>
            </a:pPr>
            <a:r>
              <a:rPr lang="en-US" sz="1200">
                <a:solidFill>
                  <a:srgbClr val="828282"/>
                </a:solidFill>
                <a:ea typeface="ＭＳ Ｐゴシック" pitchFamily="-65" charset="-128"/>
                <a:cs typeface="+mn-cs"/>
              </a:rPr>
              <a:t>|</a:t>
            </a:r>
          </a:p>
        </p:txBody>
      </p:sp>
      <p:pic>
        <p:nvPicPr>
          <p:cNvPr id="11" name="Picture 2" descr="X:\Réseau Juridique\JLECOZ\people.png"/>
          <p:cNvPicPr>
            <a:picLocks noChangeAspect="1" noChangeArrowheads="1"/>
          </p:cNvPicPr>
          <p:nvPr userDrawn="1"/>
        </p:nvPicPr>
        <p:blipFill>
          <a:blip r:embed="rId3"/>
          <a:srcRect r="59799"/>
          <a:stretch>
            <a:fillRect/>
          </a:stretch>
        </p:blipFill>
        <p:spPr bwMode="auto">
          <a:xfrm>
            <a:off x="8320088" y="-204788"/>
            <a:ext cx="858837" cy="1296988"/>
          </a:xfrm>
          <a:prstGeom prst="rect">
            <a:avLst/>
          </a:prstGeom>
          <a:noFill/>
          <a:ln w="9525">
            <a:noFill/>
            <a:miter lim="800000"/>
            <a:headEnd/>
            <a:tailEnd/>
          </a:ln>
        </p:spPr>
      </p:pic>
      <p:sp>
        <p:nvSpPr>
          <p:cNvPr id="19" name="Content Placeholder 2"/>
          <p:cNvSpPr>
            <a:spLocks noGrp="1"/>
          </p:cNvSpPr>
          <p:nvPr>
            <p:ph idx="1"/>
          </p:nvPr>
        </p:nvSpPr>
        <p:spPr>
          <a:xfrm>
            <a:off x="3575050" y="1143001"/>
            <a:ext cx="5111750" cy="5327650"/>
          </a:xfrm>
          <a:prstGeom prst="rect">
            <a:avLst/>
          </a:prstGeom>
        </p:spPr>
        <p:txBody>
          <a:bodyPr/>
          <a:lstStyle>
            <a:lvl1pPr>
              <a:buSzPct val="100000"/>
              <a:buFontTx/>
              <a:buBlip>
                <a:blip r:embed="rId4"/>
              </a:buBlip>
              <a:defRPr sz="3200">
                <a:solidFill>
                  <a:schemeClr val="bg2">
                    <a:lumMod val="50000"/>
                  </a:schemeClr>
                </a:solidFill>
              </a:defRPr>
            </a:lvl1pPr>
            <a:lvl2pPr>
              <a:buSzPct val="100000"/>
              <a:buFontTx/>
              <a:buBlip>
                <a:blip r:embed="rId5"/>
              </a:buBlip>
              <a:defRPr sz="2800">
                <a:solidFill>
                  <a:schemeClr val="bg2">
                    <a:lumMod val="50000"/>
                  </a:schemeClr>
                </a:solidFill>
              </a:defRPr>
            </a:lvl2pPr>
            <a:lvl3pPr>
              <a:buSzPct val="100000"/>
              <a:buFontTx/>
              <a:buBlip>
                <a:blip r:embed="rId5"/>
              </a:buBlip>
              <a:defRPr sz="2400">
                <a:solidFill>
                  <a:schemeClr val="bg2">
                    <a:lumMod val="50000"/>
                  </a:schemeClr>
                </a:solidFill>
              </a:defRPr>
            </a:lvl3pPr>
            <a:lvl4pPr>
              <a:buSzPct val="100000"/>
              <a:buFontTx/>
              <a:buBlip>
                <a:blip r:embed="rId5"/>
              </a:buBlip>
              <a:defRPr sz="2000">
                <a:solidFill>
                  <a:schemeClr val="bg2">
                    <a:lumMod val="50000"/>
                  </a:schemeClr>
                </a:solidFill>
              </a:defRPr>
            </a:lvl4pPr>
            <a:lvl5pPr>
              <a:buSzPct val="100000"/>
              <a:buFontTx/>
              <a:buBlip>
                <a:blip r:embed="rId5"/>
              </a:buBlip>
              <a:defRPr sz="2000">
                <a:solidFill>
                  <a:schemeClr val="bg2">
                    <a:lumMod val="50000"/>
                  </a:schemeClr>
                </a:solidFill>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Title 1"/>
          <p:cNvSpPr>
            <a:spLocks noGrp="1"/>
          </p:cNvSpPr>
          <p:nvPr>
            <p:ph type="title"/>
          </p:nvPr>
        </p:nvSpPr>
        <p:spPr>
          <a:xfrm>
            <a:off x="457200" y="1143000"/>
            <a:ext cx="3008313" cy="1162050"/>
          </a:xfrm>
          <a:prstGeom prst="rect">
            <a:avLst/>
          </a:prstGeom>
        </p:spPr>
        <p:txBody>
          <a:bodyPr anchor="b"/>
          <a:lstStyle>
            <a:lvl1pPr algn="l">
              <a:defRPr sz="2000" b="1">
                <a:latin typeface="Arial"/>
              </a:defRPr>
            </a:lvl1pPr>
          </a:lstStyle>
          <a:p>
            <a:r>
              <a:rPr lang="en-US" dirty="0" smtClean="0"/>
              <a:t>Click to edit Master title style</a:t>
            </a:r>
            <a:endParaRPr lang="en-US" dirty="0"/>
          </a:p>
        </p:txBody>
      </p:sp>
      <p:sp>
        <p:nvSpPr>
          <p:cNvPr id="21" name="Text Placeholder 3"/>
          <p:cNvSpPr>
            <a:spLocks noGrp="1"/>
          </p:cNvSpPr>
          <p:nvPr>
            <p:ph type="body" sz="half" idx="2"/>
          </p:nvPr>
        </p:nvSpPr>
        <p:spPr>
          <a:xfrm>
            <a:off x="457200" y="230505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Slide Number Placeholder 5"/>
          <p:cNvSpPr txBox="1">
            <a:spLocks/>
          </p:cNvSpPr>
          <p:nvPr userDrawn="1"/>
        </p:nvSpPr>
        <p:spPr>
          <a:xfrm>
            <a:off x="8593138" y="6399213"/>
            <a:ext cx="533400" cy="365125"/>
          </a:xfrm>
          <a:prstGeom prst="rect">
            <a:avLst/>
          </a:prstGeom>
        </p:spPr>
        <p:txBody>
          <a:bodyPr anchor="ctr"/>
          <a:lstStyle/>
          <a:p>
            <a:pPr>
              <a:defRPr/>
            </a:pPr>
            <a:fld id="{0CAF4694-4A09-4654-B664-10D1F7AB3ECF}" type="slidenum">
              <a:rPr lang="en-US" sz="1000">
                <a:solidFill>
                  <a:srgbClr val="828282"/>
                </a:solidFill>
                <a:ea typeface="ＭＳ Ｐゴシック" pitchFamily="-65" charset="-128"/>
                <a:cs typeface="+mn-cs"/>
              </a:rPr>
              <a:pPr>
                <a:defRPr/>
              </a:pPr>
              <a:t>‹#›</a:t>
            </a:fld>
            <a:endParaRPr lang="en-US" sz="1000">
              <a:solidFill>
                <a:srgbClr val="828282"/>
              </a:solidFill>
              <a:ea typeface="ＭＳ Ｐゴシック" pitchFamily="-65" charset="-128"/>
              <a:cs typeface="+mn-cs"/>
            </a:endParaRPr>
          </a:p>
        </p:txBody>
      </p:sp>
      <p:sp>
        <p:nvSpPr>
          <p:cNvPr id="6" name="Rectangle 29"/>
          <p:cNvSpPr>
            <a:spLocks noChangeArrowheads="1"/>
          </p:cNvSpPr>
          <p:nvPr userDrawn="1"/>
        </p:nvSpPr>
        <p:spPr bwMode="auto">
          <a:xfrm>
            <a:off x="8583613" y="6470650"/>
            <a:ext cx="76200" cy="184150"/>
          </a:xfrm>
          <a:prstGeom prst="rect">
            <a:avLst/>
          </a:prstGeom>
          <a:noFill/>
          <a:ln w="9525">
            <a:noFill/>
            <a:miter lim="800000"/>
            <a:headEnd/>
            <a:tailEnd/>
          </a:ln>
        </p:spPr>
        <p:txBody>
          <a:bodyPr lIns="0" tIns="0" rIns="0" bIns="0">
            <a:spAutoFit/>
          </a:bodyPr>
          <a:lstStyle/>
          <a:p>
            <a:pPr>
              <a:defRPr/>
            </a:pPr>
            <a:r>
              <a:rPr lang="en-US" sz="1200">
                <a:solidFill>
                  <a:srgbClr val="828282"/>
                </a:solidFill>
                <a:ea typeface="ＭＳ Ｐゴシック" pitchFamily="-65" charset="-128"/>
                <a:cs typeface="+mn-cs"/>
              </a:rPr>
              <a:t>|</a:t>
            </a:r>
          </a:p>
        </p:txBody>
      </p:sp>
      <p:pic>
        <p:nvPicPr>
          <p:cNvPr id="7" name="Picture 2" descr="d:\Profiles\jlecoz\Desktop\cegedimRM_logo2010_PRINT.jpg"/>
          <p:cNvPicPr>
            <a:picLocks noChangeAspect="1" noChangeArrowheads="1"/>
          </p:cNvPicPr>
          <p:nvPr userDrawn="1"/>
        </p:nvPicPr>
        <p:blipFill>
          <a:blip r:embed="rId2"/>
          <a:srcRect l="5864" t="10625" r="7414" b="18538"/>
          <a:stretch>
            <a:fillRect/>
          </a:stretch>
        </p:blipFill>
        <p:spPr bwMode="auto">
          <a:xfrm>
            <a:off x="182563" y="6345238"/>
            <a:ext cx="1409700" cy="381000"/>
          </a:xfrm>
          <a:prstGeom prst="rect">
            <a:avLst/>
          </a:prstGeom>
          <a:noFill/>
          <a:ln w="9525">
            <a:noFill/>
            <a:miter lim="800000"/>
            <a:headEnd/>
            <a:tailEnd/>
          </a:ln>
        </p:spPr>
      </p:pic>
      <p:sp>
        <p:nvSpPr>
          <p:cNvPr id="8" name="Rectangle 29"/>
          <p:cNvSpPr>
            <a:spLocks noChangeArrowheads="1"/>
          </p:cNvSpPr>
          <p:nvPr userDrawn="1"/>
        </p:nvSpPr>
        <p:spPr bwMode="auto">
          <a:xfrm>
            <a:off x="5503863" y="6619875"/>
            <a:ext cx="3044825" cy="92075"/>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sz="600" dirty="0">
                <a:solidFill>
                  <a:srgbClr val="0082D1">
                    <a:lumMod val="65000"/>
                    <a:lumOff val="35000"/>
                  </a:srgbClr>
                </a:solidFill>
                <a:latin typeface="Arial"/>
              </a:rPr>
              <a:t>This document should not be distributed without Cegedim authorization – Copyright 2013</a:t>
            </a:r>
          </a:p>
        </p:txBody>
      </p:sp>
      <p:cxnSp>
        <p:nvCxnSpPr>
          <p:cNvPr id="9" name="Straight Connector 19"/>
          <p:cNvCxnSpPr/>
          <p:nvPr userDrawn="1"/>
        </p:nvCxnSpPr>
        <p:spPr bwMode="auto">
          <a:xfrm>
            <a:off x="1646238" y="6591300"/>
            <a:ext cx="6888162" cy="1588"/>
          </a:xfrm>
          <a:prstGeom prst="line">
            <a:avLst/>
          </a:prstGeom>
          <a:gradFill rotWithShape="1">
            <a:gsLst>
              <a:gs pos="0">
                <a:schemeClr val="accent1"/>
              </a:gs>
              <a:gs pos="100000">
                <a:schemeClr val="accent1">
                  <a:gamma/>
                  <a:shade val="46275"/>
                  <a:invGamma/>
                </a:schemeClr>
              </a:gs>
            </a:gsLst>
            <a:lin ang="5400000" scaled="1"/>
          </a:gradFill>
          <a:ln w="12700" cap="flat" cmpd="sng" algn="ctr">
            <a:solidFill>
              <a:schemeClr val="bg1">
                <a:lumMod val="85000"/>
              </a:schemeClr>
            </a:solidFill>
            <a:prstDash val="solid"/>
            <a:round/>
            <a:headEnd type="none" w="med" len="med"/>
            <a:tailEnd type="none" w="med" len="med"/>
          </a:ln>
          <a:effectLst/>
        </p:spPr>
      </p:cxnSp>
      <p:pic>
        <p:nvPicPr>
          <p:cNvPr id="10" name="Picture 2" descr="X:\Réseau Juridique\JLECOZ\people.png"/>
          <p:cNvPicPr>
            <a:picLocks noChangeAspect="1" noChangeArrowheads="1"/>
          </p:cNvPicPr>
          <p:nvPr userDrawn="1"/>
        </p:nvPicPr>
        <p:blipFill>
          <a:blip r:embed="rId3"/>
          <a:srcRect r="59799"/>
          <a:stretch>
            <a:fillRect/>
          </a:stretch>
        </p:blipFill>
        <p:spPr bwMode="auto">
          <a:xfrm>
            <a:off x="8320088" y="-204788"/>
            <a:ext cx="858837" cy="1296988"/>
          </a:xfrm>
          <a:prstGeom prst="rect">
            <a:avLst/>
          </a:prstGeom>
          <a:noFill/>
          <a:ln w="9525">
            <a:noFill/>
            <a:miter lim="800000"/>
            <a:headEnd/>
            <a:tailEnd/>
          </a:ln>
        </p:spPr>
      </p:pic>
      <p:sp>
        <p:nvSpPr>
          <p:cNvPr id="17" name="Title 1"/>
          <p:cNvSpPr>
            <a:spLocks noGrp="1"/>
          </p:cNvSpPr>
          <p:nvPr>
            <p:ph type="title"/>
          </p:nvPr>
        </p:nvSpPr>
        <p:spPr>
          <a:xfrm>
            <a:off x="1828800" y="4860925"/>
            <a:ext cx="5486400" cy="566738"/>
          </a:xfrm>
          <a:prstGeom prst="rect">
            <a:avLst/>
          </a:prstGeom>
        </p:spPr>
        <p:txBody>
          <a:bodyPr anchor="b"/>
          <a:lstStyle>
            <a:lvl1pPr algn="l">
              <a:defRPr sz="2000" b="1">
                <a:latin typeface="Arial"/>
              </a:defRPr>
            </a:lvl1pPr>
          </a:lstStyle>
          <a:p>
            <a:r>
              <a:rPr lang="en-US" dirty="0" smtClean="0"/>
              <a:t>Click to edit Master title style</a:t>
            </a:r>
            <a:endParaRPr lang="en-US" dirty="0"/>
          </a:p>
        </p:txBody>
      </p:sp>
      <p:sp>
        <p:nvSpPr>
          <p:cNvPr id="18" name="Picture Placeholder 2"/>
          <p:cNvSpPr>
            <a:spLocks noGrp="1"/>
          </p:cNvSpPr>
          <p:nvPr>
            <p:ph type="pic" idx="1"/>
          </p:nvPr>
        </p:nvSpPr>
        <p:spPr>
          <a:xfrm>
            <a:off x="1828800" y="673100"/>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19" name="Text Placeholder 3"/>
          <p:cNvSpPr>
            <a:spLocks noGrp="1"/>
          </p:cNvSpPr>
          <p:nvPr>
            <p:ph type="body" sz="half" idx="2"/>
          </p:nvPr>
        </p:nvSpPr>
        <p:spPr>
          <a:xfrm>
            <a:off x="1828800" y="5427663"/>
            <a:ext cx="5486400" cy="592137"/>
          </a:xfrm>
          <a:prstGeom prst="rect">
            <a:avLst/>
          </a:prstGeom>
        </p:spPr>
        <p:txBody>
          <a:bodyPr/>
          <a:lstStyle>
            <a:lvl1pPr marL="0" indent="0">
              <a:buNone/>
              <a:defRPr sz="1400">
                <a:solidFill>
                  <a:schemeClr val="tx1">
                    <a:lumMod val="75000"/>
                    <a:lumOff val="2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Slide Number Placeholder 5"/>
          <p:cNvSpPr txBox="1">
            <a:spLocks/>
          </p:cNvSpPr>
          <p:nvPr userDrawn="1"/>
        </p:nvSpPr>
        <p:spPr>
          <a:xfrm>
            <a:off x="8593138" y="6399213"/>
            <a:ext cx="533400" cy="365125"/>
          </a:xfrm>
          <a:prstGeom prst="rect">
            <a:avLst/>
          </a:prstGeom>
        </p:spPr>
        <p:txBody>
          <a:bodyPr anchor="ctr"/>
          <a:lstStyle/>
          <a:p>
            <a:pPr>
              <a:defRPr/>
            </a:pPr>
            <a:fld id="{316D2D8F-2F6B-42BD-A4E3-AE60F9DACC9C}" type="slidenum">
              <a:rPr lang="en-US" sz="1000">
                <a:solidFill>
                  <a:srgbClr val="828282"/>
                </a:solidFill>
                <a:ea typeface="ＭＳ Ｐゴシック" pitchFamily="-65" charset="-128"/>
                <a:cs typeface="+mn-cs"/>
              </a:rPr>
              <a:pPr>
                <a:defRPr/>
              </a:pPr>
              <a:t>‹#›</a:t>
            </a:fld>
            <a:endParaRPr lang="en-US" sz="1000">
              <a:solidFill>
                <a:srgbClr val="828282"/>
              </a:solidFill>
              <a:ea typeface="ＭＳ Ｐゴシック" pitchFamily="-65" charset="-128"/>
              <a:cs typeface="+mn-cs"/>
            </a:endParaRPr>
          </a:p>
        </p:txBody>
      </p:sp>
      <p:sp>
        <p:nvSpPr>
          <p:cNvPr id="4" name="Rectangle 29"/>
          <p:cNvSpPr>
            <a:spLocks noChangeArrowheads="1"/>
          </p:cNvSpPr>
          <p:nvPr userDrawn="1"/>
        </p:nvSpPr>
        <p:spPr bwMode="auto">
          <a:xfrm>
            <a:off x="8583613" y="6470650"/>
            <a:ext cx="76200" cy="184150"/>
          </a:xfrm>
          <a:prstGeom prst="rect">
            <a:avLst/>
          </a:prstGeom>
          <a:noFill/>
          <a:ln w="9525">
            <a:noFill/>
            <a:miter lim="800000"/>
            <a:headEnd/>
            <a:tailEnd/>
          </a:ln>
        </p:spPr>
        <p:txBody>
          <a:bodyPr lIns="0" tIns="0" rIns="0" bIns="0">
            <a:spAutoFit/>
          </a:bodyPr>
          <a:lstStyle/>
          <a:p>
            <a:pPr>
              <a:defRPr/>
            </a:pPr>
            <a:r>
              <a:rPr lang="en-US" sz="1200">
                <a:solidFill>
                  <a:srgbClr val="828282"/>
                </a:solidFill>
                <a:ea typeface="ＭＳ Ｐゴシック" pitchFamily="-65" charset="-128"/>
                <a:cs typeface="+mn-cs"/>
              </a:rPr>
              <a:t>|</a:t>
            </a:r>
          </a:p>
        </p:txBody>
      </p:sp>
      <p:pic>
        <p:nvPicPr>
          <p:cNvPr id="5" name="Picture 2" descr="d:\Profiles\jlecoz\Desktop\cegedimRM_logo2010_PRINT.jpg"/>
          <p:cNvPicPr>
            <a:picLocks noChangeAspect="1" noChangeArrowheads="1"/>
          </p:cNvPicPr>
          <p:nvPr userDrawn="1"/>
        </p:nvPicPr>
        <p:blipFill>
          <a:blip r:embed="rId2"/>
          <a:srcRect l="5864" t="10625" r="7414" b="18538"/>
          <a:stretch>
            <a:fillRect/>
          </a:stretch>
        </p:blipFill>
        <p:spPr bwMode="auto">
          <a:xfrm>
            <a:off x="182563" y="6345238"/>
            <a:ext cx="1409700" cy="381000"/>
          </a:xfrm>
          <a:prstGeom prst="rect">
            <a:avLst/>
          </a:prstGeom>
          <a:noFill/>
          <a:ln w="9525">
            <a:noFill/>
            <a:miter lim="800000"/>
            <a:headEnd/>
            <a:tailEnd/>
          </a:ln>
        </p:spPr>
      </p:pic>
      <p:sp>
        <p:nvSpPr>
          <p:cNvPr id="6" name="Rectangle 29"/>
          <p:cNvSpPr>
            <a:spLocks noChangeArrowheads="1"/>
          </p:cNvSpPr>
          <p:nvPr userDrawn="1"/>
        </p:nvSpPr>
        <p:spPr bwMode="auto">
          <a:xfrm>
            <a:off x="5503863" y="6619875"/>
            <a:ext cx="3044825" cy="92075"/>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sz="600" dirty="0">
                <a:solidFill>
                  <a:srgbClr val="0082D1">
                    <a:lumMod val="65000"/>
                    <a:lumOff val="35000"/>
                  </a:srgbClr>
                </a:solidFill>
                <a:latin typeface="Arial"/>
              </a:rPr>
              <a:t>This document should not be distributed without Cegedim authorization – Copyright 2013</a:t>
            </a:r>
          </a:p>
        </p:txBody>
      </p:sp>
      <p:cxnSp>
        <p:nvCxnSpPr>
          <p:cNvPr id="7" name="Straight Connector 19"/>
          <p:cNvCxnSpPr/>
          <p:nvPr userDrawn="1"/>
        </p:nvCxnSpPr>
        <p:spPr bwMode="auto">
          <a:xfrm>
            <a:off x="1646238" y="6591300"/>
            <a:ext cx="6888162" cy="1588"/>
          </a:xfrm>
          <a:prstGeom prst="line">
            <a:avLst/>
          </a:prstGeom>
          <a:gradFill rotWithShape="1">
            <a:gsLst>
              <a:gs pos="0">
                <a:schemeClr val="accent1"/>
              </a:gs>
              <a:gs pos="100000">
                <a:schemeClr val="accent1">
                  <a:gamma/>
                  <a:shade val="46275"/>
                  <a:invGamma/>
                </a:schemeClr>
              </a:gs>
            </a:gsLst>
            <a:lin ang="5400000" scaled="1"/>
          </a:gradFill>
          <a:ln w="12700" cap="flat" cmpd="sng" algn="ctr">
            <a:solidFill>
              <a:schemeClr val="bg1">
                <a:lumMod val="85000"/>
              </a:schemeClr>
            </a:solidFill>
            <a:prstDash val="solid"/>
            <a:round/>
            <a:headEnd type="none" w="med" len="med"/>
            <a:tailEnd type="none" w="med" len="med"/>
          </a:ln>
          <a:effectLst/>
        </p:spPr>
      </p:cxnSp>
      <p:sp>
        <p:nvSpPr>
          <p:cNvPr id="14" name="Vertical Text Placeholder 2"/>
          <p:cNvSpPr>
            <a:spLocks noGrp="1"/>
          </p:cNvSpPr>
          <p:nvPr>
            <p:ph type="body" orient="vert" idx="1"/>
          </p:nvPr>
        </p:nvSpPr>
        <p:spPr>
          <a:xfrm>
            <a:off x="304800" y="1600200"/>
            <a:ext cx="8229600" cy="4525963"/>
          </a:xfrm>
          <a:prstGeom prst="rect">
            <a:avLst/>
          </a:prstGeom>
        </p:spPr>
        <p:txBody>
          <a:bodyPr vert="eaVert"/>
          <a:lstStyle>
            <a:lvl1pPr>
              <a:buSzPct val="100000"/>
              <a:buFontTx/>
              <a:buBlip>
                <a:blip r:embed="rId3"/>
              </a:buBlip>
              <a:defRPr>
                <a:solidFill>
                  <a:schemeClr val="tx1">
                    <a:lumMod val="75000"/>
                    <a:lumOff val="25000"/>
                  </a:schemeClr>
                </a:solidFill>
              </a:defRPr>
            </a:lvl1pPr>
            <a:lvl2pPr>
              <a:buSzPct val="100000"/>
              <a:buFontTx/>
              <a:buBlip>
                <a:blip r:embed="rId4"/>
              </a:buBlip>
              <a:defRPr>
                <a:solidFill>
                  <a:schemeClr val="tx1">
                    <a:lumMod val="75000"/>
                    <a:lumOff val="25000"/>
                  </a:schemeClr>
                </a:solidFill>
              </a:defRPr>
            </a:lvl2pPr>
            <a:lvl3pPr>
              <a:buSzPct val="100000"/>
              <a:buFontTx/>
              <a:buBlip>
                <a:blip r:embed="rId4"/>
              </a:buBlip>
              <a:defRPr>
                <a:solidFill>
                  <a:schemeClr val="tx1">
                    <a:lumMod val="75000"/>
                    <a:lumOff val="25000"/>
                  </a:schemeClr>
                </a:solidFill>
              </a:defRPr>
            </a:lvl3pPr>
            <a:lvl4pPr>
              <a:buSzPct val="100000"/>
              <a:buFontTx/>
              <a:buBlip>
                <a:blip r:embed="rId4"/>
              </a:buBlip>
              <a:defRPr>
                <a:solidFill>
                  <a:schemeClr val="tx1">
                    <a:lumMod val="75000"/>
                    <a:lumOff val="25000"/>
                  </a:schemeClr>
                </a:solidFill>
              </a:defRPr>
            </a:lvl4pPr>
            <a:lvl5pPr>
              <a:buSzPct val="100000"/>
              <a:buFontTx/>
              <a:buBlip>
                <a:blip r:embed="rId4"/>
              </a:buBlip>
              <a:defRPr>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pic>
        <p:nvPicPr>
          <p:cNvPr id="4" name="Picture 54" descr="CEGDEN_Symbol"/>
          <p:cNvPicPr>
            <a:picLocks noChangeAspect="1" noChangeArrowheads="1"/>
          </p:cNvPicPr>
          <p:nvPr userDrawn="1"/>
        </p:nvPicPr>
        <p:blipFill>
          <a:blip r:embed="rId2"/>
          <a:srcRect/>
          <a:stretch>
            <a:fillRect/>
          </a:stretch>
        </p:blipFill>
        <p:spPr bwMode="auto">
          <a:xfrm>
            <a:off x="8205788" y="6126163"/>
            <a:ext cx="938212" cy="685800"/>
          </a:xfrm>
          <a:prstGeom prst="rect">
            <a:avLst/>
          </a:prstGeom>
          <a:noFill/>
          <a:ln w="9525">
            <a:noFill/>
            <a:miter lim="800000"/>
            <a:headEnd/>
            <a:tailEnd/>
          </a:ln>
        </p:spPr>
      </p:pic>
      <p:cxnSp>
        <p:nvCxnSpPr>
          <p:cNvPr id="5" name="Straight Connector 4"/>
          <p:cNvCxnSpPr/>
          <p:nvPr userDrawn="1"/>
        </p:nvCxnSpPr>
        <p:spPr bwMode="auto">
          <a:xfrm rot="5400000">
            <a:off x="4571207" y="3429794"/>
            <a:ext cx="6248400" cy="1587"/>
          </a:xfrm>
          <a:prstGeom prst="line">
            <a:avLst/>
          </a:prstGeom>
          <a:gradFill rotWithShape="1">
            <a:gsLst>
              <a:gs pos="0">
                <a:schemeClr val="accent1"/>
              </a:gs>
              <a:gs pos="100000">
                <a:schemeClr val="accent1">
                  <a:gamma/>
                  <a:shade val="46275"/>
                  <a:invGamma/>
                </a:schemeClr>
              </a:gs>
            </a:gsLst>
            <a:lin ang="5400000" scaled="1"/>
          </a:gradFill>
          <a:ln w="12700" cap="flat" cmpd="sng" algn="ctr">
            <a:solidFill>
              <a:schemeClr val="bg1">
                <a:lumMod val="85000"/>
              </a:schemeClr>
            </a:solidFill>
            <a:prstDash val="solid"/>
            <a:round/>
            <a:headEnd type="none" w="med" len="med"/>
            <a:tailEnd type="none" w="med" len="med"/>
          </a:ln>
          <a:effectLst/>
        </p:spPr>
      </p:cxnSp>
      <p:sp>
        <p:nvSpPr>
          <p:cNvPr id="6" name="Rectangle 48"/>
          <p:cNvSpPr>
            <a:spLocks noChangeArrowheads="1"/>
          </p:cNvSpPr>
          <p:nvPr userDrawn="1"/>
        </p:nvSpPr>
        <p:spPr bwMode="auto">
          <a:xfrm rot="5400000">
            <a:off x="-3017044" y="3307557"/>
            <a:ext cx="6262687" cy="228600"/>
          </a:xfrm>
          <a:prstGeom prst="rect">
            <a:avLst/>
          </a:prstGeom>
          <a:noFill/>
          <a:ln w="9525">
            <a:noFill/>
            <a:miter lim="800000"/>
            <a:headEnd/>
            <a:tailEnd/>
          </a:ln>
          <a:effectLst/>
        </p:spPr>
        <p:txBody>
          <a:bodyPr/>
          <a:lstStyle/>
          <a:p>
            <a:pPr algn="r">
              <a:defRPr/>
            </a:pPr>
            <a:r>
              <a:rPr lang="en-US" sz="600" dirty="0">
                <a:solidFill>
                  <a:srgbClr val="00B0F0"/>
                </a:solidFill>
                <a:ea typeface="ＭＳ Ｐゴシック" pitchFamily="-65" charset="-128"/>
                <a:cs typeface="+mn-cs"/>
              </a:rPr>
              <a:t>This document should not be distributed without Cegedim authorization – Copyright 2013</a:t>
            </a:r>
          </a:p>
        </p:txBody>
      </p:sp>
      <p:pic>
        <p:nvPicPr>
          <p:cNvPr id="7" name="Picture 2" descr="d:\Profiles\jlecoz\Desktop\cegedimRM_logo2010_PRINT.jpg"/>
          <p:cNvPicPr>
            <a:picLocks noChangeAspect="1" noChangeArrowheads="1"/>
          </p:cNvPicPr>
          <p:nvPr userDrawn="1"/>
        </p:nvPicPr>
        <p:blipFill>
          <a:blip r:embed="rId3"/>
          <a:srcRect l="18538" t="5864" r="10625" b="7414"/>
          <a:stretch>
            <a:fillRect/>
          </a:stretch>
        </p:blipFill>
        <p:spPr bwMode="auto">
          <a:xfrm>
            <a:off x="82550" y="266700"/>
            <a:ext cx="382588" cy="1409700"/>
          </a:xfrm>
          <a:prstGeom prst="rect">
            <a:avLst/>
          </a:prstGeom>
          <a:noFill/>
          <a:ln w="9525">
            <a:noFill/>
            <a:miter lim="800000"/>
            <a:headEnd/>
            <a:tailEnd/>
          </a:ln>
        </p:spPr>
      </p:pic>
      <p:sp>
        <p:nvSpPr>
          <p:cNvPr id="14" name="Vertical Text Placeholder 2"/>
          <p:cNvSpPr>
            <a:spLocks noGrp="1"/>
          </p:cNvSpPr>
          <p:nvPr>
            <p:ph type="body" orient="vert" idx="1"/>
          </p:nvPr>
        </p:nvSpPr>
        <p:spPr>
          <a:xfrm>
            <a:off x="457200" y="304800"/>
            <a:ext cx="6934200" cy="5821363"/>
          </a:xfrm>
          <a:prstGeom prst="rect">
            <a:avLst/>
          </a:prstGeom>
        </p:spPr>
        <p:txBody>
          <a:bodyPr vert="eaVert"/>
          <a:lstStyle>
            <a:lvl1pPr>
              <a:buSzPct val="100000"/>
              <a:buFontTx/>
              <a:buBlip>
                <a:blip r:embed="rId4"/>
              </a:buBlip>
              <a:defRPr>
                <a:solidFill>
                  <a:schemeClr val="tx1">
                    <a:lumMod val="75000"/>
                    <a:lumOff val="25000"/>
                  </a:schemeClr>
                </a:solidFill>
              </a:defRPr>
            </a:lvl1pPr>
            <a:lvl2pPr>
              <a:buSzPct val="100000"/>
              <a:buFontTx/>
              <a:buBlip>
                <a:blip r:embed="rId5"/>
              </a:buBlip>
              <a:defRPr>
                <a:solidFill>
                  <a:schemeClr val="tx1">
                    <a:lumMod val="75000"/>
                    <a:lumOff val="25000"/>
                  </a:schemeClr>
                </a:solidFill>
              </a:defRPr>
            </a:lvl2pPr>
            <a:lvl3pPr>
              <a:buSzPct val="100000"/>
              <a:buFontTx/>
              <a:buBlip>
                <a:blip r:embed="rId5"/>
              </a:buBlip>
              <a:defRPr>
                <a:solidFill>
                  <a:schemeClr val="tx1">
                    <a:lumMod val="75000"/>
                    <a:lumOff val="25000"/>
                  </a:schemeClr>
                </a:solidFill>
              </a:defRPr>
            </a:lvl3pPr>
            <a:lvl4pPr>
              <a:buSzPct val="100000"/>
              <a:buFontTx/>
              <a:buBlip>
                <a:blip r:embed="rId5"/>
              </a:buBlip>
              <a:defRPr>
                <a:solidFill>
                  <a:schemeClr val="tx1">
                    <a:lumMod val="75000"/>
                    <a:lumOff val="25000"/>
                  </a:schemeClr>
                </a:solidFill>
              </a:defRPr>
            </a:lvl4pPr>
            <a:lvl5pPr>
              <a:buSzPct val="100000"/>
              <a:buFontTx/>
              <a:buBlip>
                <a:blip r:embed="rId5"/>
              </a:buBlip>
              <a:defRPr>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itle 1"/>
          <p:cNvSpPr>
            <a:spLocks noGrp="1"/>
          </p:cNvSpPr>
          <p:nvPr>
            <p:ph type="title"/>
          </p:nvPr>
        </p:nvSpPr>
        <p:spPr>
          <a:xfrm rot="5400000">
            <a:off x="4457700" y="3848894"/>
            <a:ext cx="8229600" cy="1143000"/>
          </a:xfrm>
          <a:prstGeom prst="rect">
            <a:avLst/>
          </a:prstGeom>
        </p:spPr>
        <p:txBody>
          <a:bodyPr/>
          <a:lstStyle>
            <a:lvl1pPr>
              <a:defRPr>
                <a:latin typeface="Arial"/>
              </a:defRPr>
            </a:lvl1pPr>
          </a:lstStyle>
          <a:p>
            <a:r>
              <a:rPr lang="en-US" dirty="0" smtClean="0"/>
              <a:t>Click to edit Master title style</a:t>
            </a:r>
            <a:endParaRPr lang="en-US" dirty="0"/>
          </a:p>
        </p:txBody>
      </p:sp>
      <p:sp>
        <p:nvSpPr>
          <p:cNvPr id="8" name="Slide Number Placeholder 5"/>
          <p:cNvSpPr>
            <a:spLocks noGrp="1"/>
          </p:cNvSpPr>
          <p:nvPr>
            <p:ph type="sldNum" sz="quarter" idx="10"/>
          </p:nvPr>
        </p:nvSpPr>
        <p:spPr>
          <a:xfrm rot="5400000">
            <a:off x="-801687" y="5456237"/>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000">
                <a:solidFill>
                  <a:srgbClr val="0087D4"/>
                </a:solidFill>
                <a:latin typeface="Arial" pitchFamily="34" charset="0"/>
                <a:ea typeface="ＭＳ Ｐゴシック" pitchFamily="-65" charset="-128"/>
                <a:cs typeface="+mn-cs"/>
              </a:defRPr>
            </a:lvl1pPr>
          </a:lstStyle>
          <a:p>
            <a:pPr>
              <a:defRPr/>
            </a:pPr>
            <a:fld id="{2BC09835-265F-4197-AB86-7DAE9995D3B7}" type="slidenum">
              <a:rPr lang="en-US"/>
              <a:pPr>
                <a:defRPr/>
              </a:pPr>
              <a:t>‹#›</a:t>
            </a:fld>
            <a:endParaRPr 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Vide">
    <p:spTree>
      <p:nvGrpSpPr>
        <p:cNvPr id="1" name=""/>
        <p:cNvGrpSpPr/>
        <p:nvPr/>
      </p:nvGrpSpPr>
      <p:grpSpPr>
        <a:xfrm>
          <a:off x="0" y="0"/>
          <a:ext cx="0" cy="0"/>
          <a:chOff x="0" y="0"/>
          <a:chExt cx="0" cy="0"/>
        </a:xfrm>
      </p:grpSpPr>
      <p:sp>
        <p:nvSpPr>
          <p:cNvPr id="3" name="Slide Number Placeholder 5"/>
          <p:cNvSpPr txBox="1">
            <a:spLocks/>
          </p:cNvSpPr>
          <p:nvPr userDrawn="1"/>
        </p:nvSpPr>
        <p:spPr>
          <a:xfrm>
            <a:off x="8593138" y="6399213"/>
            <a:ext cx="533400" cy="365125"/>
          </a:xfrm>
          <a:prstGeom prst="rect">
            <a:avLst/>
          </a:prstGeom>
        </p:spPr>
        <p:txBody>
          <a:bodyPr anchor="ctr"/>
          <a:lstStyle/>
          <a:p>
            <a:pPr>
              <a:defRPr/>
            </a:pPr>
            <a:fld id="{2E7FE902-CED7-4C8C-9069-79502D1A0C10}" type="slidenum">
              <a:rPr lang="en-US" sz="1000">
                <a:solidFill>
                  <a:srgbClr val="828282"/>
                </a:solidFill>
                <a:ea typeface="ＭＳ Ｐゴシック" pitchFamily="-65" charset="-128"/>
                <a:cs typeface="+mn-cs"/>
              </a:rPr>
              <a:pPr>
                <a:defRPr/>
              </a:pPr>
              <a:t>‹#›</a:t>
            </a:fld>
            <a:endParaRPr lang="en-US" sz="1000">
              <a:solidFill>
                <a:srgbClr val="828282"/>
              </a:solidFill>
              <a:ea typeface="ＭＳ Ｐゴシック" pitchFamily="-65" charset="-128"/>
              <a:cs typeface="+mn-cs"/>
            </a:endParaRPr>
          </a:p>
        </p:txBody>
      </p:sp>
      <p:sp>
        <p:nvSpPr>
          <p:cNvPr id="4" name="Rectangle 29"/>
          <p:cNvSpPr>
            <a:spLocks noChangeArrowheads="1"/>
          </p:cNvSpPr>
          <p:nvPr userDrawn="1"/>
        </p:nvSpPr>
        <p:spPr bwMode="auto">
          <a:xfrm>
            <a:off x="8583613" y="6470650"/>
            <a:ext cx="76200" cy="184150"/>
          </a:xfrm>
          <a:prstGeom prst="rect">
            <a:avLst/>
          </a:prstGeom>
          <a:noFill/>
          <a:ln w="9525">
            <a:noFill/>
            <a:miter lim="800000"/>
            <a:headEnd/>
            <a:tailEnd/>
          </a:ln>
        </p:spPr>
        <p:txBody>
          <a:bodyPr lIns="0" tIns="0" rIns="0" bIns="0">
            <a:spAutoFit/>
          </a:bodyPr>
          <a:lstStyle/>
          <a:p>
            <a:pPr>
              <a:defRPr/>
            </a:pPr>
            <a:r>
              <a:rPr lang="en-US" sz="1200">
                <a:solidFill>
                  <a:srgbClr val="828282"/>
                </a:solidFill>
                <a:ea typeface="ＭＳ Ｐゴシック" pitchFamily="-65" charset="-128"/>
                <a:cs typeface="+mn-cs"/>
              </a:rPr>
              <a:t>|</a:t>
            </a:r>
          </a:p>
        </p:txBody>
      </p:sp>
      <p:pic>
        <p:nvPicPr>
          <p:cNvPr id="5" name="Picture 2" descr="d:\Profiles\jlecoz\Desktop\cegedimRM_logo2010_PRINT.jpg"/>
          <p:cNvPicPr>
            <a:picLocks noChangeAspect="1" noChangeArrowheads="1"/>
          </p:cNvPicPr>
          <p:nvPr userDrawn="1"/>
        </p:nvPicPr>
        <p:blipFill>
          <a:blip r:embed="rId2"/>
          <a:srcRect l="5864" t="10625" r="7414" b="18538"/>
          <a:stretch>
            <a:fillRect/>
          </a:stretch>
        </p:blipFill>
        <p:spPr bwMode="auto">
          <a:xfrm>
            <a:off x="182563" y="6345238"/>
            <a:ext cx="1409700" cy="381000"/>
          </a:xfrm>
          <a:prstGeom prst="rect">
            <a:avLst/>
          </a:prstGeom>
          <a:noFill/>
          <a:ln w="9525">
            <a:noFill/>
            <a:miter lim="800000"/>
            <a:headEnd/>
            <a:tailEnd/>
          </a:ln>
        </p:spPr>
      </p:pic>
      <p:sp>
        <p:nvSpPr>
          <p:cNvPr id="6" name="Rectangle 29"/>
          <p:cNvSpPr>
            <a:spLocks noChangeArrowheads="1"/>
          </p:cNvSpPr>
          <p:nvPr userDrawn="1"/>
        </p:nvSpPr>
        <p:spPr bwMode="auto">
          <a:xfrm>
            <a:off x="5503863" y="6619875"/>
            <a:ext cx="3044825" cy="92075"/>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sz="600" dirty="0">
                <a:solidFill>
                  <a:srgbClr val="0082D1">
                    <a:lumMod val="65000"/>
                    <a:lumOff val="35000"/>
                  </a:srgbClr>
                </a:solidFill>
                <a:latin typeface="Arial"/>
              </a:rPr>
              <a:t>This document should not be distributed without Cegedim authorization – Copyright 2013</a:t>
            </a:r>
          </a:p>
        </p:txBody>
      </p:sp>
      <p:cxnSp>
        <p:nvCxnSpPr>
          <p:cNvPr id="7" name="Straight Connector 19"/>
          <p:cNvCxnSpPr/>
          <p:nvPr userDrawn="1"/>
        </p:nvCxnSpPr>
        <p:spPr bwMode="auto">
          <a:xfrm>
            <a:off x="1646238" y="6591300"/>
            <a:ext cx="6888162" cy="1588"/>
          </a:xfrm>
          <a:prstGeom prst="line">
            <a:avLst/>
          </a:prstGeom>
          <a:gradFill rotWithShape="1">
            <a:gsLst>
              <a:gs pos="0">
                <a:schemeClr val="accent1"/>
              </a:gs>
              <a:gs pos="100000">
                <a:schemeClr val="accent1">
                  <a:gamma/>
                  <a:shade val="46275"/>
                  <a:invGamma/>
                </a:schemeClr>
              </a:gs>
            </a:gsLst>
            <a:lin ang="5400000" scaled="1"/>
          </a:gradFill>
          <a:ln w="12700" cap="flat" cmpd="sng" algn="ctr">
            <a:solidFill>
              <a:schemeClr val="bg1">
                <a:lumMod val="85000"/>
              </a:schemeClr>
            </a:solidFill>
            <a:prstDash val="solid"/>
            <a:round/>
            <a:headEnd type="none" w="med" len="med"/>
            <a:tailEnd type="none" w="med" len="med"/>
          </a:ln>
          <a:effectLst/>
        </p:spPr>
      </p:cxnSp>
      <p:pic>
        <p:nvPicPr>
          <p:cNvPr id="8" name="Picture 2" descr="X:\Réseau Juridique\JLECOZ\people.png"/>
          <p:cNvPicPr>
            <a:picLocks noChangeAspect="1" noChangeArrowheads="1"/>
          </p:cNvPicPr>
          <p:nvPr userDrawn="1"/>
        </p:nvPicPr>
        <p:blipFill>
          <a:blip r:embed="rId3"/>
          <a:srcRect l="59799"/>
          <a:stretch>
            <a:fillRect/>
          </a:stretch>
        </p:blipFill>
        <p:spPr bwMode="auto">
          <a:xfrm>
            <a:off x="0" y="1125538"/>
            <a:ext cx="2865438" cy="4321175"/>
          </a:xfrm>
          <a:prstGeom prst="rect">
            <a:avLst/>
          </a:prstGeom>
          <a:noFill/>
          <a:ln w="9525">
            <a:noFill/>
            <a:miter lim="800000"/>
            <a:headEnd/>
            <a:tailEnd/>
          </a:ln>
        </p:spPr>
      </p:pic>
      <p:sp>
        <p:nvSpPr>
          <p:cNvPr id="18" name="Text Placeholder 11"/>
          <p:cNvSpPr>
            <a:spLocks noGrp="1"/>
          </p:cNvSpPr>
          <p:nvPr>
            <p:ph type="body" sz="quarter" idx="10"/>
          </p:nvPr>
        </p:nvSpPr>
        <p:spPr>
          <a:xfrm>
            <a:off x="3429000" y="2057400"/>
            <a:ext cx="5486400" cy="3962400"/>
          </a:xfrm>
          <a:prstGeom prst="rect">
            <a:avLst/>
          </a:prstGeom>
        </p:spPr>
        <p:txBody>
          <a:bodyPr/>
          <a:lstStyle>
            <a:lvl1pPr>
              <a:buNone/>
              <a:defRPr/>
            </a:lvl1pPr>
            <a:lvl2pPr>
              <a:buSzPct val="100000"/>
              <a:buFontTx/>
              <a:buBlip>
                <a:blip r:embed="rId4"/>
              </a:buBlip>
              <a:defRPr baseline="0"/>
            </a:lvl2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Thank You">
    <p:spTree>
      <p:nvGrpSpPr>
        <p:cNvPr id="1" name=""/>
        <p:cNvGrpSpPr/>
        <p:nvPr/>
      </p:nvGrpSpPr>
      <p:grpSpPr>
        <a:xfrm>
          <a:off x="0" y="0"/>
          <a:ext cx="0" cy="0"/>
          <a:chOff x="0" y="0"/>
          <a:chExt cx="0" cy="0"/>
        </a:xfrm>
      </p:grpSpPr>
      <p:cxnSp>
        <p:nvCxnSpPr>
          <p:cNvPr id="2" name="Straight Connector 19"/>
          <p:cNvCxnSpPr/>
          <p:nvPr/>
        </p:nvCxnSpPr>
        <p:spPr bwMode="auto">
          <a:xfrm>
            <a:off x="1646238" y="6591300"/>
            <a:ext cx="6888162" cy="1588"/>
          </a:xfrm>
          <a:prstGeom prst="line">
            <a:avLst/>
          </a:prstGeom>
          <a:gradFill rotWithShape="1">
            <a:gsLst>
              <a:gs pos="0">
                <a:schemeClr val="accent1"/>
              </a:gs>
              <a:gs pos="100000">
                <a:schemeClr val="accent1">
                  <a:gamma/>
                  <a:shade val="46275"/>
                  <a:invGamma/>
                </a:schemeClr>
              </a:gs>
            </a:gsLst>
            <a:lin ang="5400000" scaled="1"/>
          </a:gradFill>
          <a:ln w="12700" cap="flat" cmpd="sng" algn="ctr">
            <a:solidFill>
              <a:schemeClr val="bg1">
                <a:lumMod val="85000"/>
              </a:schemeClr>
            </a:solidFill>
            <a:prstDash val="solid"/>
            <a:round/>
            <a:headEnd type="none" w="med" len="med"/>
            <a:tailEnd type="none" w="med" len="med"/>
          </a:ln>
          <a:effectLst/>
        </p:spPr>
      </p:cxnSp>
      <p:sp>
        <p:nvSpPr>
          <p:cNvPr id="3" name="Slide Number Placeholder 5"/>
          <p:cNvSpPr txBox="1">
            <a:spLocks/>
          </p:cNvSpPr>
          <p:nvPr/>
        </p:nvSpPr>
        <p:spPr bwMode="auto">
          <a:xfrm>
            <a:off x="8593138" y="6399213"/>
            <a:ext cx="533400" cy="365125"/>
          </a:xfrm>
          <a:prstGeom prst="rect">
            <a:avLst/>
          </a:prstGeom>
          <a:noFill/>
          <a:ln>
            <a:noFill/>
          </a:ln>
          <a:extLst/>
        </p:spPr>
        <p:txBody>
          <a:bodyPr anchor="ct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defRPr/>
            </a:pPr>
            <a:fld id="{541E059B-1CAA-44FD-80D7-DB0235BDF5E6}" type="slidenum">
              <a:rPr lang="en-US" sz="1000">
                <a:solidFill>
                  <a:srgbClr val="828282"/>
                </a:solidFill>
                <a:cs typeface="+mn-cs"/>
              </a:rPr>
              <a:pPr eaLnBrk="1" hangingPunct="1">
                <a:defRPr/>
              </a:pPr>
              <a:t>‹#›</a:t>
            </a:fld>
            <a:endParaRPr lang="en-US" sz="1000">
              <a:solidFill>
                <a:srgbClr val="828282"/>
              </a:solidFill>
              <a:cs typeface="+mn-cs"/>
            </a:endParaRPr>
          </a:p>
        </p:txBody>
      </p:sp>
      <p:sp>
        <p:nvSpPr>
          <p:cNvPr id="4" name="Rectangle 29"/>
          <p:cNvSpPr>
            <a:spLocks noChangeArrowheads="1"/>
          </p:cNvSpPr>
          <p:nvPr/>
        </p:nvSpPr>
        <p:spPr bwMode="auto">
          <a:xfrm>
            <a:off x="8583613" y="6470650"/>
            <a:ext cx="76200" cy="184150"/>
          </a:xfrm>
          <a:prstGeom prst="rect">
            <a:avLst/>
          </a:prstGeom>
          <a:noFill/>
          <a:ln>
            <a:noFill/>
          </a:ln>
          <a:extLst/>
        </p:spPr>
        <p:txBody>
          <a:bodyPr lIns="0" tIns="0" rIns="0" bIns="0">
            <a:spAutoFit/>
          </a:bodyPr>
          <a:lstStyle/>
          <a:p>
            <a:pPr>
              <a:defRPr/>
            </a:pPr>
            <a:r>
              <a:rPr lang="en-US" sz="1200">
                <a:solidFill>
                  <a:srgbClr val="828282"/>
                </a:solidFill>
                <a:latin typeface="Arial" charset="0"/>
                <a:ea typeface="+mn-ea"/>
                <a:cs typeface="+mn-cs"/>
              </a:rPr>
              <a:t>|</a:t>
            </a:r>
          </a:p>
        </p:txBody>
      </p:sp>
      <p:pic>
        <p:nvPicPr>
          <p:cNvPr id="5" name="Picture 3" descr="C:\Users\jlecoz\Desktop\Image6.jpg"/>
          <p:cNvPicPr>
            <a:picLocks noChangeAspect="1" noChangeArrowheads="1"/>
          </p:cNvPicPr>
          <p:nvPr/>
        </p:nvPicPr>
        <p:blipFill>
          <a:blip r:embed="rId2"/>
          <a:srcRect/>
          <a:stretch>
            <a:fillRect/>
          </a:stretch>
        </p:blipFill>
        <p:spPr bwMode="auto">
          <a:xfrm>
            <a:off x="182563" y="6345238"/>
            <a:ext cx="1408112" cy="377825"/>
          </a:xfrm>
          <a:prstGeom prst="rect">
            <a:avLst/>
          </a:prstGeom>
          <a:noFill/>
          <a:ln w="9525">
            <a:noFill/>
            <a:miter lim="800000"/>
            <a:headEnd/>
            <a:tailEnd/>
          </a:ln>
        </p:spPr>
      </p:pic>
      <p:pic>
        <p:nvPicPr>
          <p:cNvPr id="6" name="Picture 2" descr="d:\Profiles\jlecoz\Desktop\cegedimRM_logo2010_PRINT.jpg"/>
          <p:cNvPicPr>
            <a:picLocks noChangeAspect="1" noChangeArrowheads="1"/>
          </p:cNvPicPr>
          <p:nvPr/>
        </p:nvPicPr>
        <p:blipFill>
          <a:blip r:embed="rId3"/>
          <a:srcRect/>
          <a:stretch>
            <a:fillRect/>
          </a:stretch>
        </p:blipFill>
        <p:spPr bwMode="auto">
          <a:xfrm>
            <a:off x="6159500" y="0"/>
            <a:ext cx="2984500" cy="990600"/>
          </a:xfrm>
          <a:prstGeom prst="rect">
            <a:avLst/>
          </a:prstGeom>
          <a:noFill/>
          <a:ln w="9525">
            <a:noFill/>
            <a:miter lim="800000"/>
            <a:headEnd/>
            <a:tailEnd/>
          </a:ln>
        </p:spPr>
      </p:pic>
      <p:sp>
        <p:nvSpPr>
          <p:cNvPr id="7" name="Rectangle 29"/>
          <p:cNvSpPr>
            <a:spLocks noChangeArrowheads="1"/>
          </p:cNvSpPr>
          <p:nvPr/>
        </p:nvSpPr>
        <p:spPr bwMode="auto">
          <a:xfrm>
            <a:off x="5503863" y="6619875"/>
            <a:ext cx="3044825" cy="92075"/>
          </a:xfrm>
          <a:prstGeom prst="rect">
            <a:avLst/>
          </a:prstGeom>
          <a:noFill/>
          <a:ln w="9525">
            <a:noFill/>
            <a:miter lim="800000"/>
            <a:headEnd/>
            <a:tailEnd/>
          </a:ln>
        </p:spPr>
        <p:txBody>
          <a:bodyPr wrap="none" lIns="0" tIns="0" rIns="0" bIns="0">
            <a:spAutoFit/>
          </a:bodyPr>
          <a:lstStyle/>
          <a:p>
            <a:pPr defTabSz="914400">
              <a:defRPr/>
            </a:pPr>
            <a:r>
              <a:rPr lang="en-US" sz="600" dirty="0">
                <a:solidFill>
                  <a:srgbClr val="3BB5FF"/>
                </a:solidFill>
                <a:latin typeface="Arial" charset="0"/>
                <a:ea typeface="MS PGothic" pitchFamily="34" charset="-128"/>
                <a:cs typeface="+mn-cs"/>
              </a:rPr>
              <a:t>This document should not be distributed without </a:t>
            </a:r>
            <a:r>
              <a:rPr lang="en-US" sz="600" dirty="0" err="1">
                <a:solidFill>
                  <a:srgbClr val="3BB5FF"/>
                </a:solidFill>
                <a:latin typeface="Arial" charset="0"/>
                <a:ea typeface="MS PGothic" pitchFamily="34" charset="-128"/>
                <a:cs typeface="+mn-cs"/>
              </a:rPr>
              <a:t>Cegedim</a:t>
            </a:r>
            <a:r>
              <a:rPr lang="en-US" sz="600" dirty="0">
                <a:solidFill>
                  <a:srgbClr val="3BB5FF"/>
                </a:solidFill>
                <a:latin typeface="Arial" charset="0"/>
                <a:ea typeface="MS PGothic" pitchFamily="34" charset="-128"/>
                <a:cs typeface="+mn-cs"/>
              </a:rPr>
              <a:t> authorization – Copyright 2013</a:t>
            </a:r>
          </a:p>
        </p:txBody>
      </p:sp>
      <p:sp>
        <p:nvSpPr>
          <p:cNvPr id="8" name="Rounded Rectangle 6"/>
          <p:cNvSpPr>
            <a:spLocks noChangeArrowheads="1"/>
          </p:cNvSpPr>
          <p:nvPr/>
        </p:nvSpPr>
        <p:spPr bwMode="auto">
          <a:xfrm>
            <a:off x="4306888" y="2843213"/>
            <a:ext cx="4318000" cy="2006600"/>
          </a:xfrm>
          <a:prstGeom prst="roundRect">
            <a:avLst>
              <a:gd name="adj" fmla="val 16667"/>
            </a:avLst>
          </a:prstGeom>
          <a:gradFill rotWithShape="1">
            <a:gsLst>
              <a:gs pos="0">
                <a:schemeClr val="bg1"/>
              </a:gs>
              <a:gs pos="100000">
                <a:srgbClr val="E1F3F9"/>
              </a:gs>
            </a:gsLst>
            <a:path path="rect">
              <a:fillToRect l="100000" t="100000"/>
            </a:path>
          </a:gradFill>
          <a:ln w="3175">
            <a:noFill/>
            <a:round/>
            <a:headEnd/>
            <a:tailEnd/>
          </a:ln>
          <a:effectLst>
            <a:outerShdw dist="15240" dir="5400000" rotWithShape="0">
              <a:srgbClr val="808080">
                <a:alpha val="54999"/>
              </a:srgbClr>
            </a:outerShdw>
          </a:effectLst>
        </p:spPr>
        <p:txBody>
          <a:bodyPr anchor="ctr"/>
          <a:lstStyle/>
          <a:p>
            <a:pPr algn="ctr">
              <a:defRPr/>
            </a:pPr>
            <a:endParaRPr lang="en-US">
              <a:solidFill>
                <a:srgbClr val="FFFFFF"/>
              </a:solidFill>
              <a:latin typeface="Arial" charset="0"/>
              <a:ea typeface="ＭＳ Ｐゴシック" pitchFamily="-65" charset="-128"/>
              <a:cs typeface="+mn-cs"/>
            </a:endParaRPr>
          </a:p>
        </p:txBody>
      </p:sp>
      <p:pic>
        <p:nvPicPr>
          <p:cNvPr id="9" name="Picture 2" descr="X:\Réseau Juridique\JLECOZ\people.png"/>
          <p:cNvPicPr>
            <a:picLocks noChangeAspect="1" noChangeArrowheads="1"/>
          </p:cNvPicPr>
          <p:nvPr/>
        </p:nvPicPr>
        <p:blipFill>
          <a:blip r:embed="rId4"/>
          <a:srcRect l="59799"/>
          <a:stretch>
            <a:fillRect/>
          </a:stretch>
        </p:blipFill>
        <p:spPr bwMode="auto">
          <a:xfrm>
            <a:off x="0" y="1125538"/>
            <a:ext cx="2865438" cy="4321175"/>
          </a:xfrm>
          <a:prstGeom prst="rect">
            <a:avLst/>
          </a:prstGeom>
          <a:noFill/>
          <a:ln w="9525">
            <a:noFill/>
            <a:miter lim="800000"/>
            <a:headEnd/>
            <a:tailEnd/>
          </a:ln>
        </p:spPr>
      </p:pic>
    </p:spTree>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4" name="Picture 2" descr="arrow_homepage.png"/>
          <p:cNvPicPr>
            <a:picLocks noChangeAspect="1"/>
          </p:cNvPicPr>
          <p:nvPr userDrawn="1"/>
        </p:nvPicPr>
        <p:blipFill>
          <a:blip r:embed="rId2"/>
          <a:srcRect/>
          <a:stretch>
            <a:fillRect/>
          </a:stretch>
        </p:blipFill>
        <p:spPr bwMode="auto">
          <a:xfrm>
            <a:off x="3343275" y="3124200"/>
            <a:ext cx="466725" cy="482600"/>
          </a:xfrm>
          <a:prstGeom prst="rect">
            <a:avLst/>
          </a:prstGeom>
          <a:noFill/>
          <a:ln w="9525">
            <a:noFill/>
            <a:miter lim="800000"/>
            <a:headEnd/>
            <a:tailEnd/>
          </a:ln>
        </p:spPr>
      </p:pic>
      <p:pic>
        <p:nvPicPr>
          <p:cNvPr id="5" name="Picture 2" descr="d:\Profiles\jlecoz\Desktop\cegedimRM_logo2010_PRINT.jpg"/>
          <p:cNvPicPr>
            <a:picLocks noChangeAspect="1" noChangeArrowheads="1"/>
          </p:cNvPicPr>
          <p:nvPr userDrawn="1"/>
        </p:nvPicPr>
        <p:blipFill>
          <a:blip r:embed="rId3"/>
          <a:srcRect/>
          <a:stretch>
            <a:fillRect/>
          </a:stretch>
        </p:blipFill>
        <p:spPr bwMode="auto">
          <a:xfrm>
            <a:off x="6159500" y="5867400"/>
            <a:ext cx="2984500" cy="990600"/>
          </a:xfrm>
          <a:prstGeom prst="rect">
            <a:avLst/>
          </a:prstGeom>
          <a:noFill/>
          <a:ln w="9525">
            <a:noFill/>
            <a:miter lim="800000"/>
            <a:headEnd/>
            <a:tailEnd/>
          </a:ln>
        </p:spPr>
      </p:pic>
      <p:pic>
        <p:nvPicPr>
          <p:cNvPr id="6" name="Picture 2" descr="X:\Réseau Juridique\JLECOZ\people.png"/>
          <p:cNvPicPr>
            <a:picLocks noChangeAspect="1" noChangeArrowheads="1"/>
          </p:cNvPicPr>
          <p:nvPr userDrawn="1"/>
        </p:nvPicPr>
        <p:blipFill>
          <a:blip r:embed="rId4"/>
          <a:srcRect l="59799"/>
          <a:stretch>
            <a:fillRect/>
          </a:stretch>
        </p:blipFill>
        <p:spPr bwMode="auto">
          <a:xfrm>
            <a:off x="0" y="1125538"/>
            <a:ext cx="2865438" cy="4321175"/>
          </a:xfrm>
          <a:prstGeom prst="rect">
            <a:avLst/>
          </a:prstGeom>
          <a:noFill/>
          <a:ln w="9525">
            <a:noFill/>
            <a:miter lim="800000"/>
            <a:headEnd/>
            <a:tailEnd/>
          </a:ln>
        </p:spPr>
      </p:pic>
      <p:sp>
        <p:nvSpPr>
          <p:cNvPr id="2" name="Title 1"/>
          <p:cNvSpPr>
            <a:spLocks noGrp="1"/>
          </p:cNvSpPr>
          <p:nvPr>
            <p:ph type="ctrTitle"/>
          </p:nvPr>
        </p:nvSpPr>
        <p:spPr>
          <a:xfrm>
            <a:off x="609600" y="838200"/>
            <a:ext cx="8229600" cy="1470025"/>
          </a:xfrm>
          <a:prstGeom prst="rect">
            <a:avLst/>
          </a:prstGeom>
        </p:spPr>
        <p:txBody>
          <a:bodyPr anchor="ctr" anchorCtr="0">
            <a:normAutofit/>
          </a:bodyPr>
          <a:lstStyle>
            <a:lvl1pPr algn="l">
              <a:defRPr sz="3000" b="1" i="0">
                <a:latin typeface="Arial"/>
              </a:defRPr>
            </a:lvl1pPr>
          </a:lstStyle>
          <a:p>
            <a:r>
              <a:rPr lang="en-US" smtClean="0"/>
              <a:t>Click to edit Master title style</a:t>
            </a:r>
            <a:endParaRPr lang="en-US" dirty="0"/>
          </a:p>
        </p:txBody>
      </p:sp>
      <p:sp>
        <p:nvSpPr>
          <p:cNvPr id="3" name="Subtitle 2"/>
          <p:cNvSpPr>
            <a:spLocks noGrp="1"/>
          </p:cNvSpPr>
          <p:nvPr>
            <p:ph type="subTitle" idx="1"/>
          </p:nvPr>
        </p:nvSpPr>
        <p:spPr>
          <a:xfrm>
            <a:off x="3962400" y="3136900"/>
            <a:ext cx="4876800" cy="730448"/>
          </a:xfrm>
          <a:prstGeom prst="rect">
            <a:avLst/>
          </a:prstGeom>
        </p:spPr>
        <p:txBody>
          <a:bodyPr vert="horz">
            <a:normAutofit/>
          </a:bodyPr>
          <a:lstStyle>
            <a:lvl1pPr marL="0" indent="0" algn="l">
              <a:lnSpc>
                <a:spcPct val="100000"/>
              </a:lnSpc>
              <a:buNone/>
              <a:defRPr sz="2000">
                <a:solidFill>
                  <a:schemeClr val="tx1">
                    <a:lumMod val="75000"/>
                    <a:lumOff val="25000"/>
                  </a:schemeClr>
                </a:solidFill>
                <a:latin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smtClean="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4" name="Straight Connector 3"/>
          <p:cNvCxnSpPr/>
          <p:nvPr userDrawn="1"/>
        </p:nvCxnSpPr>
        <p:spPr bwMode="auto">
          <a:xfrm>
            <a:off x="304800" y="989013"/>
            <a:ext cx="8153400" cy="1587"/>
          </a:xfrm>
          <a:prstGeom prst="line">
            <a:avLst/>
          </a:prstGeom>
          <a:gradFill rotWithShape="1">
            <a:gsLst>
              <a:gs pos="0">
                <a:schemeClr val="accent1"/>
              </a:gs>
              <a:gs pos="100000">
                <a:schemeClr val="accent1">
                  <a:gamma/>
                  <a:shade val="46275"/>
                  <a:invGamma/>
                </a:schemeClr>
              </a:gs>
            </a:gsLst>
            <a:lin ang="5400000" scaled="1"/>
          </a:gradFill>
          <a:ln w="12700" cap="flat" cmpd="sng" algn="ctr">
            <a:solidFill>
              <a:schemeClr val="bg1">
                <a:lumMod val="85000"/>
              </a:schemeClr>
            </a:solidFill>
            <a:prstDash val="solid"/>
            <a:round/>
            <a:headEnd type="none" w="med" len="med"/>
            <a:tailEnd type="none" w="med" len="med"/>
          </a:ln>
          <a:effectLst/>
        </p:spPr>
      </p:cxnSp>
      <p:sp>
        <p:nvSpPr>
          <p:cNvPr id="5" name="Slide Number Placeholder 5"/>
          <p:cNvSpPr txBox="1">
            <a:spLocks/>
          </p:cNvSpPr>
          <p:nvPr userDrawn="1"/>
        </p:nvSpPr>
        <p:spPr>
          <a:xfrm>
            <a:off x="8593138" y="6391275"/>
            <a:ext cx="533400" cy="365125"/>
          </a:xfrm>
          <a:prstGeom prst="rect">
            <a:avLst/>
          </a:prstGeom>
        </p:spPr>
        <p:txBody>
          <a:bodyPr anchor="ctr"/>
          <a:lstStyle/>
          <a:p>
            <a:pPr>
              <a:defRPr/>
            </a:pPr>
            <a:fld id="{65595739-08CF-44D5-96A6-79840F703D5A}" type="slidenum">
              <a:rPr lang="en-US" sz="1000">
                <a:solidFill>
                  <a:srgbClr val="828282"/>
                </a:solidFill>
                <a:ea typeface="ＭＳ Ｐゴシック" pitchFamily="-65" charset="-128"/>
                <a:cs typeface="+mn-cs"/>
              </a:rPr>
              <a:pPr>
                <a:defRPr/>
              </a:pPr>
              <a:t>‹#›</a:t>
            </a:fld>
            <a:endParaRPr lang="en-US" sz="1000">
              <a:solidFill>
                <a:srgbClr val="828282"/>
              </a:solidFill>
              <a:ea typeface="ＭＳ Ｐゴシック" pitchFamily="-65" charset="-128"/>
              <a:cs typeface="+mn-cs"/>
            </a:endParaRPr>
          </a:p>
        </p:txBody>
      </p:sp>
      <p:sp>
        <p:nvSpPr>
          <p:cNvPr id="6" name="Rectangle 29"/>
          <p:cNvSpPr>
            <a:spLocks noChangeArrowheads="1"/>
          </p:cNvSpPr>
          <p:nvPr userDrawn="1"/>
        </p:nvSpPr>
        <p:spPr bwMode="auto">
          <a:xfrm>
            <a:off x="8583613" y="6462713"/>
            <a:ext cx="76200" cy="184150"/>
          </a:xfrm>
          <a:prstGeom prst="rect">
            <a:avLst/>
          </a:prstGeom>
          <a:noFill/>
          <a:ln w="9525">
            <a:noFill/>
            <a:miter lim="800000"/>
            <a:headEnd/>
            <a:tailEnd/>
          </a:ln>
        </p:spPr>
        <p:txBody>
          <a:bodyPr lIns="0" tIns="0" rIns="0" bIns="0">
            <a:spAutoFit/>
          </a:bodyPr>
          <a:lstStyle/>
          <a:p>
            <a:pPr>
              <a:defRPr/>
            </a:pPr>
            <a:r>
              <a:rPr lang="en-US" sz="1200">
                <a:solidFill>
                  <a:srgbClr val="828282"/>
                </a:solidFill>
                <a:ea typeface="ＭＳ Ｐゴシック" pitchFamily="-65" charset="-128"/>
                <a:cs typeface="+mn-cs"/>
              </a:rPr>
              <a:t>|</a:t>
            </a:r>
          </a:p>
        </p:txBody>
      </p:sp>
      <p:pic>
        <p:nvPicPr>
          <p:cNvPr id="7" name="Picture 2" descr="d:\Profiles\jlecoz\Desktop\cegedimRM_logo2010_PRINT.jpg"/>
          <p:cNvPicPr>
            <a:picLocks noChangeAspect="1" noChangeArrowheads="1"/>
          </p:cNvPicPr>
          <p:nvPr userDrawn="1"/>
        </p:nvPicPr>
        <p:blipFill>
          <a:blip r:embed="rId2"/>
          <a:srcRect l="5864" t="10625" r="7414" b="18538"/>
          <a:stretch>
            <a:fillRect/>
          </a:stretch>
        </p:blipFill>
        <p:spPr bwMode="auto">
          <a:xfrm>
            <a:off x="182563" y="6345238"/>
            <a:ext cx="1409700" cy="381000"/>
          </a:xfrm>
          <a:prstGeom prst="rect">
            <a:avLst/>
          </a:prstGeom>
          <a:noFill/>
          <a:ln w="9525">
            <a:noFill/>
            <a:miter lim="800000"/>
            <a:headEnd/>
            <a:tailEnd/>
          </a:ln>
        </p:spPr>
      </p:pic>
      <p:sp>
        <p:nvSpPr>
          <p:cNvPr id="8" name="Rectangle 29"/>
          <p:cNvSpPr>
            <a:spLocks noChangeArrowheads="1"/>
          </p:cNvSpPr>
          <p:nvPr userDrawn="1"/>
        </p:nvSpPr>
        <p:spPr bwMode="auto">
          <a:xfrm>
            <a:off x="5503863" y="6619875"/>
            <a:ext cx="3044825" cy="92075"/>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sz="600" dirty="0">
                <a:solidFill>
                  <a:srgbClr val="0082D1">
                    <a:lumMod val="65000"/>
                    <a:lumOff val="35000"/>
                  </a:srgbClr>
                </a:solidFill>
                <a:latin typeface="Arial"/>
              </a:rPr>
              <a:t>This document should not be distributed without Cegedim authorization – Copyright 2013</a:t>
            </a:r>
          </a:p>
        </p:txBody>
      </p:sp>
      <p:cxnSp>
        <p:nvCxnSpPr>
          <p:cNvPr id="9" name="Straight Connector 19"/>
          <p:cNvCxnSpPr/>
          <p:nvPr userDrawn="1"/>
        </p:nvCxnSpPr>
        <p:spPr bwMode="auto">
          <a:xfrm>
            <a:off x="1646238" y="6591300"/>
            <a:ext cx="6888162" cy="1588"/>
          </a:xfrm>
          <a:prstGeom prst="line">
            <a:avLst/>
          </a:prstGeom>
          <a:gradFill rotWithShape="1">
            <a:gsLst>
              <a:gs pos="0">
                <a:schemeClr val="accent1"/>
              </a:gs>
              <a:gs pos="100000">
                <a:schemeClr val="accent1">
                  <a:gamma/>
                  <a:shade val="46275"/>
                  <a:invGamma/>
                </a:schemeClr>
              </a:gs>
            </a:gsLst>
            <a:lin ang="5400000" scaled="1"/>
          </a:gradFill>
          <a:ln w="12700" cap="flat" cmpd="sng" algn="ctr">
            <a:solidFill>
              <a:schemeClr val="bg1">
                <a:lumMod val="85000"/>
              </a:schemeClr>
            </a:solidFill>
            <a:prstDash val="solid"/>
            <a:round/>
            <a:headEnd type="none" w="med" len="med"/>
            <a:tailEnd type="none" w="med" len="med"/>
          </a:ln>
          <a:effectLst/>
        </p:spPr>
      </p:cxnSp>
      <p:pic>
        <p:nvPicPr>
          <p:cNvPr id="10" name="Picture 2" descr="X:\Réseau Juridique\JLECOZ\people.png"/>
          <p:cNvPicPr>
            <a:picLocks noChangeAspect="1" noChangeArrowheads="1"/>
          </p:cNvPicPr>
          <p:nvPr userDrawn="1"/>
        </p:nvPicPr>
        <p:blipFill>
          <a:blip r:embed="rId3"/>
          <a:srcRect r="59799"/>
          <a:stretch>
            <a:fillRect/>
          </a:stretch>
        </p:blipFill>
        <p:spPr bwMode="auto">
          <a:xfrm>
            <a:off x="8320088" y="-204788"/>
            <a:ext cx="858837" cy="1296988"/>
          </a:xfrm>
          <a:prstGeom prst="rect">
            <a:avLst/>
          </a:prstGeom>
          <a:noFill/>
          <a:ln w="9525">
            <a:noFill/>
            <a:miter lim="800000"/>
            <a:headEnd/>
            <a:tailEnd/>
          </a:ln>
        </p:spPr>
      </p:pic>
      <p:sp>
        <p:nvSpPr>
          <p:cNvPr id="18" name="Title 1"/>
          <p:cNvSpPr>
            <a:spLocks noGrp="1"/>
          </p:cNvSpPr>
          <p:nvPr>
            <p:ph type="title"/>
          </p:nvPr>
        </p:nvSpPr>
        <p:spPr>
          <a:xfrm>
            <a:off x="304800" y="0"/>
            <a:ext cx="8229600" cy="990600"/>
          </a:xfrm>
          <a:prstGeom prst="rect">
            <a:avLst/>
          </a:prstGeom>
        </p:spPr>
        <p:txBody>
          <a:bodyPr anchor="ctr" anchorCtr="0"/>
          <a:lstStyle>
            <a:lvl1pPr>
              <a:defRPr>
                <a:latin typeface="Arial"/>
              </a:defRPr>
            </a:lvl1pPr>
          </a:lstStyle>
          <a:p>
            <a:r>
              <a:rPr lang="en-US" dirty="0" smtClean="0"/>
              <a:t>Click to edit Master title style</a:t>
            </a:r>
            <a:endParaRPr lang="en-US" dirty="0"/>
          </a:p>
        </p:txBody>
      </p:sp>
      <p:sp>
        <p:nvSpPr>
          <p:cNvPr id="19" name="Content Placeholder 2"/>
          <p:cNvSpPr>
            <a:spLocks noGrp="1"/>
          </p:cNvSpPr>
          <p:nvPr>
            <p:ph idx="1"/>
          </p:nvPr>
        </p:nvSpPr>
        <p:spPr>
          <a:xfrm>
            <a:off x="304800" y="1295400"/>
            <a:ext cx="8229600" cy="4830763"/>
          </a:xfrm>
          <a:prstGeom prst="rect">
            <a:avLst/>
          </a:prstGeom>
        </p:spPr>
        <p:txBody>
          <a:bodyPr/>
          <a:lstStyle>
            <a:lvl1pPr>
              <a:buSzPct val="100000"/>
              <a:buFontTx/>
              <a:buBlip>
                <a:blip r:embed="rId4"/>
              </a:buBlip>
              <a:defRPr>
                <a:solidFill>
                  <a:schemeClr val="tx1">
                    <a:lumMod val="75000"/>
                    <a:lumOff val="25000"/>
                  </a:schemeClr>
                </a:solidFill>
                <a:latin typeface="Arial"/>
              </a:defRPr>
            </a:lvl1pPr>
            <a:lvl2pPr>
              <a:buSzPct val="100000"/>
              <a:buFontTx/>
              <a:buBlip>
                <a:blip r:embed="rId5"/>
              </a:buBlip>
              <a:defRPr>
                <a:solidFill>
                  <a:schemeClr val="tx1">
                    <a:lumMod val="75000"/>
                    <a:lumOff val="25000"/>
                  </a:schemeClr>
                </a:solidFill>
                <a:latin typeface="Arial"/>
              </a:defRPr>
            </a:lvl2pPr>
            <a:lvl3pPr>
              <a:buSzPct val="100000"/>
              <a:buFontTx/>
              <a:buBlip>
                <a:blip r:embed="rId5"/>
              </a:buBlip>
              <a:defRPr>
                <a:solidFill>
                  <a:schemeClr val="tx1">
                    <a:lumMod val="75000"/>
                    <a:lumOff val="25000"/>
                  </a:schemeClr>
                </a:solidFill>
                <a:latin typeface="Arial"/>
              </a:defRPr>
            </a:lvl3pPr>
            <a:lvl4pPr>
              <a:buSzPct val="100000"/>
              <a:buFontTx/>
              <a:buBlip>
                <a:blip r:embed="rId5"/>
              </a:buBlip>
              <a:defRPr>
                <a:solidFill>
                  <a:schemeClr val="tx1">
                    <a:lumMod val="75000"/>
                    <a:lumOff val="25000"/>
                  </a:schemeClr>
                </a:solidFill>
                <a:latin typeface="Arial"/>
              </a:defRPr>
            </a:lvl4pPr>
            <a:lvl5pPr>
              <a:buSzPct val="100000"/>
              <a:buFontTx/>
              <a:buBlip>
                <a:blip r:embed="rId5"/>
              </a:buBlip>
              <a:defRPr>
                <a:solidFill>
                  <a:schemeClr val="tx1">
                    <a:lumMod val="75000"/>
                    <a:lumOff val="25000"/>
                  </a:schemeClr>
                </a:solidFill>
                <a:latin typeface="Aria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4" name="Round Same Side Corner Rectangle 3"/>
          <p:cNvSpPr/>
          <p:nvPr userDrawn="1"/>
        </p:nvSpPr>
        <p:spPr>
          <a:xfrm rot="5400000">
            <a:off x="2933700" y="55563"/>
            <a:ext cx="1584325" cy="7451725"/>
          </a:xfrm>
          <a:prstGeom prst="round2Same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solidFill>
                <a:prstClr val="white"/>
              </a:solidFill>
            </a:endParaRPr>
          </a:p>
        </p:txBody>
      </p:sp>
      <p:cxnSp>
        <p:nvCxnSpPr>
          <p:cNvPr id="5" name="Straight Connector 19"/>
          <p:cNvCxnSpPr/>
          <p:nvPr userDrawn="1"/>
        </p:nvCxnSpPr>
        <p:spPr bwMode="auto">
          <a:xfrm>
            <a:off x="1646238" y="6591300"/>
            <a:ext cx="6888162" cy="1588"/>
          </a:xfrm>
          <a:prstGeom prst="line">
            <a:avLst/>
          </a:prstGeom>
          <a:gradFill rotWithShape="1">
            <a:gsLst>
              <a:gs pos="0">
                <a:schemeClr val="accent1"/>
              </a:gs>
              <a:gs pos="100000">
                <a:schemeClr val="accent1">
                  <a:gamma/>
                  <a:shade val="46275"/>
                  <a:invGamma/>
                </a:schemeClr>
              </a:gs>
            </a:gsLst>
            <a:lin ang="5400000" scaled="1"/>
          </a:gradFill>
          <a:ln w="12700" cap="flat" cmpd="sng" algn="ctr">
            <a:solidFill>
              <a:schemeClr val="bg1">
                <a:lumMod val="85000"/>
              </a:schemeClr>
            </a:solidFill>
            <a:prstDash val="solid"/>
            <a:round/>
            <a:headEnd type="none" w="med" len="med"/>
            <a:tailEnd type="none" w="med" len="med"/>
          </a:ln>
          <a:effectLst/>
        </p:spPr>
      </p:cxnSp>
      <p:sp>
        <p:nvSpPr>
          <p:cNvPr id="6" name="Slide Number Placeholder 5"/>
          <p:cNvSpPr txBox="1">
            <a:spLocks/>
          </p:cNvSpPr>
          <p:nvPr userDrawn="1"/>
        </p:nvSpPr>
        <p:spPr bwMode="auto">
          <a:xfrm>
            <a:off x="8593138" y="6399213"/>
            <a:ext cx="533400" cy="365125"/>
          </a:xfrm>
          <a:prstGeom prst="rect">
            <a:avLst/>
          </a:prstGeom>
          <a:noFill/>
          <a:ln>
            <a:noFill/>
          </a:ln>
          <a:extLst/>
        </p:spPr>
        <p:txBody>
          <a:bodyPr anchor="ct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defRPr/>
            </a:pPr>
            <a:fld id="{9A6465CC-A321-4C32-9C0A-AA1E2201F488}" type="slidenum">
              <a:rPr lang="en-US" sz="1000">
                <a:solidFill>
                  <a:srgbClr val="828282"/>
                </a:solidFill>
                <a:cs typeface="+mn-cs"/>
              </a:rPr>
              <a:pPr eaLnBrk="1" hangingPunct="1">
                <a:defRPr/>
              </a:pPr>
              <a:t>‹#›</a:t>
            </a:fld>
            <a:endParaRPr lang="en-US" sz="1000">
              <a:solidFill>
                <a:srgbClr val="828282"/>
              </a:solidFill>
              <a:cs typeface="+mn-cs"/>
            </a:endParaRPr>
          </a:p>
        </p:txBody>
      </p:sp>
      <p:sp>
        <p:nvSpPr>
          <p:cNvPr id="7" name="Rectangle 29"/>
          <p:cNvSpPr>
            <a:spLocks noChangeArrowheads="1"/>
          </p:cNvSpPr>
          <p:nvPr userDrawn="1"/>
        </p:nvSpPr>
        <p:spPr bwMode="auto">
          <a:xfrm>
            <a:off x="8583613" y="6470650"/>
            <a:ext cx="76200" cy="184150"/>
          </a:xfrm>
          <a:prstGeom prst="rect">
            <a:avLst/>
          </a:prstGeom>
          <a:noFill/>
          <a:ln>
            <a:noFill/>
          </a:ln>
          <a:extLst/>
        </p:spPr>
        <p:txBody>
          <a:bodyPr lIns="0" tIns="0" rIns="0" bIns="0">
            <a:spAutoFit/>
          </a:bodyPr>
          <a:lstStyle/>
          <a:p>
            <a:pPr>
              <a:defRPr/>
            </a:pPr>
            <a:r>
              <a:rPr lang="en-US" sz="1200">
                <a:solidFill>
                  <a:srgbClr val="828282"/>
                </a:solidFill>
                <a:ea typeface="+mn-ea"/>
                <a:cs typeface="+mn-cs"/>
              </a:rPr>
              <a:t>|</a:t>
            </a:r>
          </a:p>
        </p:txBody>
      </p:sp>
      <p:pic>
        <p:nvPicPr>
          <p:cNvPr id="8" name="Picture 3" descr="C:\Users\jlecoz\Desktop\Image6.jpg"/>
          <p:cNvPicPr>
            <a:picLocks noChangeAspect="1" noChangeArrowheads="1"/>
          </p:cNvPicPr>
          <p:nvPr userDrawn="1"/>
        </p:nvPicPr>
        <p:blipFill>
          <a:blip r:embed="rId2"/>
          <a:srcRect/>
          <a:stretch>
            <a:fillRect/>
          </a:stretch>
        </p:blipFill>
        <p:spPr bwMode="auto">
          <a:xfrm>
            <a:off x="182563" y="6345238"/>
            <a:ext cx="1408112" cy="377825"/>
          </a:xfrm>
          <a:prstGeom prst="rect">
            <a:avLst/>
          </a:prstGeom>
          <a:noFill/>
          <a:ln w="9525">
            <a:noFill/>
            <a:miter lim="800000"/>
            <a:headEnd/>
            <a:tailEnd/>
          </a:ln>
        </p:spPr>
      </p:pic>
      <p:sp>
        <p:nvSpPr>
          <p:cNvPr id="9" name="Rectangle 29"/>
          <p:cNvSpPr>
            <a:spLocks noChangeArrowheads="1"/>
          </p:cNvSpPr>
          <p:nvPr userDrawn="1"/>
        </p:nvSpPr>
        <p:spPr bwMode="auto">
          <a:xfrm>
            <a:off x="5503863" y="6619875"/>
            <a:ext cx="3044825" cy="92075"/>
          </a:xfrm>
          <a:prstGeom prst="rect">
            <a:avLst/>
          </a:prstGeom>
          <a:noFill/>
          <a:ln w="9525">
            <a:noFill/>
            <a:miter lim="800000"/>
            <a:headEnd/>
            <a:tailEnd/>
          </a:ln>
        </p:spPr>
        <p:txBody>
          <a:bodyPr wrap="none" lIns="0" tIns="0" rIns="0" bIns="0">
            <a:spAutoFit/>
          </a:bodyPr>
          <a:lstStyle/>
          <a:p>
            <a:pPr defTabSz="914400">
              <a:defRPr/>
            </a:pPr>
            <a:r>
              <a:rPr lang="en-US" sz="600" dirty="0">
                <a:solidFill>
                  <a:srgbClr val="3BB5FF"/>
                </a:solidFill>
                <a:ea typeface="MS PGothic" pitchFamily="34" charset="-128"/>
                <a:cs typeface="+mn-cs"/>
              </a:rPr>
              <a:t>This document should not be distributed without </a:t>
            </a:r>
            <a:r>
              <a:rPr lang="en-US" sz="600" dirty="0" err="1">
                <a:solidFill>
                  <a:srgbClr val="3BB5FF"/>
                </a:solidFill>
                <a:ea typeface="MS PGothic" pitchFamily="34" charset="-128"/>
                <a:cs typeface="+mn-cs"/>
              </a:rPr>
              <a:t>Cegedim</a:t>
            </a:r>
            <a:r>
              <a:rPr lang="en-US" sz="600" dirty="0">
                <a:solidFill>
                  <a:srgbClr val="3BB5FF"/>
                </a:solidFill>
                <a:ea typeface="MS PGothic" pitchFamily="34" charset="-128"/>
                <a:cs typeface="+mn-cs"/>
              </a:rPr>
              <a:t> authorization – Copyright 2013</a:t>
            </a:r>
          </a:p>
        </p:txBody>
      </p:sp>
      <p:pic>
        <p:nvPicPr>
          <p:cNvPr id="10" name="Picture 2" descr="X:\Réseau Juridique\JLECOZ\people.png"/>
          <p:cNvPicPr>
            <a:picLocks noChangeAspect="1" noChangeArrowheads="1"/>
          </p:cNvPicPr>
          <p:nvPr userDrawn="1"/>
        </p:nvPicPr>
        <p:blipFill>
          <a:blip r:embed="rId3"/>
          <a:srcRect r="59799"/>
          <a:stretch>
            <a:fillRect/>
          </a:stretch>
        </p:blipFill>
        <p:spPr bwMode="auto">
          <a:xfrm>
            <a:off x="7091363" y="-531813"/>
            <a:ext cx="2082800" cy="3141663"/>
          </a:xfrm>
          <a:prstGeom prst="rect">
            <a:avLst/>
          </a:prstGeom>
          <a:noFill/>
          <a:ln w="9525">
            <a:noFill/>
            <a:miter lim="800000"/>
            <a:headEnd/>
            <a:tailEnd/>
          </a:ln>
        </p:spPr>
      </p:pic>
      <p:sp>
        <p:nvSpPr>
          <p:cNvPr id="2" name="Title 1"/>
          <p:cNvSpPr>
            <a:spLocks noGrp="1"/>
          </p:cNvSpPr>
          <p:nvPr>
            <p:ph type="title"/>
          </p:nvPr>
        </p:nvSpPr>
        <p:spPr>
          <a:xfrm>
            <a:off x="722313" y="3100189"/>
            <a:ext cx="7772400" cy="1362075"/>
          </a:xfrm>
          <a:prstGeom prst="rect">
            <a:avLst/>
          </a:prstGeom>
        </p:spPr>
        <p:txBody>
          <a:bodyPr anchor="t"/>
          <a:lstStyle>
            <a:lvl1pPr algn="l">
              <a:defRPr sz="2600" b="1" cap="all">
                <a:solidFill>
                  <a:schemeClr val="bg1"/>
                </a:solidFill>
                <a:latin typeface="Aria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1447800"/>
            <a:ext cx="7772400" cy="1500187"/>
          </a:xfrm>
          <a:prstGeom prst="rect">
            <a:avLst/>
          </a:prstGeom>
        </p:spPr>
        <p:txBody>
          <a:bodyPr anchor="b"/>
          <a:lstStyle>
            <a:lvl1pPr marL="0" indent="0">
              <a:buNone/>
              <a:defRPr sz="2000" b="1">
                <a:solidFill>
                  <a:schemeClr val="tx1">
                    <a:lumMod val="50000"/>
                  </a:schemeClr>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sp>
        <p:nvSpPr>
          <p:cNvPr id="4" name="Round Same Side Corner Rectangle 3"/>
          <p:cNvSpPr/>
          <p:nvPr userDrawn="1"/>
        </p:nvSpPr>
        <p:spPr>
          <a:xfrm rot="5400000">
            <a:off x="2934072" y="55066"/>
            <a:ext cx="1584176" cy="7452320"/>
          </a:xfrm>
          <a:prstGeom prst="round2Same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Connector 19"/>
          <p:cNvCxnSpPr/>
          <p:nvPr userDrawn="1"/>
        </p:nvCxnSpPr>
        <p:spPr bwMode="auto">
          <a:xfrm>
            <a:off x="1646238" y="6591300"/>
            <a:ext cx="6888162" cy="1588"/>
          </a:xfrm>
          <a:prstGeom prst="line">
            <a:avLst/>
          </a:prstGeom>
          <a:gradFill rotWithShape="1">
            <a:gsLst>
              <a:gs pos="0">
                <a:schemeClr val="accent1"/>
              </a:gs>
              <a:gs pos="100000">
                <a:schemeClr val="accent1">
                  <a:gamma/>
                  <a:shade val="46275"/>
                  <a:invGamma/>
                </a:schemeClr>
              </a:gs>
            </a:gsLst>
            <a:lin ang="5400000" scaled="1"/>
          </a:gradFill>
          <a:ln w="12700" cap="flat" cmpd="sng" algn="ctr">
            <a:solidFill>
              <a:schemeClr val="bg1">
                <a:lumMod val="85000"/>
              </a:schemeClr>
            </a:solidFill>
            <a:prstDash val="solid"/>
            <a:round/>
            <a:headEnd type="none" w="med" len="med"/>
            <a:tailEnd type="none" w="med" len="med"/>
          </a:ln>
          <a:effectLst/>
        </p:spPr>
      </p:cxnSp>
      <p:sp>
        <p:nvSpPr>
          <p:cNvPr id="7" name="Slide Number Placeholder 5"/>
          <p:cNvSpPr txBox="1">
            <a:spLocks/>
          </p:cNvSpPr>
          <p:nvPr userDrawn="1"/>
        </p:nvSpPr>
        <p:spPr bwMode="auto">
          <a:xfrm>
            <a:off x="8593138" y="6399213"/>
            <a:ext cx="5334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fld id="{B2963E60-9CE5-4F8D-AA5B-F2F5BAABF38F}" type="slidenum">
              <a:rPr lang="en-US" sz="1000">
                <a:solidFill>
                  <a:srgbClr val="828282"/>
                </a:solidFill>
              </a:rPr>
              <a:pPr eaLnBrk="1" hangingPunct="1"/>
              <a:t>‹#›</a:t>
            </a:fld>
            <a:endParaRPr lang="en-US" sz="1000">
              <a:solidFill>
                <a:srgbClr val="828282"/>
              </a:solidFill>
            </a:endParaRPr>
          </a:p>
        </p:txBody>
      </p:sp>
      <p:sp>
        <p:nvSpPr>
          <p:cNvPr id="8" name="Rectangle 29"/>
          <p:cNvSpPr>
            <a:spLocks noChangeArrowheads="1"/>
          </p:cNvSpPr>
          <p:nvPr userDrawn="1"/>
        </p:nvSpPr>
        <p:spPr bwMode="auto">
          <a:xfrm>
            <a:off x="8583613" y="6470650"/>
            <a:ext cx="76200" cy="18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en-US" sz="1200">
                <a:solidFill>
                  <a:srgbClr val="828282"/>
                </a:solidFill>
              </a:rPr>
              <a:t>|</a:t>
            </a:r>
          </a:p>
        </p:txBody>
      </p:sp>
      <p:pic>
        <p:nvPicPr>
          <p:cNvPr id="9" name="Picture 3" descr="C:\Users\jlecoz\Desktop\Image6.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82563" y="6345238"/>
            <a:ext cx="1408112" cy="37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722313" y="3100189"/>
            <a:ext cx="7772400" cy="1362075"/>
          </a:xfrm>
          <a:prstGeom prst="rect">
            <a:avLst/>
          </a:prstGeom>
        </p:spPr>
        <p:txBody>
          <a:bodyPr anchor="t"/>
          <a:lstStyle>
            <a:lvl1pPr algn="l">
              <a:defRPr sz="2600" b="1" cap="all">
                <a:solidFill>
                  <a:schemeClr val="bg1"/>
                </a:solidFill>
                <a:latin typeface="Arial"/>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1447800"/>
            <a:ext cx="7772400" cy="1500187"/>
          </a:xfrm>
          <a:prstGeom prst="rect">
            <a:avLst/>
          </a:prstGeom>
        </p:spPr>
        <p:txBody>
          <a:bodyPr anchor="b"/>
          <a:lstStyle>
            <a:lvl1pPr marL="0" indent="0">
              <a:buNone/>
              <a:defRPr sz="2000" b="1">
                <a:solidFill>
                  <a:schemeClr val="tx1">
                    <a:lumMod val="50000"/>
                  </a:schemeClr>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10" name="Rectangle 29"/>
          <p:cNvSpPr>
            <a:spLocks noChangeArrowheads="1"/>
          </p:cNvSpPr>
          <p:nvPr userDrawn="1"/>
        </p:nvSpPr>
        <p:spPr bwMode="auto">
          <a:xfrm>
            <a:off x="5503863" y="6619875"/>
            <a:ext cx="3044825" cy="92075"/>
          </a:xfrm>
          <a:prstGeom prst="rect">
            <a:avLst/>
          </a:prstGeom>
          <a:noFill/>
          <a:ln w="9525">
            <a:noFill/>
            <a:miter lim="800000"/>
            <a:headEnd/>
            <a:tailEnd/>
          </a:ln>
        </p:spPr>
        <p:txBody>
          <a:bodyPr wrap="none" lIns="0" tIns="0" rIns="0" bIns="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600" b="0" i="0" u="none" strike="noStrike" kern="0" cap="none" spc="0" normalizeH="0" baseline="0" noProof="0" dirty="0">
                <a:ln>
                  <a:noFill/>
                </a:ln>
                <a:solidFill>
                  <a:srgbClr val="0082D1">
                    <a:lumMod val="65000"/>
                    <a:lumOff val="35000"/>
                  </a:srgbClr>
                </a:solidFill>
                <a:effectLst/>
                <a:uLnTx/>
                <a:uFillTx/>
                <a:latin typeface="Arial"/>
                <a:ea typeface="ＭＳ Ｐゴシック"/>
                <a:cs typeface="ＭＳ Ｐゴシック"/>
              </a:rPr>
              <a:t>This document should not be distributed without Cegedim authorization – Copyright </a:t>
            </a:r>
            <a:r>
              <a:rPr kumimoji="0" lang="en-US" sz="600" b="0" i="0" u="none" strike="noStrike" kern="0" cap="none" spc="0" normalizeH="0" baseline="0" noProof="0" dirty="0" smtClean="0">
                <a:ln>
                  <a:noFill/>
                </a:ln>
                <a:solidFill>
                  <a:srgbClr val="0082D1">
                    <a:lumMod val="65000"/>
                    <a:lumOff val="35000"/>
                  </a:srgbClr>
                </a:solidFill>
                <a:effectLst/>
                <a:uLnTx/>
                <a:uFillTx/>
                <a:latin typeface="Arial"/>
                <a:ea typeface="ＭＳ Ｐゴシック"/>
                <a:cs typeface="ＭＳ Ｐゴシック"/>
              </a:rPr>
              <a:t>2013</a:t>
            </a:r>
            <a:endParaRPr kumimoji="0" lang="en-US" sz="600" b="0" i="0" u="none" strike="noStrike" kern="0" cap="none" spc="0" normalizeH="0" baseline="0" noProof="0" dirty="0">
              <a:ln>
                <a:noFill/>
              </a:ln>
              <a:solidFill>
                <a:srgbClr val="0082D1">
                  <a:lumMod val="65000"/>
                  <a:lumOff val="35000"/>
                </a:srgbClr>
              </a:solidFill>
              <a:effectLst/>
              <a:uLnTx/>
              <a:uFillTx/>
              <a:latin typeface="Arial"/>
              <a:ea typeface="ＭＳ Ｐゴシック"/>
              <a:cs typeface="ＭＳ Ｐゴシック"/>
            </a:endParaRPr>
          </a:p>
        </p:txBody>
      </p:sp>
      <p:pic>
        <p:nvPicPr>
          <p:cNvPr id="12" name="Picture 2" descr="X:\Réseau Juridique\JLECOZ\people.png"/>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l="59799"/>
          <a:stretch/>
        </p:blipFill>
        <p:spPr bwMode="auto">
          <a:xfrm flipH="1">
            <a:off x="7090732" y="-531440"/>
            <a:ext cx="2083019" cy="31412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8968177"/>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4" name="Slide Number Placeholder 5"/>
          <p:cNvSpPr txBox="1">
            <a:spLocks/>
          </p:cNvSpPr>
          <p:nvPr userDrawn="1"/>
        </p:nvSpPr>
        <p:spPr>
          <a:xfrm>
            <a:off x="8593138" y="6399213"/>
            <a:ext cx="533400" cy="365125"/>
          </a:xfrm>
          <a:prstGeom prst="rect">
            <a:avLst/>
          </a:prstGeom>
        </p:spPr>
        <p:txBody>
          <a:bodyPr anchor="ctr"/>
          <a:lstStyle/>
          <a:p>
            <a:pPr>
              <a:defRPr/>
            </a:pPr>
            <a:fld id="{D6CA83CA-5DA9-4165-9793-7A5DD3AF61D2}" type="slidenum">
              <a:rPr lang="en-US" sz="1000">
                <a:solidFill>
                  <a:srgbClr val="828282"/>
                </a:solidFill>
                <a:ea typeface="ＭＳ Ｐゴシック" pitchFamily="-65" charset="-128"/>
                <a:cs typeface="+mn-cs"/>
              </a:rPr>
              <a:pPr>
                <a:defRPr/>
              </a:pPr>
              <a:t>‹#›</a:t>
            </a:fld>
            <a:endParaRPr lang="en-US" sz="1000">
              <a:solidFill>
                <a:srgbClr val="828282"/>
              </a:solidFill>
              <a:ea typeface="ＭＳ Ｐゴシック" pitchFamily="-65" charset="-128"/>
              <a:cs typeface="+mn-cs"/>
            </a:endParaRPr>
          </a:p>
        </p:txBody>
      </p:sp>
      <p:sp>
        <p:nvSpPr>
          <p:cNvPr id="5" name="Rectangle 29"/>
          <p:cNvSpPr>
            <a:spLocks noChangeArrowheads="1"/>
          </p:cNvSpPr>
          <p:nvPr userDrawn="1"/>
        </p:nvSpPr>
        <p:spPr bwMode="auto">
          <a:xfrm>
            <a:off x="8583613" y="6470650"/>
            <a:ext cx="76200" cy="184150"/>
          </a:xfrm>
          <a:prstGeom prst="rect">
            <a:avLst/>
          </a:prstGeom>
          <a:noFill/>
          <a:ln w="9525">
            <a:noFill/>
            <a:miter lim="800000"/>
            <a:headEnd/>
            <a:tailEnd/>
          </a:ln>
        </p:spPr>
        <p:txBody>
          <a:bodyPr lIns="0" tIns="0" rIns="0" bIns="0">
            <a:spAutoFit/>
          </a:bodyPr>
          <a:lstStyle/>
          <a:p>
            <a:pPr>
              <a:defRPr/>
            </a:pPr>
            <a:r>
              <a:rPr lang="en-US" sz="1200">
                <a:solidFill>
                  <a:srgbClr val="828282"/>
                </a:solidFill>
                <a:ea typeface="ＭＳ Ｐゴシック" pitchFamily="-65" charset="-128"/>
                <a:cs typeface="+mn-cs"/>
              </a:rPr>
              <a:t>|</a:t>
            </a:r>
          </a:p>
        </p:txBody>
      </p:sp>
      <p:pic>
        <p:nvPicPr>
          <p:cNvPr id="6" name="Picture 2" descr="d:\Profiles\jlecoz\Desktop\cegedimRM_logo2010_PRINT.jpg"/>
          <p:cNvPicPr>
            <a:picLocks noChangeAspect="1" noChangeArrowheads="1"/>
          </p:cNvPicPr>
          <p:nvPr userDrawn="1"/>
        </p:nvPicPr>
        <p:blipFill>
          <a:blip r:embed="rId2"/>
          <a:srcRect l="5864" t="10625" r="7414" b="18538"/>
          <a:stretch>
            <a:fillRect/>
          </a:stretch>
        </p:blipFill>
        <p:spPr bwMode="auto">
          <a:xfrm>
            <a:off x="182563" y="6345238"/>
            <a:ext cx="1409700" cy="381000"/>
          </a:xfrm>
          <a:prstGeom prst="rect">
            <a:avLst/>
          </a:prstGeom>
          <a:noFill/>
          <a:ln w="9525">
            <a:noFill/>
            <a:miter lim="800000"/>
            <a:headEnd/>
            <a:tailEnd/>
          </a:ln>
        </p:spPr>
      </p:pic>
      <p:sp>
        <p:nvSpPr>
          <p:cNvPr id="7" name="Rectangle 29"/>
          <p:cNvSpPr>
            <a:spLocks noChangeArrowheads="1"/>
          </p:cNvSpPr>
          <p:nvPr userDrawn="1"/>
        </p:nvSpPr>
        <p:spPr bwMode="auto">
          <a:xfrm>
            <a:off x="5503863" y="6619875"/>
            <a:ext cx="3044825" cy="92075"/>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sz="600" dirty="0">
                <a:solidFill>
                  <a:srgbClr val="0082D1">
                    <a:lumMod val="65000"/>
                    <a:lumOff val="35000"/>
                  </a:srgbClr>
                </a:solidFill>
                <a:latin typeface="Arial"/>
              </a:rPr>
              <a:t>This document should not be distributed without Cegedim authorization – Copyright 2013</a:t>
            </a:r>
          </a:p>
        </p:txBody>
      </p:sp>
      <p:cxnSp>
        <p:nvCxnSpPr>
          <p:cNvPr id="8" name="Straight Connector 19"/>
          <p:cNvCxnSpPr/>
          <p:nvPr userDrawn="1"/>
        </p:nvCxnSpPr>
        <p:spPr bwMode="auto">
          <a:xfrm>
            <a:off x="1646238" y="6591300"/>
            <a:ext cx="6888162" cy="1588"/>
          </a:xfrm>
          <a:prstGeom prst="line">
            <a:avLst/>
          </a:prstGeom>
          <a:gradFill rotWithShape="1">
            <a:gsLst>
              <a:gs pos="0">
                <a:schemeClr val="accent1"/>
              </a:gs>
              <a:gs pos="100000">
                <a:schemeClr val="accent1">
                  <a:gamma/>
                  <a:shade val="46275"/>
                  <a:invGamma/>
                </a:schemeClr>
              </a:gs>
            </a:gsLst>
            <a:lin ang="5400000" scaled="1"/>
          </a:gradFill>
          <a:ln w="12700" cap="flat" cmpd="sng" algn="ctr">
            <a:solidFill>
              <a:schemeClr val="bg1">
                <a:lumMod val="85000"/>
              </a:schemeClr>
            </a:solidFill>
            <a:prstDash val="solid"/>
            <a:round/>
            <a:headEnd type="none" w="med" len="med"/>
            <a:tailEnd type="none" w="med" len="med"/>
          </a:ln>
          <a:effectLst/>
        </p:spPr>
      </p:cxnSp>
      <p:pic>
        <p:nvPicPr>
          <p:cNvPr id="9" name="Picture 2" descr="X:\Réseau Juridique\JLECOZ\people.png"/>
          <p:cNvPicPr>
            <a:picLocks noChangeAspect="1" noChangeArrowheads="1"/>
          </p:cNvPicPr>
          <p:nvPr userDrawn="1"/>
        </p:nvPicPr>
        <p:blipFill>
          <a:blip r:embed="rId3"/>
          <a:srcRect r="59799"/>
          <a:stretch>
            <a:fillRect/>
          </a:stretch>
        </p:blipFill>
        <p:spPr bwMode="auto">
          <a:xfrm>
            <a:off x="8320088" y="-204788"/>
            <a:ext cx="858837" cy="1296988"/>
          </a:xfrm>
          <a:prstGeom prst="rect">
            <a:avLst/>
          </a:prstGeom>
          <a:noFill/>
          <a:ln w="9525">
            <a:noFill/>
            <a:miter lim="800000"/>
            <a:headEnd/>
            <a:tailEnd/>
          </a:ln>
        </p:spPr>
      </p:pic>
      <p:sp>
        <p:nvSpPr>
          <p:cNvPr id="16" name="Title 1"/>
          <p:cNvSpPr>
            <a:spLocks noGrp="1"/>
          </p:cNvSpPr>
          <p:nvPr>
            <p:ph type="title"/>
          </p:nvPr>
        </p:nvSpPr>
        <p:spPr>
          <a:xfrm>
            <a:off x="722313" y="2981325"/>
            <a:ext cx="7772400" cy="1362075"/>
          </a:xfrm>
          <a:prstGeom prst="rect">
            <a:avLst/>
          </a:prstGeom>
        </p:spPr>
        <p:txBody>
          <a:bodyPr anchor="t"/>
          <a:lstStyle>
            <a:lvl1pPr algn="l">
              <a:defRPr sz="2600" b="1" cap="all">
                <a:latin typeface="Arial"/>
              </a:defRPr>
            </a:lvl1pPr>
          </a:lstStyle>
          <a:p>
            <a:r>
              <a:rPr lang="en-US" dirty="0" smtClean="0"/>
              <a:t>Click to edit Master title style</a:t>
            </a:r>
            <a:endParaRPr lang="en-US" dirty="0"/>
          </a:p>
        </p:txBody>
      </p:sp>
      <p:sp>
        <p:nvSpPr>
          <p:cNvPr id="17" name="Text Placeholder 2"/>
          <p:cNvSpPr>
            <a:spLocks noGrp="1"/>
          </p:cNvSpPr>
          <p:nvPr>
            <p:ph type="body" idx="1"/>
          </p:nvPr>
        </p:nvSpPr>
        <p:spPr>
          <a:xfrm>
            <a:off x="722313" y="1447800"/>
            <a:ext cx="7772400" cy="1500187"/>
          </a:xfrm>
          <a:prstGeom prst="rect">
            <a:avLst/>
          </a:prstGeom>
        </p:spPr>
        <p:txBody>
          <a:bodyPr anchor="b"/>
          <a:lstStyle>
            <a:lvl1pPr marL="0" indent="0">
              <a:buNone/>
              <a:defRPr sz="2000">
                <a:solidFill>
                  <a:schemeClr val="tx1">
                    <a:lumMod val="75000"/>
                    <a:lumOff val="25000"/>
                  </a:schemeClr>
                </a:solidFill>
                <a:latin typeface="Aria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cxnSp>
        <p:nvCxnSpPr>
          <p:cNvPr id="5" name="Straight Connector 4"/>
          <p:cNvCxnSpPr/>
          <p:nvPr userDrawn="1"/>
        </p:nvCxnSpPr>
        <p:spPr bwMode="auto">
          <a:xfrm>
            <a:off x="304800" y="989013"/>
            <a:ext cx="8153400" cy="1587"/>
          </a:xfrm>
          <a:prstGeom prst="line">
            <a:avLst/>
          </a:prstGeom>
          <a:gradFill rotWithShape="1">
            <a:gsLst>
              <a:gs pos="0">
                <a:schemeClr val="accent1"/>
              </a:gs>
              <a:gs pos="100000">
                <a:schemeClr val="accent1">
                  <a:gamma/>
                  <a:shade val="46275"/>
                  <a:invGamma/>
                </a:schemeClr>
              </a:gs>
            </a:gsLst>
            <a:lin ang="5400000" scaled="1"/>
          </a:gradFill>
          <a:ln w="12700" cap="flat" cmpd="sng" algn="ctr">
            <a:solidFill>
              <a:schemeClr val="bg1">
                <a:lumMod val="85000"/>
              </a:schemeClr>
            </a:solidFill>
            <a:prstDash val="solid"/>
            <a:round/>
            <a:headEnd type="none" w="med" len="med"/>
            <a:tailEnd type="none" w="med" len="med"/>
          </a:ln>
          <a:effectLst/>
        </p:spPr>
      </p:cxnSp>
      <p:sp>
        <p:nvSpPr>
          <p:cNvPr id="6" name="Slide Number Placeholder 5"/>
          <p:cNvSpPr txBox="1">
            <a:spLocks/>
          </p:cNvSpPr>
          <p:nvPr userDrawn="1"/>
        </p:nvSpPr>
        <p:spPr>
          <a:xfrm>
            <a:off x="8593138" y="6399213"/>
            <a:ext cx="533400" cy="365125"/>
          </a:xfrm>
          <a:prstGeom prst="rect">
            <a:avLst/>
          </a:prstGeom>
        </p:spPr>
        <p:txBody>
          <a:bodyPr anchor="ctr"/>
          <a:lstStyle/>
          <a:p>
            <a:pPr>
              <a:defRPr/>
            </a:pPr>
            <a:fld id="{D6D473B0-2F61-47C5-B33E-D6EA1194832D}" type="slidenum">
              <a:rPr lang="en-US" sz="1000">
                <a:solidFill>
                  <a:srgbClr val="828282"/>
                </a:solidFill>
                <a:ea typeface="ＭＳ Ｐゴシック" pitchFamily="-65" charset="-128"/>
                <a:cs typeface="+mn-cs"/>
              </a:rPr>
              <a:pPr>
                <a:defRPr/>
              </a:pPr>
              <a:t>‹#›</a:t>
            </a:fld>
            <a:endParaRPr lang="en-US" sz="1000">
              <a:solidFill>
                <a:srgbClr val="828282"/>
              </a:solidFill>
              <a:ea typeface="ＭＳ Ｐゴシック" pitchFamily="-65" charset="-128"/>
              <a:cs typeface="+mn-cs"/>
            </a:endParaRPr>
          </a:p>
        </p:txBody>
      </p:sp>
      <p:sp>
        <p:nvSpPr>
          <p:cNvPr id="7" name="Rectangle 29"/>
          <p:cNvSpPr>
            <a:spLocks noChangeArrowheads="1"/>
          </p:cNvSpPr>
          <p:nvPr userDrawn="1"/>
        </p:nvSpPr>
        <p:spPr bwMode="auto">
          <a:xfrm>
            <a:off x="8583613" y="6470650"/>
            <a:ext cx="76200" cy="184150"/>
          </a:xfrm>
          <a:prstGeom prst="rect">
            <a:avLst/>
          </a:prstGeom>
          <a:noFill/>
          <a:ln w="9525">
            <a:noFill/>
            <a:miter lim="800000"/>
            <a:headEnd/>
            <a:tailEnd/>
          </a:ln>
        </p:spPr>
        <p:txBody>
          <a:bodyPr lIns="0" tIns="0" rIns="0" bIns="0">
            <a:spAutoFit/>
          </a:bodyPr>
          <a:lstStyle/>
          <a:p>
            <a:pPr>
              <a:defRPr/>
            </a:pPr>
            <a:r>
              <a:rPr lang="en-US" sz="1200">
                <a:solidFill>
                  <a:srgbClr val="828282"/>
                </a:solidFill>
                <a:ea typeface="ＭＳ Ｐゴシック" pitchFamily="-65" charset="-128"/>
                <a:cs typeface="+mn-cs"/>
              </a:rPr>
              <a:t>|</a:t>
            </a:r>
          </a:p>
        </p:txBody>
      </p:sp>
      <p:pic>
        <p:nvPicPr>
          <p:cNvPr id="8" name="Picture 2" descr="d:\Profiles\jlecoz\Desktop\cegedimRM_logo2010_PRINT.jpg"/>
          <p:cNvPicPr>
            <a:picLocks noChangeAspect="1" noChangeArrowheads="1"/>
          </p:cNvPicPr>
          <p:nvPr userDrawn="1"/>
        </p:nvPicPr>
        <p:blipFill>
          <a:blip r:embed="rId2"/>
          <a:srcRect l="5864" t="10625" r="7414" b="18538"/>
          <a:stretch>
            <a:fillRect/>
          </a:stretch>
        </p:blipFill>
        <p:spPr bwMode="auto">
          <a:xfrm>
            <a:off x="182563" y="6345238"/>
            <a:ext cx="1409700" cy="381000"/>
          </a:xfrm>
          <a:prstGeom prst="rect">
            <a:avLst/>
          </a:prstGeom>
          <a:noFill/>
          <a:ln w="9525">
            <a:noFill/>
            <a:miter lim="800000"/>
            <a:headEnd/>
            <a:tailEnd/>
          </a:ln>
        </p:spPr>
      </p:pic>
      <p:sp>
        <p:nvSpPr>
          <p:cNvPr id="9" name="Rectangle 29"/>
          <p:cNvSpPr>
            <a:spLocks noChangeArrowheads="1"/>
          </p:cNvSpPr>
          <p:nvPr userDrawn="1"/>
        </p:nvSpPr>
        <p:spPr bwMode="auto">
          <a:xfrm>
            <a:off x="5503863" y="6619875"/>
            <a:ext cx="3044825" cy="92075"/>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sz="600" dirty="0">
                <a:solidFill>
                  <a:srgbClr val="0082D1">
                    <a:lumMod val="65000"/>
                    <a:lumOff val="35000"/>
                  </a:srgbClr>
                </a:solidFill>
                <a:latin typeface="Arial"/>
              </a:rPr>
              <a:t>This document should not be distributed without Cegedim authorization – Copyright 2013</a:t>
            </a:r>
          </a:p>
        </p:txBody>
      </p:sp>
      <p:cxnSp>
        <p:nvCxnSpPr>
          <p:cNvPr id="10" name="Straight Connector 19"/>
          <p:cNvCxnSpPr/>
          <p:nvPr userDrawn="1"/>
        </p:nvCxnSpPr>
        <p:spPr bwMode="auto">
          <a:xfrm>
            <a:off x="1646238" y="6591300"/>
            <a:ext cx="6888162" cy="1588"/>
          </a:xfrm>
          <a:prstGeom prst="line">
            <a:avLst/>
          </a:prstGeom>
          <a:gradFill rotWithShape="1">
            <a:gsLst>
              <a:gs pos="0">
                <a:schemeClr val="accent1"/>
              </a:gs>
              <a:gs pos="100000">
                <a:schemeClr val="accent1">
                  <a:gamma/>
                  <a:shade val="46275"/>
                  <a:invGamma/>
                </a:schemeClr>
              </a:gs>
            </a:gsLst>
            <a:lin ang="5400000" scaled="1"/>
          </a:gradFill>
          <a:ln w="12700" cap="flat" cmpd="sng" algn="ctr">
            <a:solidFill>
              <a:schemeClr val="bg1">
                <a:lumMod val="85000"/>
              </a:schemeClr>
            </a:solidFill>
            <a:prstDash val="solid"/>
            <a:round/>
            <a:headEnd type="none" w="med" len="med"/>
            <a:tailEnd type="none" w="med" len="med"/>
          </a:ln>
          <a:effectLst/>
        </p:spPr>
      </p:cxnSp>
      <p:pic>
        <p:nvPicPr>
          <p:cNvPr id="11" name="Picture 2" descr="X:\Réseau Juridique\JLECOZ\people.png"/>
          <p:cNvPicPr>
            <a:picLocks noChangeAspect="1" noChangeArrowheads="1"/>
          </p:cNvPicPr>
          <p:nvPr userDrawn="1"/>
        </p:nvPicPr>
        <p:blipFill>
          <a:blip r:embed="rId3"/>
          <a:srcRect r="59799"/>
          <a:stretch>
            <a:fillRect/>
          </a:stretch>
        </p:blipFill>
        <p:spPr bwMode="auto">
          <a:xfrm>
            <a:off x="8320088" y="-204788"/>
            <a:ext cx="858837" cy="1296988"/>
          </a:xfrm>
          <a:prstGeom prst="rect">
            <a:avLst/>
          </a:prstGeom>
          <a:noFill/>
          <a:ln w="9525">
            <a:noFill/>
            <a:miter lim="800000"/>
            <a:headEnd/>
            <a:tailEnd/>
          </a:ln>
        </p:spPr>
      </p:pic>
      <p:sp>
        <p:nvSpPr>
          <p:cNvPr id="23" name="Content Placeholder 2"/>
          <p:cNvSpPr>
            <a:spLocks noGrp="1"/>
          </p:cNvSpPr>
          <p:nvPr>
            <p:ph sz="half" idx="1"/>
          </p:nvPr>
        </p:nvSpPr>
        <p:spPr>
          <a:xfrm>
            <a:off x="304800" y="1600200"/>
            <a:ext cx="4038600" cy="4525963"/>
          </a:xfrm>
          <a:prstGeom prst="rect">
            <a:avLst/>
          </a:prstGeom>
        </p:spPr>
        <p:txBody>
          <a:bodyPr/>
          <a:lstStyle>
            <a:lvl1pPr>
              <a:buSzPct val="100000"/>
              <a:buFontTx/>
              <a:buBlip>
                <a:blip r:embed="rId4"/>
              </a:buBlip>
              <a:defRPr sz="2400"/>
            </a:lvl1pPr>
            <a:lvl2pPr>
              <a:buSzPct val="100000"/>
              <a:buFontTx/>
              <a:buBlip>
                <a:blip r:embed="rId5"/>
              </a:buBlip>
              <a:defRPr sz="2000">
                <a:solidFill>
                  <a:schemeClr val="tx1">
                    <a:lumMod val="75000"/>
                    <a:lumOff val="25000"/>
                  </a:schemeClr>
                </a:solidFill>
              </a:defRPr>
            </a:lvl2pPr>
            <a:lvl3pPr>
              <a:buSzPct val="100000"/>
              <a:buFontTx/>
              <a:buBlip>
                <a:blip r:embed="rId5"/>
              </a:buBlip>
              <a:defRPr sz="1800">
                <a:solidFill>
                  <a:schemeClr val="tx1">
                    <a:lumMod val="75000"/>
                    <a:lumOff val="25000"/>
                  </a:schemeClr>
                </a:solidFill>
              </a:defRPr>
            </a:lvl3pPr>
            <a:lvl4pPr>
              <a:buSzPct val="100000"/>
              <a:buFontTx/>
              <a:buBlip>
                <a:blip r:embed="rId5"/>
              </a:buBlip>
              <a:defRPr sz="1600">
                <a:solidFill>
                  <a:schemeClr val="tx1">
                    <a:lumMod val="75000"/>
                    <a:lumOff val="25000"/>
                  </a:schemeClr>
                </a:solidFill>
              </a:defRPr>
            </a:lvl4pPr>
            <a:lvl5pPr>
              <a:buSzPct val="100000"/>
              <a:buFontTx/>
              <a:buBlip>
                <a:blip r:embed="rId5"/>
              </a:buBlip>
              <a:defRPr sz="1600">
                <a:solidFill>
                  <a:schemeClr val="tx1">
                    <a:lumMod val="75000"/>
                    <a:lumOff val="2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4" name="Title 1"/>
          <p:cNvSpPr>
            <a:spLocks noGrp="1"/>
          </p:cNvSpPr>
          <p:nvPr>
            <p:ph type="title"/>
          </p:nvPr>
        </p:nvSpPr>
        <p:spPr>
          <a:xfrm>
            <a:off x="304800" y="-76200"/>
            <a:ext cx="8229600" cy="1143000"/>
          </a:xfrm>
          <a:prstGeom prst="rect">
            <a:avLst/>
          </a:prstGeom>
        </p:spPr>
        <p:txBody>
          <a:bodyPr anchor="ctr" anchorCtr="0"/>
          <a:lstStyle>
            <a:lvl1pPr>
              <a:defRPr>
                <a:latin typeface="Arial"/>
              </a:defRPr>
            </a:lvl1pPr>
          </a:lstStyle>
          <a:p>
            <a:r>
              <a:rPr lang="en-US" dirty="0" smtClean="0"/>
              <a:t>Click to edit Master title style</a:t>
            </a:r>
            <a:endParaRPr lang="en-US" dirty="0"/>
          </a:p>
        </p:txBody>
      </p:sp>
      <p:sp>
        <p:nvSpPr>
          <p:cNvPr id="25" name="Content Placeholder 2"/>
          <p:cNvSpPr>
            <a:spLocks noGrp="1"/>
          </p:cNvSpPr>
          <p:nvPr>
            <p:ph sz="half" idx="10"/>
          </p:nvPr>
        </p:nvSpPr>
        <p:spPr>
          <a:xfrm>
            <a:off x="4648200" y="1617662"/>
            <a:ext cx="4038600" cy="4525963"/>
          </a:xfrm>
          <a:prstGeom prst="rect">
            <a:avLst/>
          </a:prstGeom>
        </p:spPr>
        <p:txBody>
          <a:bodyPr/>
          <a:lstStyle>
            <a:lvl1pPr>
              <a:buSzPct val="100000"/>
              <a:buFontTx/>
              <a:buBlip>
                <a:blip r:embed="rId4"/>
              </a:buBlip>
              <a:defRPr sz="2400"/>
            </a:lvl1pPr>
            <a:lvl2pPr>
              <a:buSzPct val="100000"/>
              <a:buFontTx/>
              <a:buBlip>
                <a:blip r:embed="rId5"/>
              </a:buBlip>
              <a:defRPr sz="2000">
                <a:solidFill>
                  <a:schemeClr val="tx1">
                    <a:lumMod val="75000"/>
                    <a:lumOff val="25000"/>
                  </a:schemeClr>
                </a:solidFill>
              </a:defRPr>
            </a:lvl2pPr>
            <a:lvl3pPr>
              <a:buSzPct val="100000"/>
              <a:buFontTx/>
              <a:buBlip>
                <a:blip r:embed="rId5"/>
              </a:buBlip>
              <a:defRPr sz="1800">
                <a:solidFill>
                  <a:schemeClr val="tx1">
                    <a:lumMod val="75000"/>
                    <a:lumOff val="25000"/>
                  </a:schemeClr>
                </a:solidFill>
              </a:defRPr>
            </a:lvl3pPr>
            <a:lvl4pPr>
              <a:buSzPct val="100000"/>
              <a:buFontTx/>
              <a:buBlip>
                <a:blip r:embed="rId5"/>
              </a:buBlip>
              <a:defRPr sz="1600">
                <a:solidFill>
                  <a:schemeClr val="tx1">
                    <a:lumMod val="75000"/>
                    <a:lumOff val="25000"/>
                  </a:schemeClr>
                </a:solidFill>
              </a:defRPr>
            </a:lvl4pPr>
            <a:lvl5pPr>
              <a:buSzPct val="100000"/>
              <a:buFontTx/>
              <a:buBlip>
                <a:blip r:embed="rId5"/>
              </a:buBlip>
              <a:defRPr sz="1600">
                <a:solidFill>
                  <a:schemeClr val="tx1">
                    <a:lumMod val="75000"/>
                    <a:lumOff val="2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cxnSp>
        <p:nvCxnSpPr>
          <p:cNvPr id="3" name="Straight Connector 3"/>
          <p:cNvCxnSpPr/>
          <p:nvPr userDrawn="1"/>
        </p:nvCxnSpPr>
        <p:spPr bwMode="auto">
          <a:xfrm>
            <a:off x="304800" y="989013"/>
            <a:ext cx="8153400" cy="1587"/>
          </a:xfrm>
          <a:prstGeom prst="line">
            <a:avLst/>
          </a:prstGeom>
          <a:gradFill rotWithShape="1">
            <a:gsLst>
              <a:gs pos="0">
                <a:schemeClr val="accent1"/>
              </a:gs>
              <a:gs pos="100000">
                <a:schemeClr val="accent1">
                  <a:gamma/>
                  <a:shade val="46275"/>
                  <a:invGamma/>
                </a:schemeClr>
              </a:gs>
            </a:gsLst>
            <a:lin ang="5400000" scaled="1"/>
          </a:gradFill>
          <a:ln w="12700" cap="flat" cmpd="sng" algn="ctr">
            <a:solidFill>
              <a:schemeClr val="bg1">
                <a:lumMod val="85000"/>
              </a:schemeClr>
            </a:solidFill>
            <a:prstDash val="solid"/>
            <a:round/>
            <a:headEnd type="none" w="med" len="med"/>
            <a:tailEnd type="none" w="med" len="med"/>
          </a:ln>
          <a:effectLst/>
        </p:spPr>
      </p:cxnSp>
      <p:pic>
        <p:nvPicPr>
          <p:cNvPr id="4" name="Picture 2" descr="X:\Réseau Juridique\JLECOZ\people.png"/>
          <p:cNvPicPr>
            <a:picLocks noChangeAspect="1" noChangeArrowheads="1"/>
          </p:cNvPicPr>
          <p:nvPr userDrawn="1"/>
        </p:nvPicPr>
        <p:blipFill>
          <a:blip r:embed="rId2"/>
          <a:srcRect r="59799"/>
          <a:stretch>
            <a:fillRect/>
          </a:stretch>
        </p:blipFill>
        <p:spPr bwMode="auto">
          <a:xfrm>
            <a:off x="8320088" y="-204788"/>
            <a:ext cx="858837" cy="1296988"/>
          </a:xfrm>
          <a:prstGeom prst="rect">
            <a:avLst/>
          </a:prstGeom>
          <a:noFill/>
          <a:ln w="9525">
            <a:noFill/>
            <a:miter lim="800000"/>
            <a:headEnd/>
            <a:tailEnd/>
          </a:ln>
        </p:spPr>
      </p:pic>
      <p:sp>
        <p:nvSpPr>
          <p:cNvPr id="7" name="Title 1"/>
          <p:cNvSpPr>
            <a:spLocks noGrp="1"/>
          </p:cNvSpPr>
          <p:nvPr>
            <p:ph type="title"/>
          </p:nvPr>
        </p:nvSpPr>
        <p:spPr>
          <a:xfrm>
            <a:off x="304800" y="0"/>
            <a:ext cx="8229600" cy="990600"/>
          </a:xfrm>
          <a:prstGeom prst="rect">
            <a:avLst/>
          </a:prstGeom>
        </p:spPr>
        <p:txBody>
          <a:bodyPr anchor="ctr" anchorCtr="0"/>
          <a:lstStyle>
            <a:lvl1pPr algn="l">
              <a:defRPr sz="2800" b="1">
                <a:solidFill>
                  <a:srgbClr val="008CDD"/>
                </a:solidFill>
                <a:latin typeface="Arial"/>
              </a:defRPr>
            </a:lvl1pPr>
          </a:lstStyle>
          <a:p>
            <a:r>
              <a:rPr lang="en-US" dirty="0" smtClean="0"/>
              <a:t>Click to edit Master title style</a:t>
            </a:r>
            <a:endParaRPr 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3" name="Straight Connector 2"/>
          <p:cNvCxnSpPr/>
          <p:nvPr userDrawn="1"/>
        </p:nvCxnSpPr>
        <p:spPr bwMode="auto">
          <a:xfrm>
            <a:off x="304800" y="989013"/>
            <a:ext cx="8153400" cy="1587"/>
          </a:xfrm>
          <a:prstGeom prst="line">
            <a:avLst/>
          </a:prstGeom>
          <a:gradFill rotWithShape="1">
            <a:gsLst>
              <a:gs pos="0">
                <a:schemeClr val="accent1"/>
              </a:gs>
              <a:gs pos="100000">
                <a:schemeClr val="accent1">
                  <a:gamma/>
                  <a:shade val="46275"/>
                  <a:invGamma/>
                </a:schemeClr>
              </a:gs>
            </a:gsLst>
            <a:lin ang="5400000" scaled="1"/>
          </a:gradFill>
          <a:ln w="12700" cap="flat" cmpd="sng" algn="ctr">
            <a:solidFill>
              <a:schemeClr val="bg1">
                <a:lumMod val="85000"/>
              </a:schemeClr>
            </a:solidFill>
            <a:prstDash val="solid"/>
            <a:round/>
            <a:headEnd type="none" w="med" len="med"/>
            <a:tailEnd type="none" w="med" len="med"/>
          </a:ln>
          <a:effectLst/>
        </p:spPr>
      </p:cxnSp>
      <p:sp>
        <p:nvSpPr>
          <p:cNvPr id="4" name="Slide Number Placeholder 5"/>
          <p:cNvSpPr txBox="1">
            <a:spLocks/>
          </p:cNvSpPr>
          <p:nvPr userDrawn="1"/>
        </p:nvSpPr>
        <p:spPr>
          <a:xfrm>
            <a:off x="8593138" y="6399213"/>
            <a:ext cx="533400" cy="365125"/>
          </a:xfrm>
          <a:prstGeom prst="rect">
            <a:avLst/>
          </a:prstGeom>
        </p:spPr>
        <p:txBody>
          <a:bodyPr anchor="ctr"/>
          <a:lstStyle/>
          <a:p>
            <a:pPr>
              <a:defRPr/>
            </a:pPr>
            <a:fld id="{54984F16-6A40-4BBE-900A-DC60D2CEFB80}" type="slidenum">
              <a:rPr lang="en-US" sz="1000">
                <a:solidFill>
                  <a:srgbClr val="828282"/>
                </a:solidFill>
                <a:ea typeface="ＭＳ Ｐゴシック" pitchFamily="-65" charset="-128"/>
                <a:cs typeface="+mn-cs"/>
              </a:rPr>
              <a:pPr>
                <a:defRPr/>
              </a:pPr>
              <a:t>‹#›</a:t>
            </a:fld>
            <a:endParaRPr lang="en-US" sz="1000">
              <a:solidFill>
                <a:srgbClr val="828282"/>
              </a:solidFill>
              <a:ea typeface="ＭＳ Ｐゴシック" pitchFamily="-65" charset="-128"/>
              <a:cs typeface="+mn-cs"/>
            </a:endParaRPr>
          </a:p>
        </p:txBody>
      </p:sp>
      <p:sp>
        <p:nvSpPr>
          <p:cNvPr id="5" name="Rectangle 29"/>
          <p:cNvSpPr>
            <a:spLocks noChangeArrowheads="1"/>
          </p:cNvSpPr>
          <p:nvPr userDrawn="1"/>
        </p:nvSpPr>
        <p:spPr bwMode="auto">
          <a:xfrm>
            <a:off x="8583613" y="6470650"/>
            <a:ext cx="76200" cy="184150"/>
          </a:xfrm>
          <a:prstGeom prst="rect">
            <a:avLst/>
          </a:prstGeom>
          <a:noFill/>
          <a:ln w="9525">
            <a:noFill/>
            <a:miter lim="800000"/>
            <a:headEnd/>
            <a:tailEnd/>
          </a:ln>
        </p:spPr>
        <p:txBody>
          <a:bodyPr lIns="0" tIns="0" rIns="0" bIns="0">
            <a:spAutoFit/>
          </a:bodyPr>
          <a:lstStyle/>
          <a:p>
            <a:pPr>
              <a:defRPr/>
            </a:pPr>
            <a:r>
              <a:rPr lang="en-US" sz="1200">
                <a:solidFill>
                  <a:srgbClr val="828282"/>
                </a:solidFill>
                <a:ea typeface="ＭＳ Ｐゴシック" pitchFamily="-65" charset="-128"/>
                <a:cs typeface="+mn-cs"/>
              </a:rPr>
              <a:t>|</a:t>
            </a:r>
          </a:p>
        </p:txBody>
      </p:sp>
      <p:pic>
        <p:nvPicPr>
          <p:cNvPr id="6" name="Picture 2" descr="d:\Profiles\jlecoz\Desktop\cegedimRM_logo2010_PRINT.jpg"/>
          <p:cNvPicPr>
            <a:picLocks noChangeAspect="1" noChangeArrowheads="1"/>
          </p:cNvPicPr>
          <p:nvPr userDrawn="1"/>
        </p:nvPicPr>
        <p:blipFill>
          <a:blip r:embed="rId2"/>
          <a:srcRect l="5864" t="10625" r="7414" b="18538"/>
          <a:stretch>
            <a:fillRect/>
          </a:stretch>
        </p:blipFill>
        <p:spPr bwMode="auto">
          <a:xfrm>
            <a:off x="182563" y="6345238"/>
            <a:ext cx="1409700" cy="381000"/>
          </a:xfrm>
          <a:prstGeom prst="rect">
            <a:avLst/>
          </a:prstGeom>
          <a:noFill/>
          <a:ln w="9525">
            <a:noFill/>
            <a:miter lim="800000"/>
            <a:headEnd/>
            <a:tailEnd/>
          </a:ln>
        </p:spPr>
      </p:pic>
      <p:sp>
        <p:nvSpPr>
          <p:cNvPr id="7" name="Rectangle 29"/>
          <p:cNvSpPr>
            <a:spLocks noChangeArrowheads="1"/>
          </p:cNvSpPr>
          <p:nvPr userDrawn="1"/>
        </p:nvSpPr>
        <p:spPr bwMode="auto">
          <a:xfrm>
            <a:off x="5503863" y="6619875"/>
            <a:ext cx="3044825" cy="92075"/>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sz="600" dirty="0">
                <a:solidFill>
                  <a:srgbClr val="0082D1">
                    <a:lumMod val="65000"/>
                    <a:lumOff val="35000"/>
                  </a:srgbClr>
                </a:solidFill>
                <a:latin typeface="Arial"/>
              </a:rPr>
              <a:t>This document should not be distributed without Cegedim authorization – Copyright 2013</a:t>
            </a:r>
          </a:p>
        </p:txBody>
      </p:sp>
      <p:cxnSp>
        <p:nvCxnSpPr>
          <p:cNvPr id="8" name="Straight Connector 19"/>
          <p:cNvCxnSpPr/>
          <p:nvPr userDrawn="1"/>
        </p:nvCxnSpPr>
        <p:spPr bwMode="auto">
          <a:xfrm>
            <a:off x="1646238" y="6591300"/>
            <a:ext cx="6888162" cy="1588"/>
          </a:xfrm>
          <a:prstGeom prst="line">
            <a:avLst/>
          </a:prstGeom>
          <a:gradFill rotWithShape="1">
            <a:gsLst>
              <a:gs pos="0">
                <a:schemeClr val="accent1"/>
              </a:gs>
              <a:gs pos="100000">
                <a:schemeClr val="accent1">
                  <a:gamma/>
                  <a:shade val="46275"/>
                  <a:invGamma/>
                </a:schemeClr>
              </a:gs>
            </a:gsLst>
            <a:lin ang="5400000" scaled="1"/>
          </a:gradFill>
          <a:ln w="12700" cap="flat" cmpd="sng" algn="ctr">
            <a:solidFill>
              <a:schemeClr val="bg1">
                <a:lumMod val="85000"/>
              </a:schemeClr>
            </a:solidFill>
            <a:prstDash val="solid"/>
            <a:round/>
            <a:headEnd type="none" w="med" len="med"/>
            <a:tailEnd type="none" w="med" len="med"/>
          </a:ln>
          <a:effectLst/>
        </p:spPr>
      </p:cxnSp>
      <p:pic>
        <p:nvPicPr>
          <p:cNvPr id="9" name="Picture 2" descr="X:\Réseau Juridique\JLECOZ\people.png"/>
          <p:cNvPicPr>
            <a:picLocks noChangeAspect="1" noChangeArrowheads="1"/>
          </p:cNvPicPr>
          <p:nvPr userDrawn="1"/>
        </p:nvPicPr>
        <p:blipFill>
          <a:blip r:embed="rId3"/>
          <a:srcRect r="59799"/>
          <a:stretch>
            <a:fillRect/>
          </a:stretch>
        </p:blipFill>
        <p:spPr bwMode="auto">
          <a:xfrm>
            <a:off x="8320088" y="-204788"/>
            <a:ext cx="858837" cy="1296988"/>
          </a:xfrm>
          <a:prstGeom prst="rect">
            <a:avLst/>
          </a:prstGeom>
          <a:noFill/>
          <a:ln w="9525">
            <a:noFill/>
            <a:miter lim="800000"/>
            <a:headEnd/>
            <a:tailEnd/>
          </a:ln>
        </p:spPr>
      </p:pic>
      <p:sp>
        <p:nvSpPr>
          <p:cNvPr id="18" name="Title 1"/>
          <p:cNvSpPr>
            <a:spLocks noGrp="1"/>
          </p:cNvSpPr>
          <p:nvPr>
            <p:ph type="title"/>
          </p:nvPr>
        </p:nvSpPr>
        <p:spPr>
          <a:xfrm>
            <a:off x="304800" y="-76200"/>
            <a:ext cx="8229600" cy="1143000"/>
          </a:xfrm>
          <a:prstGeom prst="rect">
            <a:avLst/>
          </a:prstGeom>
        </p:spPr>
        <p:txBody>
          <a:bodyPr anchor="ctr" anchorCtr="0"/>
          <a:lstStyle>
            <a:lvl1pPr>
              <a:defRPr>
                <a:latin typeface="Arial"/>
              </a:defRPr>
            </a:lvl1pPr>
          </a:lstStyle>
          <a:p>
            <a:r>
              <a:rPr lang="en-US" dirty="0" smtClean="0"/>
              <a:t>Click to edit Master title style</a:t>
            </a:r>
            <a:endParaRPr 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5"/>
          <p:cNvSpPr txBox="1">
            <a:spLocks/>
          </p:cNvSpPr>
          <p:nvPr userDrawn="1"/>
        </p:nvSpPr>
        <p:spPr>
          <a:xfrm>
            <a:off x="8593138" y="6399213"/>
            <a:ext cx="533400" cy="365125"/>
          </a:xfrm>
          <a:prstGeom prst="rect">
            <a:avLst/>
          </a:prstGeom>
        </p:spPr>
        <p:txBody>
          <a:bodyPr anchor="ctr"/>
          <a:lstStyle/>
          <a:p>
            <a:pPr>
              <a:defRPr/>
            </a:pPr>
            <a:fld id="{2198F411-DA98-455A-BD38-AA8989FC2062}" type="slidenum">
              <a:rPr lang="en-US" sz="1000">
                <a:solidFill>
                  <a:srgbClr val="828282"/>
                </a:solidFill>
                <a:ea typeface="ＭＳ Ｐゴシック" pitchFamily="-65" charset="-128"/>
                <a:cs typeface="+mn-cs"/>
              </a:rPr>
              <a:pPr>
                <a:defRPr/>
              </a:pPr>
              <a:t>‹#›</a:t>
            </a:fld>
            <a:endParaRPr lang="en-US" sz="1000">
              <a:solidFill>
                <a:srgbClr val="828282"/>
              </a:solidFill>
              <a:ea typeface="ＭＳ Ｐゴシック" pitchFamily="-65" charset="-128"/>
              <a:cs typeface="+mn-cs"/>
            </a:endParaRPr>
          </a:p>
        </p:txBody>
      </p:sp>
      <p:sp>
        <p:nvSpPr>
          <p:cNvPr id="3" name="Rectangle 29"/>
          <p:cNvSpPr>
            <a:spLocks noChangeArrowheads="1"/>
          </p:cNvSpPr>
          <p:nvPr userDrawn="1"/>
        </p:nvSpPr>
        <p:spPr bwMode="auto">
          <a:xfrm>
            <a:off x="8583613" y="6470650"/>
            <a:ext cx="76200" cy="184150"/>
          </a:xfrm>
          <a:prstGeom prst="rect">
            <a:avLst/>
          </a:prstGeom>
          <a:noFill/>
          <a:ln w="9525">
            <a:noFill/>
            <a:miter lim="800000"/>
            <a:headEnd/>
            <a:tailEnd/>
          </a:ln>
        </p:spPr>
        <p:txBody>
          <a:bodyPr lIns="0" tIns="0" rIns="0" bIns="0">
            <a:spAutoFit/>
          </a:bodyPr>
          <a:lstStyle/>
          <a:p>
            <a:pPr>
              <a:defRPr/>
            </a:pPr>
            <a:r>
              <a:rPr lang="en-US" sz="1200">
                <a:solidFill>
                  <a:srgbClr val="828282"/>
                </a:solidFill>
                <a:ea typeface="ＭＳ Ｐゴシック" pitchFamily="-65" charset="-128"/>
                <a:cs typeface="+mn-cs"/>
              </a:rPr>
              <a:t>|</a:t>
            </a:r>
          </a:p>
        </p:txBody>
      </p:sp>
      <p:pic>
        <p:nvPicPr>
          <p:cNvPr id="4" name="Picture 2" descr="d:\Profiles\jlecoz\Desktop\cegedimRM_logo2010_PRINT.jpg"/>
          <p:cNvPicPr>
            <a:picLocks noChangeAspect="1" noChangeArrowheads="1"/>
          </p:cNvPicPr>
          <p:nvPr userDrawn="1"/>
        </p:nvPicPr>
        <p:blipFill>
          <a:blip r:embed="rId2"/>
          <a:srcRect l="5864" t="10625" r="7414" b="18538"/>
          <a:stretch>
            <a:fillRect/>
          </a:stretch>
        </p:blipFill>
        <p:spPr bwMode="auto">
          <a:xfrm>
            <a:off x="182563" y="6345238"/>
            <a:ext cx="1409700" cy="381000"/>
          </a:xfrm>
          <a:prstGeom prst="rect">
            <a:avLst/>
          </a:prstGeom>
          <a:noFill/>
          <a:ln w="9525">
            <a:noFill/>
            <a:miter lim="800000"/>
            <a:headEnd/>
            <a:tailEnd/>
          </a:ln>
        </p:spPr>
      </p:pic>
      <p:sp>
        <p:nvSpPr>
          <p:cNvPr id="5" name="Rectangle 29"/>
          <p:cNvSpPr>
            <a:spLocks noChangeArrowheads="1"/>
          </p:cNvSpPr>
          <p:nvPr userDrawn="1"/>
        </p:nvSpPr>
        <p:spPr bwMode="auto">
          <a:xfrm>
            <a:off x="5503863" y="6619875"/>
            <a:ext cx="3044825" cy="92075"/>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sz="600" dirty="0">
                <a:solidFill>
                  <a:srgbClr val="0082D1">
                    <a:lumMod val="65000"/>
                    <a:lumOff val="35000"/>
                  </a:srgbClr>
                </a:solidFill>
                <a:latin typeface="Arial"/>
              </a:rPr>
              <a:t>This document should not be distributed without Cegedim authorization – Copyright 2013</a:t>
            </a:r>
          </a:p>
        </p:txBody>
      </p:sp>
      <p:cxnSp>
        <p:nvCxnSpPr>
          <p:cNvPr id="6" name="Straight Connector 19"/>
          <p:cNvCxnSpPr/>
          <p:nvPr userDrawn="1"/>
        </p:nvCxnSpPr>
        <p:spPr bwMode="auto">
          <a:xfrm>
            <a:off x="1646238" y="6591300"/>
            <a:ext cx="6888162" cy="1588"/>
          </a:xfrm>
          <a:prstGeom prst="line">
            <a:avLst/>
          </a:prstGeom>
          <a:gradFill rotWithShape="1">
            <a:gsLst>
              <a:gs pos="0">
                <a:schemeClr val="accent1"/>
              </a:gs>
              <a:gs pos="100000">
                <a:schemeClr val="accent1">
                  <a:gamma/>
                  <a:shade val="46275"/>
                  <a:invGamma/>
                </a:schemeClr>
              </a:gs>
            </a:gsLst>
            <a:lin ang="5400000" scaled="1"/>
          </a:gradFill>
          <a:ln w="12700" cap="flat" cmpd="sng" algn="ctr">
            <a:solidFill>
              <a:schemeClr val="bg1">
                <a:lumMod val="85000"/>
              </a:schemeClr>
            </a:solidFill>
            <a:prstDash val="solid"/>
            <a:round/>
            <a:headEnd type="none" w="med" len="med"/>
            <a:tailEnd type="none" w="med" len="med"/>
          </a:ln>
          <a:effectLst/>
        </p:spPr>
      </p:cxnSp>
      <p:pic>
        <p:nvPicPr>
          <p:cNvPr id="7" name="Picture 2" descr="X:\Réseau Juridique\JLECOZ\people.png"/>
          <p:cNvPicPr>
            <a:picLocks noChangeAspect="1" noChangeArrowheads="1"/>
          </p:cNvPicPr>
          <p:nvPr userDrawn="1"/>
        </p:nvPicPr>
        <p:blipFill>
          <a:blip r:embed="rId3"/>
          <a:srcRect r="59799"/>
          <a:stretch>
            <a:fillRect/>
          </a:stretch>
        </p:blipFill>
        <p:spPr bwMode="auto">
          <a:xfrm>
            <a:off x="8320088" y="-204788"/>
            <a:ext cx="858837" cy="1296988"/>
          </a:xfrm>
          <a:prstGeom prst="rect">
            <a:avLst/>
          </a:prstGeom>
          <a:noFill/>
          <a:ln w="9525">
            <a:noFill/>
            <a:miter lim="800000"/>
            <a:headEnd/>
            <a:tailEnd/>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pic>
        <p:nvPicPr>
          <p:cNvPr id="5" name="Picture 2" descr="d:\Profiles\jlecoz\Desktop\cegedimRM_logo2010_PRINT.jpg"/>
          <p:cNvPicPr>
            <a:picLocks noChangeAspect="1" noChangeArrowheads="1"/>
          </p:cNvPicPr>
          <p:nvPr userDrawn="1"/>
        </p:nvPicPr>
        <p:blipFill>
          <a:blip r:embed="rId2"/>
          <a:srcRect l="5864" t="10625" r="7414" b="18538"/>
          <a:stretch>
            <a:fillRect/>
          </a:stretch>
        </p:blipFill>
        <p:spPr bwMode="auto">
          <a:xfrm>
            <a:off x="182563" y="6345238"/>
            <a:ext cx="1409700" cy="381000"/>
          </a:xfrm>
          <a:prstGeom prst="rect">
            <a:avLst/>
          </a:prstGeom>
          <a:noFill/>
          <a:ln w="9525">
            <a:noFill/>
            <a:miter lim="800000"/>
            <a:headEnd/>
            <a:tailEnd/>
          </a:ln>
        </p:spPr>
      </p:pic>
      <p:sp>
        <p:nvSpPr>
          <p:cNvPr id="6" name="Rectangle 29"/>
          <p:cNvSpPr>
            <a:spLocks noChangeArrowheads="1"/>
          </p:cNvSpPr>
          <p:nvPr userDrawn="1"/>
        </p:nvSpPr>
        <p:spPr bwMode="auto">
          <a:xfrm>
            <a:off x="5503863" y="6619875"/>
            <a:ext cx="3044825" cy="92075"/>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sz="600" dirty="0">
                <a:solidFill>
                  <a:srgbClr val="0082D1">
                    <a:lumMod val="65000"/>
                    <a:lumOff val="35000"/>
                  </a:srgbClr>
                </a:solidFill>
                <a:latin typeface="Arial"/>
              </a:rPr>
              <a:t>This document should not be distributed without Cegedim authorization – Copyright 2013</a:t>
            </a:r>
          </a:p>
        </p:txBody>
      </p:sp>
      <p:cxnSp>
        <p:nvCxnSpPr>
          <p:cNvPr id="7" name="Straight Connector 19"/>
          <p:cNvCxnSpPr/>
          <p:nvPr userDrawn="1"/>
        </p:nvCxnSpPr>
        <p:spPr bwMode="auto">
          <a:xfrm>
            <a:off x="1646238" y="6591300"/>
            <a:ext cx="6888162" cy="1588"/>
          </a:xfrm>
          <a:prstGeom prst="line">
            <a:avLst/>
          </a:prstGeom>
          <a:gradFill rotWithShape="1">
            <a:gsLst>
              <a:gs pos="0">
                <a:schemeClr val="accent1"/>
              </a:gs>
              <a:gs pos="100000">
                <a:schemeClr val="accent1">
                  <a:gamma/>
                  <a:shade val="46275"/>
                  <a:invGamma/>
                </a:schemeClr>
              </a:gs>
            </a:gsLst>
            <a:lin ang="5400000" scaled="1"/>
          </a:gradFill>
          <a:ln w="12700" cap="flat" cmpd="sng" algn="ctr">
            <a:solidFill>
              <a:schemeClr val="bg1">
                <a:lumMod val="85000"/>
              </a:schemeClr>
            </a:solidFill>
            <a:prstDash val="solid"/>
            <a:round/>
            <a:headEnd type="none" w="med" len="med"/>
            <a:tailEnd type="none" w="med" len="med"/>
          </a:ln>
          <a:effectLst/>
        </p:spPr>
      </p:cxnSp>
      <p:cxnSp>
        <p:nvCxnSpPr>
          <p:cNvPr id="8" name="Straight Connector 7"/>
          <p:cNvCxnSpPr/>
          <p:nvPr userDrawn="1"/>
        </p:nvCxnSpPr>
        <p:spPr bwMode="auto">
          <a:xfrm>
            <a:off x="304800" y="989013"/>
            <a:ext cx="8153400" cy="1587"/>
          </a:xfrm>
          <a:prstGeom prst="line">
            <a:avLst/>
          </a:prstGeom>
          <a:gradFill rotWithShape="1">
            <a:gsLst>
              <a:gs pos="0">
                <a:schemeClr val="accent1"/>
              </a:gs>
              <a:gs pos="100000">
                <a:schemeClr val="accent1">
                  <a:gamma/>
                  <a:shade val="46275"/>
                  <a:invGamma/>
                </a:schemeClr>
              </a:gs>
            </a:gsLst>
            <a:lin ang="5400000" scaled="1"/>
          </a:gradFill>
          <a:ln w="12700" cap="flat" cmpd="sng" algn="ctr">
            <a:solidFill>
              <a:schemeClr val="bg1">
                <a:lumMod val="85000"/>
              </a:schemeClr>
            </a:solidFill>
            <a:prstDash val="solid"/>
            <a:round/>
            <a:headEnd type="none" w="med" len="med"/>
            <a:tailEnd type="none" w="med" len="med"/>
          </a:ln>
          <a:effectLst/>
        </p:spPr>
      </p:cxnSp>
      <p:sp>
        <p:nvSpPr>
          <p:cNvPr id="9" name="Slide Number Placeholder 5"/>
          <p:cNvSpPr txBox="1">
            <a:spLocks/>
          </p:cNvSpPr>
          <p:nvPr userDrawn="1"/>
        </p:nvSpPr>
        <p:spPr>
          <a:xfrm>
            <a:off x="8593138" y="6399213"/>
            <a:ext cx="533400" cy="365125"/>
          </a:xfrm>
          <a:prstGeom prst="rect">
            <a:avLst/>
          </a:prstGeom>
        </p:spPr>
        <p:txBody>
          <a:bodyPr anchor="ctr"/>
          <a:lstStyle/>
          <a:p>
            <a:pPr>
              <a:defRPr/>
            </a:pPr>
            <a:fld id="{18C565C2-6E9B-455F-8178-D3B3386ACB0C}" type="slidenum">
              <a:rPr lang="en-US" sz="1000">
                <a:solidFill>
                  <a:srgbClr val="828282"/>
                </a:solidFill>
                <a:ea typeface="ＭＳ Ｐゴシック" pitchFamily="-65" charset="-128"/>
                <a:cs typeface="+mn-cs"/>
              </a:rPr>
              <a:pPr>
                <a:defRPr/>
              </a:pPr>
              <a:t>‹#›</a:t>
            </a:fld>
            <a:endParaRPr lang="en-US" sz="1000">
              <a:solidFill>
                <a:srgbClr val="828282"/>
              </a:solidFill>
              <a:ea typeface="ＭＳ Ｐゴシック" pitchFamily="-65" charset="-128"/>
              <a:cs typeface="+mn-cs"/>
            </a:endParaRPr>
          </a:p>
        </p:txBody>
      </p:sp>
      <p:sp>
        <p:nvSpPr>
          <p:cNvPr id="10" name="Rectangle 29"/>
          <p:cNvSpPr>
            <a:spLocks noChangeArrowheads="1"/>
          </p:cNvSpPr>
          <p:nvPr userDrawn="1"/>
        </p:nvSpPr>
        <p:spPr bwMode="auto">
          <a:xfrm>
            <a:off x="8583613" y="6470650"/>
            <a:ext cx="76200" cy="184150"/>
          </a:xfrm>
          <a:prstGeom prst="rect">
            <a:avLst/>
          </a:prstGeom>
          <a:noFill/>
          <a:ln w="9525">
            <a:noFill/>
            <a:miter lim="800000"/>
            <a:headEnd/>
            <a:tailEnd/>
          </a:ln>
        </p:spPr>
        <p:txBody>
          <a:bodyPr lIns="0" tIns="0" rIns="0" bIns="0">
            <a:spAutoFit/>
          </a:bodyPr>
          <a:lstStyle/>
          <a:p>
            <a:pPr>
              <a:defRPr/>
            </a:pPr>
            <a:r>
              <a:rPr lang="en-US" sz="1200">
                <a:solidFill>
                  <a:srgbClr val="828282"/>
                </a:solidFill>
                <a:ea typeface="ＭＳ Ｐゴシック" pitchFamily="-65" charset="-128"/>
                <a:cs typeface="+mn-cs"/>
              </a:rPr>
              <a:t>|</a:t>
            </a:r>
          </a:p>
        </p:txBody>
      </p:sp>
      <p:pic>
        <p:nvPicPr>
          <p:cNvPr id="11" name="Picture 2" descr="X:\Réseau Juridique\JLECOZ\people.png"/>
          <p:cNvPicPr>
            <a:picLocks noChangeAspect="1" noChangeArrowheads="1"/>
          </p:cNvPicPr>
          <p:nvPr userDrawn="1"/>
        </p:nvPicPr>
        <p:blipFill>
          <a:blip r:embed="rId3"/>
          <a:srcRect r="59799"/>
          <a:stretch>
            <a:fillRect/>
          </a:stretch>
        </p:blipFill>
        <p:spPr bwMode="auto">
          <a:xfrm>
            <a:off x="8320088" y="-204788"/>
            <a:ext cx="858837" cy="1296988"/>
          </a:xfrm>
          <a:prstGeom prst="rect">
            <a:avLst/>
          </a:prstGeom>
          <a:noFill/>
          <a:ln w="9525">
            <a:noFill/>
            <a:miter lim="800000"/>
            <a:headEnd/>
            <a:tailEnd/>
          </a:ln>
        </p:spPr>
      </p:pic>
      <p:sp>
        <p:nvSpPr>
          <p:cNvPr id="19" name="Content Placeholder 2"/>
          <p:cNvSpPr>
            <a:spLocks noGrp="1"/>
          </p:cNvSpPr>
          <p:nvPr>
            <p:ph idx="1"/>
          </p:nvPr>
        </p:nvSpPr>
        <p:spPr>
          <a:xfrm>
            <a:off x="3575050" y="1143001"/>
            <a:ext cx="5111750" cy="5327650"/>
          </a:xfrm>
          <a:prstGeom prst="rect">
            <a:avLst/>
          </a:prstGeom>
        </p:spPr>
        <p:txBody>
          <a:bodyPr/>
          <a:lstStyle>
            <a:lvl1pPr>
              <a:buSzPct val="100000"/>
              <a:buFontTx/>
              <a:buBlip>
                <a:blip r:embed="rId4"/>
              </a:buBlip>
              <a:defRPr sz="3200">
                <a:solidFill>
                  <a:schemeClr val="bg2">
                    <a:lumMod val="50000"/>
                  </a:schemeClr>
                </a:solidFill>
              </a:defRPr>
            </a:lvl1pPr>
            <a:lvl2pPr>
              <a:buSzPct val="100000"/>
              <a:buFontTx/>
              <a:buBlip>
                <a:blip r:embed="rId5"/>
              </a:buBlip>
              <a:defRPr sz="2800">
                <a:solidFill>
                  <a:schemeClr val="bg2">
                    <a:lumMod val="50000"/>
                  </a:schemeClr>
                </a:solidFill>
              </a:defRPr>
            </a:lvl2pPr>
            <a:lvl3pPr>
              <a:buSzPct val="100000"/>
              <a:buFontTx/>
              <a:buBlip>
                <a:blip r:embed="rId5"/>
              </a:buBlip>
              <a:defRPr sz="2400">
                <a:solidFill>
                  <a:schemeClr val="bg2">
                    <a:lumMod val="50000"/>
                  </a:schemeClr>
                </a:solidFill>
              </a:defRPr>
            </a:lvl3pPr>
            <a:lvl4pPr>
              <a:buSzPct val="100000"/>
              <a:buFontTx/>
              <a:buBlip>
                <a:blip r:embed="rId5"/>
              </a:buBlip>
              <a:defRPr sz="2000">
                <a:solidFill>
                  <a:schemeClr val="bg2">
                    <a:lumMod val="50000"/>
                  </a:schemeClr>
                </a:solidFill>
              </a:defRPr>
            </a:lvl4pPr>
            <a:lvl5pPr>
              <a:buSzPct val="100000"/>
              <a:buFontTx/>
              <a:buBlip>
                <a:blip r:embed="rId5"/>
              </a:buBlip>
              <a:defRPr sz="2000">
                <a:solidFill>
                  <a:schemeClr val="bg2">
                    <a:lumMod val="50000"/>
                  </a:schemeClr>
                </a:solidFill>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Title 1"/>
          <p:cNvSpPr>
            <a:spLocks noGrp="1"/>
          </p:cNvSpPr>
          <p:nvPr>
            <p:ph type="title"/>
          </p:nvPr>
        </p:nvSpPr>
        <p:spPr>
          <a:xfrm>
            <a:off x="457200" y="1143000"/>
            <a:ext cx="3008313" cy="1162050"/>
          </a:xfrm>
          <a:prstGeom prst="rect">
            <a:avLst/>
          </a:prstGeom>
        </p:spPr>
        <p:txBody>
          <a:bodyPr anchor="b"/>
          <a:lstStyle>
            <a:lvl1pPr algn="l">
              <a:defRPr sz="2000" b="1">
                <a:latin typeface="Arial"/>
              </a:defRPr>
            </a:lvl1pPr>
          </a:lstStyle>
          <a:p>
            <a:r>
              <a:rPr lang="en-US" dirty="0" smtClean="0"/>
              <a:t>Click to edit Master title style</a:t>
            </a:r>
            <a:endParaRPr lang="en-US" dirty="0"/>
          </a:p>
        </p:txBody>
      </p:sp>
      <p:sp>
        <p:nvSpPr>
          <p:cNvPr id="21" name="Text Placeholder 3"/>
          <p:cNvSpPr>
            <a:spLocks noGrp="1"/>
          </p:cNvSpPr>
          <p:nvPr>
            <p:ph type="body" sz="half" idx="2"/>
          </p:nvPr>
        </p:nvSpPr>
        <p:spPr>
          <a:xfrm>
            <a:off x="457200" y="230505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Slide Number Placeholder 5"/>
          <p:cNvSpPr txBox="1">
            <a:spLocks/>
          </p:cNvSpPr>
          <p:nvPr userDrawn="1"/>
        </p:nvSpPr>
        <p:spPr>
          <a:xfrm>
            <a:off x="8593138" y="6399213"/>
            <a:ext cx="533400" cy="365125"/>
          </a:xfrm>
          <a:prstGeom prst="rect">
            <a:avLst/>
          </a:prstGeom>
        </p:spPr>
        <p:txBody>
          <a:bodyPr anchor="ctr"/>
          <a:lstStyle/>
          <a:p>
            <a:pPr>
              <a:defRPr/>
            </a:pPr>
            <a:fld id="{0CAF4694-4A09-4654-B664-10D1F7AB3ECF}" type="slidenum">
              <a:rPr lang="en-US" sz="1000">
                <a:solidFill>
                  <a:srgbClr val="828282"/>
                </a:solidFill>
                <a:ea typeface="ＭＳ Ｐゴシック" pitchFamily="-65" charset="-128"/>
                <a:cs typeface="+mn-cs"/>
              </a:rPr>
              <a:pPr>
                <a:defRPr/>
              </a:pPr>
              <a:t>‹#›</a:t>
            </a:fld>
            <a:endParaRPr lang="en-US" sz="1000">
              <a:solidFill>
                <a:srgbClr val="828282"/>
              </a:solidFill>
              <a:ea typeface="ＭＳ Ｐゴシック" pitchFamily="-65" charset="-128"/>
              <a:cs typeface="+mn-cs"/>
            </a:endParaRPr>
          </a:p>
        </p:txBody>
      </p:sp>
      <p:sp>
        <p:nvSpPr>
          <p:cNvPr id="6" name="Rectangle 29"/>
          <p:cNvSpPr>
            <a:spLocks noChangeArrowheads="1"/>
          </p:cNvSpPr>
          <p:nvPr userDrawn="1"/>
        </p:nvSpPr>
        <p:spPr bwMode="auto">
          <a:xfrm>
            <a:off x="8583613" y="6470650"/>
            <a:ext cx="76200" cy="184150"/>
          </a:xfrm>
          <a:prstGeom prst="rect">
            <a:avLst/>
          </a:prstGeom>
          <a:noFill/>
          <a:ln w="9525">
            <a:noFill/>
            <a:miter lim="800000"/>
            <a:headEnd/>
            <a:tailEnd/>
          </a:ln>
        </p:spPr>
        <p:txBody>
          <a:bodyPr lIns="0" tIns="0" rIns="0" bIns="0">
            <a:spAutoFit/>
          </a:bodyPr>
          <a:lstStyle/>
          <a:p>
            <a:pPr>
              <a:defRPr/>
            </a:pPr>
            <a:r>
              <a:rPr lang="en-US" sz="1200">
                <a:solidFill>
                  <a:srgbClr val="828282"/>
                </a:solidFill>
                <a:ea typeface="ＭＳ Ｐゴシック" pitchFamily="-65" charset="-128"/>
                <a:cs typeface="+mn-cs"/>
              </a:rPr>
              <a:t>|</a:t>
            </a:r>
          </a:p>
        </p:txBody>
      </p:sp>
      <p:pic>
        <p:nvPicPr>
          <p:cNvPr id="7" name="Picture 2" descr="d:\Profiles\jlecoz\Desktop\cegedimRM_logo2010_PRINT.jpg"/>
          <p:cNvPicPr>
            <a:picLocks noChangeAspect="1" noChangeArrowheads="1"/>
          </p:cNvPicPr>
          <p:nvPr userDrawn="1"/>
        </p:nvPicPr>
        <p:blipFill>
          <a:blip r:embed="rId2"/>
          <a:srcRect l="5864" t="10625" r="7414" b="18538"/>
          <a:stretch>
            <a:fillRect/>
          </a:stretch>
        </p:blipFill>
        <p:spPr bwMode="auto">
          <a:xfrm>
            <a:off x="182563" y="6345238"/>
            <a:ext cx="1409700" cy="381000"/>
          </a:xfrm>
          <a:prstGeom prst="rect">
            <a:avLst/>
          </a:prstGeom>
          <a:noFill/>
          <a:ln w="9525">
            <a:noFill/>
            <a:miter lim="800000"/>
            <a:headEnd/>
            <a:tailEnd/>
          </a:ln>
        </p:spPr>
      </p:pic>
      <p:sp>
        <p:nvSpPr>
          <p:cNvPr id="8" name="Rectangle 29"/>
          <p:cNvSpPr>
            <a:spLocks noChangeArrowheads="1"/>
          </p:cNvSpPr>
          <p:nvPr userDrawn="1"/>
        </p:nvSpPr>
        <p:spPr bwMode="auto">
          <a:xfrm>
            <a:off x="5503863" y="6619875"/>
            <a:ext cx="3044825" cy="92075"/>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sz="600" dirty="0">
                <a:solidFill>
                  <a:srgbClr val="0082D1">
                    <a:lumMod val="65000"/>
                    <a:lumOff val="35000"/>
                  </a:srgbClr>
                </a:solidFill>
                <a:latin typeface="Arial"/>
              </a:rPr>
              <a:t>This document should not be distributed without Cegedim authorization – Copyright 2013</a:t>
            </a:r>
          </a:p>
        </p:txBody>
      </p:sp>
      <p:cxnSp>
        <p:nvCxnSpPr>
          <p:cNvPr id="9" name="Straight Connector 19"/>
          <p:cNvCxnSpPr/>
          <p:nvPr userDrawn="1"/>
        </p:nvCxnSpPr>
        <p:spPr bwMode="auto">
          <a:xfrm>
            <a:off x="1646238" y="6591300"/>
            <a:ext cx="6888162" cy="1588"/>
          </a:xfrm>
          <a:prstGeom prst="line">
            <a:avLst/>
          </a:prstGeom>
          <a:gradFill rotWithShape="1">
            <a:gsLst>
              <a:gs pos="0">
                <a:schemeClr val="accent1"/>
              </a:gs>
              <a:gs pos="100000">
                <a:schemeClr val="accent1">
                  <a:gamma/>
                  <a:shade val="46275"/>
                  <a:invGamma/>
                </a:schemeClr>
              </a:gs>
            </a:gsLst>
            <a:lin ang="5400000" scaled="1"/>
          </a:gradFill>
          <a:ln w="12700" cap="flat" cmpd="sng" algn="ctr">
            <a:solidFill>
              <a:schemeClr val="bg1">
                <a:lumMod val="85000"/>
              </a:schemeClr>
            </a:solidFill>
            <a:prstDash val="solid"/>
            <a:round/>
            <a:headEnd type="none" w="med" len="med"/>
            <a:tailEnd type="none" w="med" len="med"/>
          </a:ln>
          <a:effectLst/>
        </p:spPr>
      </p:cxnSp>
      <p:pic>
        <p:nvPicPr>
          <p:cNvPr id="10" name="Picture 2" descr="X:\Réseau Juridique\JLECOZ\people.png"/>
          <p:cNvPicPr>
            <a:picLocks noChangeAspect="1" noChangeArrowheads="1"/>
          </p:cNvPicPr>
          <p:nvPr userDrawn="1"/>
        </p:nvPicPr>
        <p:blipFill>
          <a:blip r:embed="rId3"/>
          <a:srcRect r="59799"/>
          <a:stretch>
            <a:fillRect/>
          </a:stretch>
        </p:blipFill>
        <p:spPr bwMode="auto">
          <a:xfrm>
            <a:off x="8320088" y="-204788"/>
            <a:ext cx="858837" cy="1296988"/>
          </a:xfrm>
          <a:prstGeom prst="rect">
            <a:avLst/>
          </a:prstGeom>
          <a:noFill/>
          <a:ln w="9525">
            <a:noFill/>
            <a:miter lim="800000"/>
            <a:headEnd/>
            <a:tailEnd/>
          </a:ln>
        </p:spPr>
      </p:pic>
      <p:sp>
        <p:nvSpPr>
          <p:cNvPr id="17" name="Title 1"/>
          <p:cNvSpPr>
            <a:spLocks noGrp="1"/>
          </p:cNvSpPr>
          <p:nvPr>
            <p:ph type="title"/>
          </p:nvPr>
        </p:nvSpPr>
        <p:spPr>
          <a:xfrm>
            <a:off x="1828800" y="4860925"/>
            <a:ext cx="5486400" cy="566738"/>
          </a:xfrm>
          <a:prstGeom prst="rect">
            <a:avLst/>
          </a:prstGeom>
        </p:spPr>
        <p:txBody>
          <a:bodyPr anchor="b"/>
          <a:lstStyle>
            <a:lvl1pPr algn="l">
              <a:defRPr sz="2000" b="1">
                <a:latin typeface="Arial"/>
              </a:defRPr>
            </a:lvl1pPr>
          </a:lstStyle>
          <a:p>
            <a:r>
              <a:rPr lang="en-US" dirty="0" smtClean="0"/>
              <a:t>Click to edit Master title style</a:t>
            </a:r>
            <a:endParaRPr lang="en-US" dirty="0"/>
          </a:p>
        </p:txBody>
      </p:sp>
      <p:sp>
        <p:nvSpPr>
          <p:cNvPr id="18" name="Picture Placeholder 2"/>
          <p:cNvSpPr>
            <a:spLocks noGrp="1"/>
          </p:cNvSpPr>
          <p:nvPr>
            <p:ph type="pic" idx="1"/>
          </p:nvPr>
        </p:nvSpPr>
        <p:spPr>
          <a:xfrm>
            <a:off x="1828800" y="673100"/>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19" name="Text Placeholder 3"/>
          <p:cNvSpPr>
            <a:spLocks noGrp="1"/>
          </p:cNvSpPr>
          <p:nvPr>
            <p:ph type="body" sz="half" idx="2"/>
          </p:nvPr>
        </p:nvSpPr>
        <p:spPr>
          <a:xfrm>
            <a:off x="1828800" y="5427663"/>
            <a:ext cx="5486400" cy="592137"/>
          </a:xfrm>
          <a:prstGeom prst="rect">
            <a:avLst/>
          </a:prstGeom>
        </p:spPr>
        <p:txBody>
          <a:bodyPr/>
          <a:lstStyle>
            <a:lvl1pPr marL="0" indent="0">
              <a:buNone/>
              <a:defRPr sz="1400">
                <a:solidFill>
                  <a:schemeClr val="tx1">
                    <a:lumMod val="75000"/>
                    <a:lumOff val="2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Slide Number Placeholder 5"/>
          <p:cNvSpPr txBox="1">
            <a:spLocks/>
          </p:cNvSpPr>
          <p:nvPr userDrawn="1"/>
        </p:nvSpPr>
        <p:spPr>
          <a:xfrm>
            <a:off x="8593138" y="6399213"/>
            <a:ext cx="533400" cy="365125"/>
          </a:xfrm>
          <a:prstGeom prst="rect">
            <a:avLst/>
          </a:prstGeom>
        </p:spPr>
        <p:txBody>
          <a:bodyPr anchor="ctr"/>
          <a:lstStyle/>
          <a:p>
            <a:pPr>
              <a:defRPr/>
            </a:pPr>
            <a:fld id="{316D2D8F-2F6B-42BD-A4E3-AE60F9DACC9C}" type="slidenum">
              <a:rPr lang="en-US" sz="1000">
                <a:solidFill>
                  <a:srgbClr val="828282"/>
                </a:solidFill>
                <a:ea typeface="ＭＳ Ｐゴシック" pitchFamily="-65" charset="-128"/>
                <a:cs typeface="+mn-cs"/>
              </a:rPr>
              <a:pPr>
                <a:defRPr/>
              </a:pPr>
              <a:t>‹#›</a:t>
            </a:fld>
            <a:endParaRPr lang="en-US" sz="1000">
              <a:solidFill>
                <a:srgbClr val="828282"/>
              </a:solidFill>
              <a:ea typeface="ＭＳ Ｐゴシック" pitchFamily="-65" charset="-128"/>
              <a:cs typeface="+mn-cs"/>
            </a:endParaRPr>
          </a:p>
        </p:txBody>
      </p:sp>
      <p:sp>
        <p:nvSpPr>
          <p:cNvPr id="4" name="Rectangle 29"/>
          <p:cNvSpPr>
            <a:spLocks noChangeArrowheads="1"/>
          </p:cNvSpPr>
          <p:nvPr userDrawn="1"/>
        </p:nvSpPr>
        <p:spPr bwMode="auto">
          <a:xfrm>
            <a:off x="8583613" y="6470650"/>
            <a:ext cx="76200" cy="184150"/>
          </a:xfrm>
          <a:prstGeom prst="rect">
            <a:avLst/>
          </a:prstGeom>
          <a:noFill/>
          <a:ln w="9525">
            <a:noFill/>
            <a:miter lim="800000"/>
            <a:headEnd/>
            <a:tailEnd/>
          </a:ln>
        </p:spPr>
        <p:txBody>
          <a:bodyPr lIns="0" tIns="0" rIns="0" bIns="0">
            <a:spAutoFit/>
          </a:bodyPr>
          <a:lstStyle/>
          <a:p>
            <a:pPr>
              <a:defRPr/>
            </a:pPr>
            <a:r>
              <a:rPr lang="en-US" sz="1200">
                <a:solidFill>
                  <a:srgbClr val="828282"/>
                </a:solidFill>
                <a:ea typeface="ＭＳ Ｐゴシック" pitchFamily="-65" charset="-128"/>
                <a:cs typeface="+mn-cs"/>
              </a:rPr>
              <a:t>|</a:t>
            </a:r>
          </a:p>
        </p:txBody>
      </p:sp>
      <p:pic>
        <p:nvPicPr>
          <p:cNvPr id="5" name="Picture 2" descr="d:\Profiles\jlecoz\Desktop\cegedimRM_logo2010_PRINT.jpg"/>
          <p:cNvPicPr>
            <a:picLocks noChangeAspect="1" noChangeArrowheads="1"/>
          </p:cNvPicPr>
          <p:nvPr userDrawn="1"/>
        </p:nvPicPr>
        <p:blipFill>
          <a:blip r:embed="rId2"/>
          <a:srcRect l="5864" t="10625" r="7414" b="18538"/>
          <a:stretch>
            <a:fillRect/>
          </a:stretch>
        </p:blipFill>
        <p:spPr bwMode="auto">
          <a:xfrm>
            <a:off x="182563" y="6345238"/>
            <a:ext cx="1409700" cy="381000"/>
          </a:xfrm>
          <a:prstGeom prst="rect">
            <a:avLst/>
          </a:prstGeom>
          <a:noFill/>
          <a:ln w="9525">
            <a:noFill/>
            <a:miter lim="800000"/>
            <a:headEnd/>
            <a:tailEnd/>
          </a:ln>
        </p:spPr>
      </p:pic>
      <p:sp>
        <p:nvSpPr>
          <p:cNvPr id="6" name="Rectangle 29"/>
          <p:cNvSpPr>
            <a:spLocks noChangeArrowheads="1"/>
          </p:cNvSpPr>
          <p:nvPr userDrawn="1"/>
        </p:nvSpPr>
        <p:spPr bwMode="auto">
          <a:xfrm>
            <a:off x="5503863" y="6619875"/>
            <a:ext cx="3044825" cy="92075"/>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sz="600" dirty="0">
                <a:solidFill>
                  <a:srgbClr val="0082D1">
                    <a:lumMod val="65000"/>
                    <a:lumOff val="35000"/>
                  </a:srgbClr>
                </a:solidFill>
                <a:latin typeface="Arial"/>
              </a:rPr>
              <a:t>This document should not be distributed without Cegedim authorization – Copyright 2013</a:t>
            </a:r>
          </a:p>
        </p:txBody>
      </p:sp>
      <p:cxnSp>
        <p:nvCxnSpPr>
          <p:cNvPr id="7" name="Straight Connector 19"/>
          <p:cNvCxnSpPr/>
          <p:nvPr userDrawn="1"/>
        </p:nvCxnSpPr>
        <p:spPr bwMode="auto">
          <a:xfrm>
            <a:off x="1646238" y="6591300"/>
            <a:ext cx="6888162" cy="1588"/>
          </a:xfrm>
          <a:prstGeom prst="line">
            <a:avLst/>
          </a:prstGeom>
          <a:gradFill rotWithShape="1">
            <a:gsLst>
              <a:gs pos="0">
                <a:schemeClr val="accent1"/>
              </a:gs>
              <a:gs pos="100000">
                <a:schemeClr val="accent1">
                  <a:gamma/>
                  <a:shade val="46275"/>
                  <a:invGamma/>
                </a:schemeClr>
              </a:gs>
            </a:gsLst>
            <a:lin ang="5400000" scaled="1"/>
          </a:gradFill>
          <a:ln w="12700" cap="flat" cmpd="sng" algn="ctr">
            <a:solidFill>
              <a:schemeClr val="bg1">
                <a:lumMod val="85000"/>
              </a:schemeClr>
            </a:solidFill>
            <a:prstDash val="solid"/>
            <a:round/>
            <a:headEnd type="none" w="med" len="med"/>
            <a:tailEnd type="none" w="med" len="med"/>
          </a:ln>
          <a:effectLst/>
        </p:spPr>
      </p:cxnSp>
      <p:sp>
        <p:nvSpPr>
          <p:cNvPr id="14" name="Vertical Text Placeholder 2"/>
          <p:cNvSpPr>
            <a:spLocks noGrp="1"/>
          </p:cNvSpPr>
          <p:nvPr>
            <p:ph type="body" orient="vert" idx="1"/>
          </p:nvPr>
        </p:nvSpPr>
        <p:spPr>
          <a:xfrm>
            <a:off x="304800" y="1600200"/>
            <a:ext cx="8229600" cy="4525963"/>
          </a:xfrm>
          <a:prstGeom prst="rect">
            <a:avLst/>
          </a:prstGeom>
        </p:spPr>
        <p:txBody>
          <a:bodyPr vert="eaVert"/>
          <a:lstStyle>
            <a:lvl1pPr>
              <a:buSzPct val="100000"/>
              <a:buFontTx/>
              <a:buBlip>
                <a:blip r:embed="rId3"/>
              </a:buBlip>
              <a:defRPr>
                <a:solidFill>
                  <a:schemeClr val="tx1">
                    <a:lumMod val="75000"/>
                    <a:lumOff val="25000"/>
                  </a:schemeClr>
                </a:solidFill>
              </a:defRPr>
            </a:lvl1pPr>
            <a:lvl2pPr>
              <a:buSzPct val="100000"/>
              <a:buFontTx/>
              <a:buBlip>
                <a:blip r:embed="rId4"/>
              </a:buBlip>
              <a:defRPr>
                <a:solidFill>
                  <a:schemeClr val="tx1">
                    <a:lumMod val="75000"/>
                    <a:lumOff val="25000"/>
                  </a:schemeClr>
                </a:solidFill>
              </a:defRPr>
            </a:lvl2pPr>
            <a:lvl3pPr>
              <a:buSzPct val="100000"/>
              <a:buFontTx/>
              <a:buBlip>
                <a:blip r:embed="rId4"/>
              </a:buBlip>
              <a:defRPr>
                <a:solidFill>
                  <a:schemeClr val="tx1">
                    <a:lumMod val="75000"/>
                    <a:lumOff val="25000"/>
                  </a:schemeClr>
                </a:solidFill>
              </a:defRPr>
            </a:lvl3pPr>
            <a:lvl4pPr>
              <a:buSzPct val="100000"/>
              <a:buFontTx/>
              <a:buBlip>
                <a:blip r:embed="rId4"/>
              </a:buBlip>
              <a:defRPr>
                <a:solidFill>
                  <a:schemeClr val="tx1">
                    <a:lumMod val="75000"/>
                    <a:lumOff val="25000"/>
                  </a:schemeClr>
                </a:solidFill>
              </a:defRPr>
            </a:lvl4pPr>
            <a:lvl5pPr>
              <a:buSzPct val="100000"/>
              <a:buFontTx/>
              <a:buBlip>
                <a:blip r:embed="rId4"/>
              </a:buBlip>
              <a:defRPr>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pic>
        <p:nvPicPr>
          <p:cNvPr id="4" name="Picture 54" descr="CEGDEN_Symbol"/>
          <p:cNvPicPr>
            <a:picLocks noChangeAspect="1" noChangeArrowheads="1"/>
          </p:cNvPicPr>
          <p:nvPr userDrawn="1"/>
        </p:nvPicPr>
        <p:blipFill>
          <a:blip r:embed="rId2"/>
          <a:srcRect/>
          <a:stretch>
            <a:fillRect/>
          </a:stretch>
        </p:blipFill>
        <p:spPr bwMode="auto">
          <a:xfrm>
            <a:off x="8205788" y="6126163"/>
            <a:ext cx="938212" cy="685800"/>
          </a:xfrm>
          <a:prstGeom prst="rect">
            <a:avLst/>
          </a:prstGeom>
          <a:noFill/>
          <a:ln w="9525">
            <a:noFill/>
            <a:miter lim="800000"/>
            <a:headEnd/>
            <a:tailEnd/>
          </a:ln>
        </p:spPr>
      </p:pic>
      <p:cxnSp>
        <p:nvCxnSpPr>
          <p:cNvPr id="5" name="Straight Connector 4"/>
          <p:cNvCxnSpPr/>
          <p:nvPr userDrawn="1"/>
        </p:nvCxnSpPr>
        <p:spPr bwMode="auto">
          <a:xfrm rot="5400000">
            <a:off x="4571207" y="3429794"/>
            <a:ext cx="6248400" cy="1587"/>
          </a:xfrm>
          <a:prstGeom prst="line">
            <a:avLst/>
          </a:prstGeom>
          <a:gradFill rotWithShape="1">
            <a:gsLst>
              <a:gs pos="0">
                <a:schemeClr val="accent1"/>
              </a:gs>
              <a:gs pos="100000">
                <a:schemeClr val="accent1">
                  <a:gamma/>
                  <a:shade val="46275"/>
                  <a:invGamma/>
                </a:schemeClr>
              </a:gs>
            </a:gsLst>
            <a:lin ang="5400000" scaled="1"/>
          </a:gradFill>
          <a:ln w="12700" cap="flat" cmpd="sng" algn="ctr">
            <a:solidFill>
              <a:schemeClr val="bg1">
                <a:lumMod val="85000"/>
              </a:schemeClr>
            </a:solidFill>
            <a:prstDash val="solid"/>
            <a:round/>
            <a:headEnd type="none" w="med" len="med"/>
            <a:tailEnd type="none" w="med" len="med"/>
          </a:ln>
          <a:effectLst/>
        </p:spPr>
      </p:cxnSp>
      <p:sp>
        <p:nvSpPr>
          <p:cNvPr id="6" name="Rectangle 48"/>
          <p:cNvSpPr>
            <a:spLocks noChangeArrowheads="1"/>
          </p:cNvSpPr>
          <p:nvPr userDrawn="1"/>
        </p:nvSpPr>
        <p:spPr bwMode="auto">
          <a:xfrm rot="5400000">
            <a:off x="-3017044" y="3307557"/>
            <a:ext cx="6262687" cy="228600"/>
          </a:xfrm>
          <a:prstGeom prst="rect">
            <a:avLst/>
          </a:prstGeom>
          <a:noFill/>
          <a:ln w="9525">
            <a:noFill/>
            <a:miter lim="800000"/>
            <a:headEnd/>
            <a:tailEnd/>
          </a:ln>
          <a:effectLst/>
        </p:spPr>
        <p:txBody>
          <a:bodyPr/>
          <a:lstStyle/>
          <a:p>
            <a:pPr algn="r">
              <a:defRPr/>
            </a:pPr>
            <a:r>
              <a:rPr lang="en-US" sz="600" dirty="0">
                <a:solidFill>
                  <a:srgbClr val="00B0F0"/>
                </a:solidFill>
                <a:ea typeface="ＭＳ Ｐゴシック" pitchFamily="-65" charset="-128"/>
                <a:cs typeface="+mn-cs"/>
              </a:rPr>
              <a:t>This document should not be distributed without Cegedim authorization – Copyright 2013</a:t>
            </a:r>
          </a:p>
        </p:txBody>
      </p:sp>
      <p:pic>
        <p:nvPicPr>
          <p:cNvPr id="7" name="Picture 2" descr="d:\Profiles\jlecoz\Desktop\cegedimRM_logo2010_PRINT.jpg"/>
          <p:cNvPicPr>
            <a:picLocks noChangeAspect="1" noChangeArrowheads="1"/>
          </p:cNvPicPr>
          <p:nvPr userDrawn="1"/>
        </p:nvPicPr>
        <p:blipFill>
          <a:blip r:embed="rId3"/>
          <a:srcRect l="18538" t="5864" r="10625" b="7414"/>
          <a:stretch>
            <a:fillRect/>
          </a:stretch>
        </p:blipFill>
        <p:spPr bwMode="auto">
          <a:xfrm>
            <a:off x="82550" y="266700"/>
            <a:ext cx="382588" cy="1409700"/>
          </a:xfrm>
          <a:prstGeom prst="rect">
            <a:avLst/>
          </a:prstGeom>
          <a:noFill/>
          <a:ln w="9525">
            <a:noFill/>
            <a:miter lim="800000"/>
            <a:headEnd/>
            <a:tailEnd/>
          </a:ln>
        </p:spPr>
      </p:pic>
      <p:sp>
        <p:nvSpPr>
          <p:cNvPr id="14" name="Vertical Text Placeholder 2"/>
          <p:cNvSpPr>
            <a:spLocks noGrp="1"/>
          </p:cNvSpPr>
          <p:nvPr>
            <p:ph type="body" orient="vert" idx="1"/>
          </p:nvPr>
        </p:nvSpPr>
        <p:spPr>
          <a:xfrm>
            <a:off x="457200" y="304800"/>
            <a:ext cx="6934200" cy="5821363"/>
          </a:xfrm>
          <a:prstGeom prst="rect">
            <a:avLst/>
          </a:prstGeom>
        </p:spPr>
        <p:txBody>
          <a:bodyPr vert="eaVert"/>
          <a:lstStyle>
            <a:lvl1pPr>
              <a:buSzPct val="100000"/>
              <a:buFontTx/>
              <a:buBlip>
                <a:blip r:embed="rId4"/>
              </a:buBlip>
              <a:defRPr>
                <a:solidFill>
                  <a:schemeClr val="tx1">
                    <a:lumMod val="75000"/>
                    <a:lumOff val="25000"/>
                  </a:schemeClr>
                </a:solidFill>
              </a:defRPr>
            </a:lvl1pPr>
            <a:lvl2pPr>
              <a:buSzPct val="100000"/>
              <a:buFontTx/>
              <a:buBlip>
                <a:blip r:embed="rId5"/>
              </a:buBlip>
              <a:defRPr>
                <a:solidFill>
                  <a:schemeClr val="tx1">
                    <a:lumMod val="75000"/>
                    <a:lumOff val="25000"/>
                  </a:schemeClr>
                </a:solidFill>
              </a:defRPr>
            </a:lvl2pPr>
            <a:lvl3pPr>
              <a:buSzPct val="100000"/>
              <a:buFontTx/>
              <a:buBlip>
                <a:blip r:embed="rId5"/>
              </a:buBlip>
              <a:defRPr>
                <a:solidFill>
                  <a:schemeClr val="tx1">
                    <a:lumMod val="75000"/>
                    <a:lumOff val="25000"/>
                  </a:schemeClr>
                </a:solidFill>
              </a:defRPr>
            </a:lvl3pPr>
            <a:lvl4pPr>
              <a:buSzPct val="100000"/>
              <a:buFontTx/>
              <a:buBlip>
                <a:blip r:embed="rId5"/>
              </a:buBlip>
              <a:defRPr>
                <a:solidFill>
                  <a:schemeClr val="tx1">
                    <a:lumMod val="75000"/>
                    <a:lumOff val="25000"/>
                  </a:schemeClr>
                </a:solidFill>
              </a:defRPr>
            </a:lvl4pPr>
            <a:lvl5pPr>
              <a:buSzPct val="100000"/>
              <a:buFontTx/>
              <a:buBlip>
                <a:blip r:embed="rId5"/>
              </a:buBlip>
              <a:defRPr>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itle 1"/>
          <p:cNvSpPr>
            <a:spLocks noGrp="1"/>
          </p:cNvSpPr>
          <p:nvPr>
            <p:ph type="title"/>
          </p:nvPr>
        </p:nvSpPr>
        <p:spPr>
          <a:xfrm rot="5400000">
            <a:off x="4457700" y="3848894"/>
            <a:ext cx="8229600" cy="1143000"/>
          </a:xfrm>
          <a:prstGeom prst="rect">
            <a:avLst/>
          </a:prstGeom>
        </p:spPr>
        <p:txBody>
          <a:bodyPr/>
          <a:lstStyle>
            <a:lvl1pPr>
              <a:defRPr>
                <a:latin typeface="Arial"/>
              </a:defRPr>
            </a:lvl1pPr>
          </a:lstStyle>
          <a:p>
            <a:r>
              <a:rPr lang="en-US" dirty="0" smtClean="0"/>
              <a:t>Click to edit Master title style</a:t>
            </a:r>
            <a:endParaRPr lang="en-US" dirty="0"/>
          </a:p>
        </p:txBody>
      </p:sp>
      <p:sp>
        <p:nvSpPr>
          <p:cNvPr id="8" name="Slide Number Placeholder 5"/>
          <p:cNvSpPr>
            <a:spLocks noGrp="1"/>
          </p:cNvSpPr>
          <p:nvPr>
            <p:ph type="sldNum" sz="quarter" idx="10"/>
          </p:nvPr>
        </p:nvSpPr>
        <p:spPr>
          <a:xfrm rot="5400000">
            <a:off x="-801687" y="5456237"/>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000">
                <a:solidFill>
                  <a:srgbClr val="0087D4"/>
                </a:solidFill>
                <a:latin typeface="Arial" pitchFamily="34" charset="0"/>
                <a:ea typeface="ＭＳ Ｐゴシック" pitchFamily="-65" charset="-128"/>
                <a:cs typeface="+mn-cs"/>
              </a:defRPr>
            </a:lvl1pPr>
          </a:lstStyle>
          <a:p>
            <a:pPr>
              <a:defRPr/>
            </a:pPr>
            <a:fld id="{2BC09835-265F-4197-AB86-7DAE9995D3B7}" type="slidenum">
              <a:rPr lang="en-US"/>
              <a:pPr>
                <a:defRPr/>
              </a:pPr>
              <a:t>‹#›</a:t>
            </a:fld>
            <a:endParaRPr 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Vide">
    <p:spTree>
      <p:nvGrpSpPr>
        <p:cNvPr id="1" name=""/>
        <p:cNvGrpSpPr/>
        <p:nvPr/>
      </p:nvGrpSpPr>
      <p:grpSpPr>
        <a:xfrm>
          <a:off x="0" y="0"/>
          <a:ext cx="0" cy="0"/>
          <a:chOff x="0" y="0"/>
          <a:chExt cx="0" cy="0"/>
        </a:xfrm>
      </p:grpSpPr>
      <p:sp>
        <p:nvSpPr>
          <p:cNvPr id="3" name="Slide Number Placeholder 5"/>
          <p:cNvSpPr txBox="1">
            <a:spLocks/>
          </p:cNvSpPr>
          <p:nvPr userDrawn="1"/>
        </p:nvSpPr>
        <p:spPr>
          <a:xfrm>
            <a:off x="8593138" y="6399213"/>
            <a:ext cx="533400" cy="365125"/>
          </a:xfrm>
          <a:prstGeom prst="rect">
            <a:avLst/>
          </a:prstGeom>
        </p:spPr>
        <p:txBody>
          <a:bodyPr anchor="ctr"/>
          <a:lstStyle/>
          <a:p>
            <a:pPr>
              <a:defRPr/>
            </a:pPr>
            <a:fld id="{2E7FE902-CED7-4C8C-9069-79502D1A0C10}" type="slidenum">
              <a:rPr lang="en-US" sz="1000">
                <a:solidFill>
                  <a:srgbClr val="828282"/>
                </a:solidFill>
                <a:ea typeface="ＭＳ Ｐゴシック" pitchFamily="-65" charset="-128"/>
                <a:cs typeface="+mn-cs"/>
              </a:rPr>
              <a:pPr>
                <a:defRPr/>
              </a:pPr>
              <a:t>‹#›</a:t>
            </a:fld>
            <a:endParaRPr lang="en-US" sz="1000">
              <a:solidFill>
                <a:srgbClr val="828282"/>
              </a:solidFill>
              <a:ea typeface="ＭＳ Ｐゴシック" pitchFamily="-65" charset="-128"/>
              <a:cs typeface="+mn-cs"/>
            </a:endParaRPr>
          </a:p>
        </p:txBody>
      </p:sp>
      <p:sp>
        <p:nvSpPr>
          <p:cNvPr id="4" name="Rectangle 29"/>
          <p:cNvSpPr>
            <a:spLocks noChangeArrowheads="1"/>
          </p:cNvSpPr>
          <p:nvPr userDrawn="1"/>
        </p:nvSpPr>
        <p:spPr bwMode="auto">
          <a:xfrm>
            <a:off x="8583613" y="6470650"/>
            <a:ext cx="76200" cy="184150"/>
          </a:xfrm>
          <a:prstGeom prst="rect">
            <a:avLst/>
          </a:prstGeom>
          <a:noFill/>
          <a:ln w="9525">
            <a:noFill/>
            <a:miter lim="800000"/>
            <a:headEnd/>
            <a:tailEnd/>
          </a:ln>
        </p:spPr>
        <p:txBody>
          <a:bodyPr lIns="0" tIns="0" rIns="0" bIns="0">
            <a:spAutoFit/>
          </a:bodyPr>
          <a:lstStyle/>
          <a:p>
            <a:pPr>
              <a:defRPr/>
            </a:pPr>
            <a:r>
              <a:rPr lang="en-US" sz="1200">
                <a:solidFill>
                  <a:srgbClr val="828282"/>
                </a:solidFill>
                <a:ea typeface="ＭＳ Ｐゴシック" pitchFamily="-65" charset="-128"/>
                <a:cs typeface="+mn-cs"/>
              </a:rPr>
              <a:t>|</a:t>
            </a:r>
          </a:p>
        </p:txBody>
      </p:sp>
      <p:pic>
        <p:nvPicPr>
          <p:cNvPr id="5" name="Picture 2" descr="d:\Profiles\jlecoz\Desktop\cegedimRM_logo2010_PRINT.jpg"/>
          <p:cNvPicPr>
            <a:picLocks noChangeAspect="1" noChangeArrowheads="1"/>
          </p:cNvPicPr>
          <p:nvPr userDrawn="1"/>
        </p:nvPicPr>
        <p:blipFill>
          <a:blip r:embed="rId2"/>
          <a:srcRect l="5864" t="10625" r="7414" b="18538"/>
          <a:stretch>
            <a:fillRect/>
          </a:stretch>
        </p:blipFill>
        <p:spPr bwMode="auto">
          <a:xfrm>
            <a:off x="182563" y="6345238"/>
            <a:ext cx="1409700" cy="381000"/>
          </a:xfrm>
          <a:prstGeom prst="rect">
            <a:avLst/>
          </a:prstGeom>
          <a:noFill/>
          <a:ln w="9525">
            <a:noFill/>
            <a:miter lim="800000"/>
            <a:headEnd/>
            <a:tailEnd/>
          </a:ln>
        </p:spPr>
      </p:pic>
      <p:sp>
        <p:nvSpPr>
          <p:cNvPr id="6" name="Rectangle 29"/>
          <p:cNvSpPr>
            <a:spLocks noChangeArrowheads="1"/>
          </p:cNvSpPr>
          <p:nvPr userDrawn="1"/>
        </p:nvSpPr>
        <p:spPr bwMode="auto">
          <a:xfrm>
            <a:off x="5503863" y="6619875"/>
            <a:ext cx="3044825" cy="92075"/>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sz="600" dirty="0">
                <a:solidFill>
                  <a:srgbClr val="0082D1">
                    <a:lumMod val="65000"/>
                    <a:lumOff val="35000"/>
                  </a:srgbClr>
                </a:solidFill>
                <a:latin typeface="Arial"/>
              </a:rPr>
              <a:t>This document should not be distributed without Cegedim authorization – Copyright 2013</a:t>
            </a:r>
          </a:p>
        </p:txBody>
      </p:sp>
      <p:cxnSp>
        <p:nvCxnSpPr>
          <p:cNvPr id="7" name="Straight Connector 19"/>
          <p:cNvCxnSpPr/>
          <p:nvPr userDrawn="1"/>
        </p:nvCxnSpPr>
        <p:spPr bwMode="auto">
          <a:xfrm>
            <a:off x="1646238" y="6591300"/>
            <a:ext cx="6888162" cy="1588"/>
          </a:xfrm>
          <a:prstGeom prst="line">
            <a:avLst/>
          </a:prstGeom>
          <a:gradFill rotWithShape="1">
            <a:gsLst>
              <a:gs pos="0">
                <a:schemeClr val="accent1"/>
              </a:gs>
              <a:gs pos="100000">
                <a:schemeClr val="accent1">
                  <a:gamma/>
                  <a:shade val="46275"/>
                  <a:invGamma/>
                </a:schemeClr>
              </a:gs>
            </a:gsLst>
            <a:lin ang="5400000" scaled="1"/>
          </a:gradFill>
          <a:ln w="12700" cap="flat" cmpd="sng" algn="ctr">
            <a:solidFill>
              <a:schemeClr val="bg1">
                <a:lumMod val="85000"/>
              </a:schemeClr>
            </a:solidFill>
            <a:prstDash val="solid"/>
            <a:round/>
            <a:headEnd type="none" w="med" len="med"/>
            <a:tailEnd type="none" w="med" len="med"/>
          </a:ln>
          <a:effectLst/>
        </p:spPr>
      </p:cxnSp>
      <p:pic>
        <p:nvPicPr>
          <p:cNvPr id="8" name="Picture 2" descr="X:\Réseau Juridique\JLECOZ\people.png"/>
          <p:cNvPicPr>
            <a:picLocks noChangeAspect="1" noChangeArrowheads="1"/>
          </p:cNvPicPr>
          <p:nvPr userDrawn="1"/>
        </p:nvPicPr>
        <p:blipFill>
          <a:blip r:embed="rId3"/>
          <a:srcRect l="59799"/>
          <a:stretch>
            <a:fillRect/>
          </a:stretch>
        </p:blipFill>
        <p:spPr bwMode="auto">
          <a:xfrm>
            <a:off x="0" y="1125538"/>
            <a:ext cx="2865438" cy="4321175"/>
          </a:xfrm>
          <a:prstGeom prst="rect">
            <a:avLst/>
          </a:prstGeom>
          <a:noFill/>
          <a:ln w="9525">
            <a:noFill/>
            <a:miter lim="800000"/>
            <a:headEnd/>
            <a:tailEnd/>
          </a:ln>
        </p:spPr>
      </p:pic>
      <p:sp>
        <p:nvSpPr>
          <p:cNvPr id="18" name="Text Placeholder 11"/>
          <p:cNvSpPr>
            <a:spLocks noGrp="1"/>
          </p:cNvSpPr>
          <p:nvPr>
            <p:ph type="body" sz="quarter" idx="10"/>
          </p:nvPr>
        </p:nvSpPr>
        <p:spPr>
          <a:xfrm>
            <a:off x="3429000" y="2057400"/>
            <a:ext cx="5486400" cy="3962400"/>
          </a:xfrm>
          <a:prstGeom prst="rect">
            <a:avLst/>
          </a:prstGeom>
        </p:spPr>
        <p:txBody>
          <a:bodyPr/>
          <a:lstStyle>
            <a:lvl1pPr>
              <a:buNone/>
              <a:defRPr/>
            </a:lvl1pPr>
            <a:lvl2pPr>
              <a:buSzPct val="100000"/>
              <a:buFontTx/>
              <a:buBlip>
                <a:blip r:embed="rId4"/>
              </a:buBlip>
              <a:defRPr baseline="0"/>
            </a:lvl2pPr>
          </a:lstStyle>
          <a:p>
            <a:pPr lvl="0"/>
            <a:r>
              <a:rPr lang="en-US" smtClean="0"/>
              <a:t>Click to edit Master text styles</a:t>
            </a:r>
          </a:p>
          <a:p>
            <a:pPr lvl="1"/>
            <a:r>
              <a:rPr lang="en-US" smtClean="0"/>
              <a:t>Second level</a:t>
            </a:r>
          </a:p>
          <a:p>
            <a:pPr lvl="2"/>
            <a:r>
              <a:rPr lang="en-US" smtClean="0"/>
              <a:t>Third level</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cxnSp>
        <p:nvCxnSpPr>
          <p:cNvPr id="3" name="Straight Connector 2"/>
          <p:cNvCxnSpPr/>
          <p:nvPr userDrawn="1"/>
        </p:nvCxnSpPr>
        <p:spPr bwMode="auto">
          <a:xfrm>
            <a:off x="304800" y="989013"/>
            <a:ext cx="8153400" cy="1587"/>
          </a:xfrm>
          <a:prstGeom prst="line">
            <a:avLst/>
          </a:prstGeom>
          <a:gradFill rotWithShape="1">
            <a:gsLst>
              <a:gs pos="0">
                <a:schemeClr val="accent1"/>
              </a:gs>
              <a:gs pos="100000">
                <a:schemeClr val="accent1">
                  <a:gamma/>
                  <a:shade val="46275"/>
                  <a:invGamma/>
                </a:schemeClr>
              </a:gs>
            </a:gsLst>
            <a:lin ang="5400000" scaled="1"/>
          </a:gradFill>
          <a:ln w="12700" cap="flat" cmpd="sng" algn="ctr">
            <a:solidFill>
              <a:schemeClr val="bg1">
                <a:lumMod val="85000"/>
              </a:schemeClr>
            </a:solidFill>
            <a:prstDash val="solid"/>
            <a:round/>
            <a:headEnd type="none" w="med" len="med"/>
            <a:tailEnd type="none" w="med" len="med"/>
          </a:ln>
          <a:effectLst/>
        </p:spPr>
      </p:cxnSp>
      <p:sp>
        <p:nvSpPr>
          <p:cNvPr id="5" name="Slide Number Placeholder 5"/>
          <p:cNvSpPr txBox="1">
            <a:spLocks/>
          </p:cNvSpPr>
          <p:nvPr userDrawn="1"/>
        </p:nvSpPr>
        <p:spPr>
          <a:xfrm>
            <a:off x="8593138" y="6399213"/>
            <a:ext cx="533400" cy="365125"/>
          </a:xfrm>
          <a:prstGeom prst="rect">
            <a:avLst/>
          </a:prstGeom>
        </p:spPr>
        <p:txBody>
          <a:bodyPr anchor="ctr"/>
          <a:lstStyle/>
          <a:p>
            <a:pPr>
              <a:defRPr/>
            </a:pPr>
            <a:fld id="{0A5B5C6F-B63D-461B-A86F-FF81913F921B}" type="slidenum">
              <a:rPr lang="en-US" sz="1000">
                <a:solidFill>
                  <a:srgbClr val="828282"/>
                </a:solidFill>
                <a:ea typeface="ＭＳ Ｐゴシック" pitchFamily="-65" charset="-128"/>
                <a:cs typeface="+mn-cs"/>
              </a:rPr>
              <a:pPr>
                <a:defRPr/>
              </a:pPr>
              <a:t>‹#›</a:t>
            </a:fld>
            <a:endParaRPr lang="en-US" sz="1000">
              <a:solidFill>
                <a:srgbClr val="828282"/>
              </a:solidFill>
              <a:ea typeface="ＭＳ Ｐゴシック" pitchFamily="-65" charset="-128"/>
              <a:cs typeface="+mn-cs"/>
            </a:endParaRPr>
          </a:p>
        </p:txBody>
      </p:sp>
      <p:sp>
        <p:nvSpPr>
          <p:cNvPr id="6" name="Rectangle 29"/>
          <p:cNvSpPr>
            <a:spLocks noChangeArrowheads="1"/>
          </p:cNvSpPr>
          <p:nvPr userDrawn="1"/>
        </p:nvSpPr>
        <p:spPr bwMode="auto">
          <a:xfrm>
            <a:off x="8583613" y="6470650"/>
            <a:ext cx="76200" cy="184150"/>
          </a:xfrm>
          <a:prstGeom prst="rect">
            <a:avLst/>
          </a:prstGeom>
          <a:noFill/>
          <a:ln w="9525">
            <a:noFill/>
            <a:miter lim="800000"/>
            <a:headEnd/>
            <a:tailEnd/>
          </a:ln>
        </p:spPr>
        <p:txBody>
          <a:bodyPr lIns="0" tIns="0" rIns="0" bIns="0">
            <a:spAutoFit/>
          </a:bodyPr>
          <a:lstStyle/>
          <a:p>
            <a:pPr>
              <a:defRPr/>
            </a:pPr>
            <a:r>
              <a:rPr lang="en-US" sz="1200">
                <a:solidFill>
                  <a:srgbClr val="828282"/>
                </a:solidFill>
                <a:ea typeface="ＭＳ Ｐゴシック" pitchFamily="-65" charset="-128"/>
                <a:cs typeface="+mn-cs"/>
              </a:rPr>
              <a:t>|</a:t>
            </a:r>
          </a:p>
        </p:txBody>
      </p:sp>
      <p:pic>
        <p:nvPicPr>
          <p:cNvPr id="7" name="Picture 2" descr="d:\Profiles\jlecoz\Desktop\cegedimRM_logo2010_PRINT.jpg"/>
          <p:cNvPicPr>
            <a:picLocks noChangeAspect="1" noChangeArrowheads="1"/>
          </p:cNvPicPr>
          <p:nvPr userDrawn="1"/>
        </p:nvPicPr>
        <p:blipFill>
          <a:blip r:embed="rId2"/>
          <a:srcRect l="5864" t="10625" r="7414" b="18538"/>
          <a:stretch>
            <a:fillRect/>
          </a:stretch>
        </p:blipFill>
        <p:spPr bwMode="auto">
          <a:xfrm>
            <a:off x="182563" y="6345238"/>
            <a:ext cx="1409700" cy="381000"/>
          </a:xfrm>
          <a:prstGeom prst="rect">
            <a:avLst/>
          </a:prstGeom>
          <a:noFill/>
          <a:ln w="9525">
            <a:noFill/>
            <a:miter lim="800000"/>
            <a:headEnd/>
            <a:tailEnd/>
          </a:ln>
        </p:spPr>
      </p:pic>
      <p:sp>
        <p:nvSpPr>
          <p:cNvPr id="8" name="Rectangle 29"/>
          <p:cNvSpPr>
            <a:spLocks noChangeArrowheads="1"/>
          </p:cNvSpPr>
          <p:nvPr userDrawn="1"/>
        </p:nvSpPr>
        <p:spPr bwMode="auto">
          <a:xfrm>
            <a:off x="5503863" y="6619875"/>
            <a:ext cx="3044825" cy="92075"/>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sz="600" dirty="0">
                <a:solidFill>
                  <a:schemeClr val="tx2">
                    <a:lumMod val="65000"/>
                    <a:lumOff val="35000"/>
                  </a:schemeClr>
                </a:solidFill>
                <a:latin typeface="Arial"/>
              </a:rPr>
              <a:t>This document should not be distributed without Cegedim authorization – Copyright </a:t>
            </a:r>
            <a:r>
              <a:rPr lang="en-US" sz="600" dirty="0" smtClean="0">
                <a:solidFill>
                  <a:schemeClr val="tx2">
                    <a:lumMod val="65000"/>
                    <a:lumOff val="35000"/>
                  </a:schemeClr>
                </a:solidFill>
                <a:latin typeface="Arial"/>
              </a:rPr>
              <a:t>2013</a:t>
            </a:r>
            <a:endParaRPr lang="en-US" sz="600" dirty="0">
              <a:solidFill>
                <a:schemeClr val="tx2">
                  <a:lumMod val="65000"/>
                  <a:lumOff val="35000"/>
                </a:schemeClr>
              </a:solidFill>
              <a:latin typeface="Arial"/>
            </a:endParaRPr>
          </a:p>
        </p:txBody>
      </p:sp>
      <p:cxnSp>
        <p:nvCxnSpPr>
          <p:cNvPr id="9" name="Straight Connector 19"/>
          <p:cNvCxnSpPr/>
          <p:nvPr userDrawn="1"/>
        </p:nvCxnSpPr>
        <p:spPr bwMode="auto">
          <a:xfrm>
            <a:off x="1646238" y="6591300"/>
            <a:ext cx="6888162" cy="1588"/>
          </a:xfrm>
          <a:prstGeom prst="line">
            <a:avLst/>
          </a:prstGeom>
          <a:gradFill rotWithShape="1">
            <a:gsLst>
              <a:gs pos="0">
                <a:schemeClr val="accent1"/>
              </a:gs>
              <a:gs pos="100000">
                <a:schemeClr val="accent1">
                  <a:gamma/>
                  <a:shade val="46275"/>
                  <a:invGamma/>
                </a:schemeClr>
              </a:gs>
            </a:gsLst>
            <a:lin ang="5400000" scaled="1"/>
          </a:gradFill>
          <a:ln w="12700" cap="flat" cmpd="sng" algn="ctr">
            <a:solidFill>
              <a:schemeClr val="bg1">
                <a:lumMod val="85000"/>
              </a:schemeClr>
            </a:solidFill>
            <a:prstDash val="solid"/>
            <a:round/>
            <a:headEnd type="none" w="med" len="med"/>
            <a:tailEnd type="none" w="med" len="med"/>
          </a:ln>
          <a:effectLst/>
        </p:spPr>
      </p:cxnSp>
      <p:sp>
        <p:nvSpPr>
          <p:cNvPr id="18" name="Title 1"/>
          <p:cNvSpPr>
            <a:spLocks noGrp="1"/>
          </p:cNvSpPr>
          <p:nvPr>
            <p:ph type="title"/>
          </p:nvPr>
        </p:nvSpPr>
        <p:spPr>
          <a:xfrm>
            <a:off x="304800" y="-76200"/>
            <a:ext cx="8229600" cy="1143000"/>
          </a:xfrm>
          <a:prstGeom prst="rect">
            <a:avLst/>
          </a:prstGeom>
        </p:spPr>
        <p:txBody>
          <a:bodyPr anchor="ctr" anchorCtr="0"/>
          <a:lstStyle>
            <a:lvl1pPr>
              <a:defRPr>
                <a:latin typeface="Arial"/>
              </a:defRPr>
            </a:lvl1pPr>
          </a:lstStyle>
          <a:p>
            <a:r>
              <a:rPr lang="en-US" dirty="0" smtClean="0"/>
              <a:t>Click to edit Master title style</a:t>
            </a:r>
            <a:endParaRPr lang="en-US" dirty="0"/>
          </a:p>
        </p:txBody>
      </p:sp>
      <p:pic>
        <p:nvPicPr>
          <p:cNvPr id="10" name="Picture 2" descr="X:\Réseau Juridique\JLECOZ\people.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59799"/>
          <a:stretch/>
        </p:blipFill>
        <p:spPr bwMode="auto">
          <a:xfrm flipH="1">
            <a:off x="8319667" y="-204418"/>
            <a:ext cx="859485" cy="12961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Thank You">
    <p:spTree>
      <p:nvGrpSpPr>
        <p:cNvPr id="1" name=""/>
        <p:cNvGrpSpPr/>
        <p:nvPr/>
      </p:nvGrpSpPr>
      <p:grpSpPr>
        <a:xfrm>
          <a:off x="0" y="0"/>
          <a:ext cx="0" cy="0"/>
          <a:chOff x="0" y="0"/>
          <a:chExt cx="0" cy="0"/>
        </a:xfrm>
      </p:grpSpPr>
      <p:cxnSp>
        <p:nvCxnSpPr>
          <p:cNvPr id="2" name="Straight Connector 19"/>
          <p:cNvCxnSpPr/>
          <p:nvPr/>
        </p:nvCxnSpPr>
        <p:spPr bwMode="auto">
          <a:xfrm>
            <a:off x="1646238" y="6591300"/>
            <a:ext cx="6888162" cy="1588"/>
          </a:xfrm>
          <a:prstGeom prst="line">
            <a:avLst/>
          </a:prstGeom>
          <a:gradFill rotWithShape="1">
            <a:gsLst>
              <a:gs pos="0">
                <a:schemeClr val="accent1"/>
              </a:gs>
              <a:gs pos="100000">
                <a:schemeClr val="accent1">
                  <a:gamma/>
                  <a:shade val="46275"/>
                  <a:invGamma/>
                </a:schemeClr>
              </a:gs>
            </a:gsLst>
            <a:lin ang="5400000" scaled="1"/>
          </a:gradFill>
          <a:ln w="12700" cap="flat" cmpd="sng" algn="ctr">
            <a:solidFill>
              <a:schemeClr val="bg1">
                <a:lumMod val="85000"/>
              </a:schemeClr>
            </a:solidFill>
            <a:prstDash val="solid"/>
            <a:round/>
            <a:headEnd type="none" w="med" len="med"/>
            <a:tailEnd type="none" w="med" len="med"/>
          </a:ln>
          <a:effectLst/>
        </p:spPr>
      </p:cxnSp>
      <p:sp>
        <p:nvSpPr>
          <p:cNvPr id="3" name="Slide Number Placeholder 5"/>
          <p:cNvSpPr txBox="1">
            <a:spLocks/>
          </p:cNvSpPr>
          <p:nvPr/>
        </p:nvSpPr>
        <p:spPr bwMode="auto">
          <a:xfrm>
            <a:off x="8593138" y="6399213"/>
            <a:ext cx="533400" cy="365125"/>
          </a:xfrm>
          <a:prstGeom prst="rect">
            <a:avLst/>
          </a:prstGeom>
          <a:noFill/>
          <a:ln>
            <a:noFill/>
          </a:ln>
          <a:extLst/>
        </p:spPr>
        <p:txBody>
          <a:bodyPr anchor="ctr"/>
          <a:lstStyle>
            <a:lvl1pPr eaLnBrk="0" hangingPunct="0">
              <a:defRPr>
                <a:solidFill>
                  <a:schemeClr val="tx1"/>
                </a:solidFill>
                <a:latin typeface="Arial" pitchFamily="34" charset="0"/>
                <a:ea typeface="ＭＳ Ｐゴシック" pitchFamily="34" charset="-128"/>
              </a:defRPr>
            </a:lvl1pPr>
            <a:lvl2pPr marL="742950" indent="-285750" eaLnBrk="0" hangingPunct="0">
              <a:defRPr>
                <a:solidFill>
                  <a:schemeClr val="tx1"/>
                </a:solidFill>
                <a:latin typeface="Arial" pitchFamily="34" charset="0"/>
                <a:ea typeface="ＭＳ Ｐゴシック" pitchFamily="34" charset="-128"/>
              </a:defRPr>
            </a:lvl2pPr>
            <a:lvl3pPr marL="1143000" indent="-228600" eaLnBrk="0" hangingPunct="0">
              <a:defRPr>
                <a:solidFill>
                  <a:schemeClr val="tx1"/>
                </a:solidFill>
                <a:latin typeface="Arial" pitchFamily="34" charset="0"/>
                <a:ea typeface="ＭＳ Ｐゴシック" pitchFamily="34" charset="-128"/>
              </a:defRPr>
            </a:lvl3pPr>
            <a:lvl4pPr marL="1600200" indent="-228600" eaLnBrk="0" hangingPunct="0">
              <a:defRPr>
                <a:solidFill>
                  <a:schemeClr val="tx1"/>
                </a:solidFill>
                <a:latin typeface="Arial" pitchFamily="34" charset="0"/>
                <a:ea typeface="ＭＳ Ｐゴシック" pitchFamily="34" charset="-128"/>
              </a:defRPr>
            </a:lvl4pPr>
            <a:lvl5pPr marL="2057400" indent="-228600" eaLnBrk="0" hangingPunct="0">
              <a:defRPr>
                <a:solidFill>
                  <a:schemeClr val="tx1"/>
                </a:solidFill>
                <a:latin typeface="Arial" pitchFamily="34" charset="0"/>
                <a:ea typeface="ＭＳ Ｐゴシック" pitchFamily="34" charset="-128"/>
              </a:defRPr>
            </a:lvl5pPr>
            <a:lvl6pPr marL="25146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6pPr>
            <a:lvl7pPr marL="29718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7pPr>
            <a:lvl8pPr marL="34290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8pPr>
            <a:lvl9pPr marL="3886200" indent="-228600" defTabSz="457200" eaLnBrk="0" fontAlgn="base" hangingPunct="0">
              <a:spcBef>
                <a:spcPct val="0"/>
              </a:spcBef>
              <a:spcAft>
                <a:spcPct val="0"/>
              </a:spcAft>
              <a:defRPr>
                <a:solidFill>
                  <a:schemeClr val="tx1"/>
                </a:solidFill>
                <a:latin typeface="Arial" pitchFamily="34" charset="0"/>
                <a:ea typeface="ＭＳ Ｐゴシック" pitchFamily="34" charset="-128"/>
              </a:defRPr>
            </a:lvl9pPr>
          </a:lstStyle>
          <a:p>
            <a:pPr eaLnBrk="1" hangingPunct="1">
              <a:defRPr/>
            </a:pPr>
            <a:fld id="{541E059B-1CAA-44FD-80D7-DB0235BDF5E6}" type="slidenum">
              <a:rPr lang="en-US" sz="1000">
                <a:solidFill>
                  <a:srgbClr val="828282"/>
                </a:solidFill>
                <a:cs typeface="+mn-cs"/>
              </a:rPr>
              <a:pPr eaLnBrk="1" hangingPunct="1">
                <a:defRPr/>
              </a:pPr>
              <a:t>‹#›</a:t>
            </a:fld>
            <a:endParaRPr lang="en-US" sz="1000">
              <a:solidFill>
                <a:srgbClr val="828282"/>
              </a:solidFill>
              <a:cs typeface="+mn-cs"/>
            </a:endParaRPr>
          </a:p>
        </p:txBody>
      </p:sp>
      <p:sp>
        <p:nvSpPr>
          <p:cNvPr id="4" name="Rectangle 29"/>
          <p:cNvSpPr>
            <a:spLocks noChangeArrowheads="1"/>
          </p:cNvSpPr>
          <p:nvPr/>
        </p:nvSpPr>
        <p:spPr bwMode="auto">
          <a:xfrm>
            <a:off x="8583613" y="6470650"/>
            <a:ext cx="76200" cy="184150"/>
          </a:xfrm>
          <a:prstGeom prst="rect">
            <a:avLst/>
          </a:prstGeom>
          <a:noFill/>
          <a:ln>
            <a:noFill/>
          </a:ln>
          <a:extLst/>
        </p:spPr>
        <p:txBody>
          <a:bodyPr lIns="0" tIns="0" rIns="0" bIns="0">
            <a:spAutoFit/>
          </a:bodyPr>
          <a:lstStyle/>
          <a:p>
            <a:pPr>
              <a:defRPr/>
            </a:pPr>
            <a:r>
              <a:rPr lang="en-US" sz="1200">
                <a:solidFill>
                  <a:srgbClr val="828282"/>
                </a:solidFill>
                <a:latin typeface="Arial" charset="0"/>
                <a:ea typeface="+mn-ea"/>
                <a:cs typeface="+mn-cs"/>
              </a:rPr>
              <a:t>|</a:t>
            </a:r>
          </a:p>
        </p:txBody>
      </p:sp>
      <p:pic>
        <p:nvPicPr>
          <p:cNvPr id="5" name="Picture 3" descr="C:\Users\jlecoz\Desktop\Image6.jpg"/>
          <p:cNvPicPr>
            <a:picLocks noChangeAspect="1" noChangeArrowheads="1"/>
          </p:cNvPicPr>
          <p:nvPr/>
        </p:nvPicPr>
        <p:blipFill>
          <a:blip r:embed="rId2"/>
          <a:srcRect/>
          <a:stretch>
            <a:fillRect/>
          </a:stretch>
        </p:blipFill>
        <p:spPr bwMode="auto">
          <a:xfrm>
            <a:off x="182563" y="6345238"/>
            <a:ext cx="1408112" cy="377825"/>
          </a:xfrm>
          <a:prstGeom prst="rect">
            <a:avLst/>
          </a:prstGeom>
          <a:noFill/>
          <a:ln w="9525">
            <a:noFill/>
            <a:miter lim="800000"/>
            <a:headEnd/>
            <a:tailEnd/>
          </a:ln>
        </p:spPr>
      </p:pic>
      <p:pic>
        <p:nvPicPr>
          <p:cNvPr id="6" name="Picture 2" descr="d:\Profiles\jlecoz\Desktop\cegedimRM_logo2010_PRINT.jpg"/>
          <p:cNvPicPr>
            <a:picLocks noChangeAspect="1" noChangeArrowheads="1"/>
          </p:cNvPicPr>
          <p:nvPr/>
        </p:nvPicPr>
        <p:blipFill>
          <a:blip r:embed="rId3"/>
          <a:srcRect/>
          <a:stretch>
            <a:fillRect/>
          </a:stretch>
        </p:blipFill>
        <p:spPr bwMode="auto">
          <a:xfrm>
            <a:off x="6159500" y="0"/>
            <a:ext cx="2984500" cy="990600"/>
          </a:xfrm>
          <a:prstGeom prst="rect">
            <a:avLst/>
          </a:prstGeom>
          <a:noFill/>
          <a:ln w="9525">
            <a:noFill/>
            <a:miter lim="800000"/>
            <a:headEnd/>
            <a:tailEnd/>
          </a:ln>
        </p:spPr>
      </p:pic>
      <p:sp>
        <p:nvSpPr>
          <p:cNvPr id="7" name="Rectangle 29"/>
          <p:cNvSpPr>
            <a:spLocks noChangeArrowheads="1"/>
          </p:cNvSpPr>
          <p:nvPr/>
        </p:nvSpPr>
        <p:spPr bwMode="auto">
          <a:xfrm>
            <a:off x="5503863" y="6619875"/>
            <a:ext cx="3044825" cy="92075"/>
          </a:xfrm>
          <a:prstGeom prst="rect">
            <a:avLst/>
          </a:prstGeom>
          <a:noFill/>
          <a:ln w="9525">
            <a:noFill/>
            <a:miter lim="800000"/>
            <a:headEnd/>
            <a:tailEnd/>
          </a:ln>
        </p:spPr>
        <p:txBody>
          <a:bodyPr wrap="none" lIns="0" tIns="0" rIns="0" bIns="0">
            <a:spAutoFit/>
          </a:bodyPr>
          <a:lstStyle/>
          <a:p>
            <a:pPr defTabSz="914400">
              <a:defRPr/>
            </a:pPr>
            <a:r>
              <a:rPr lang="en-US" sz="600" dirty="0">
                <a:solidFill>
                  <a:srgbClr val="3BB5FF"/>
                </a:solidFill>
                <a:latin typeface="Arial" charset="0"/>
                <a:ea typeface="MS PGothic" pitchFamily="34" charset="-128"/>
                <a:cs typeface="+mn-cs"/>
              </a:rPr>
              <a:t>This document should not be distributed without </a:t>
            </a:r>
            <a:r>
              <a:rPr lang="en-US" sz="600" dirty="0" err="1">
                <a:solidFill>
                  <a:srgbClr val="3BB5FF"/>
                </a:solidFill>
                <a:latin typeface="Arial" charset="0"/>
                <a:ea typeface="MS PGothic" pitchFamily="34" charset="-128"/>
                <a:cs typeface="+mn-cs"/>
              </a:rPr>
              <a:t>Cegedim</a:t>
            </a:r>
            <a:r>
              <a:rPr lang="en-US" sz="600" dirty="0">
                <a:solidFill>
                  <a:srgbClr val="3BB5FF"/>
                </a:solidFill>
                <a:latin typeface="Arial" charset="0"/>
                <a:ea typeface="MS PGothic" pitchFamily="34" charset="-128"/>
                <a:cs typeface="+mn-cs"/>
              </a:rPr>
              <a:t> authorization – Copyright 2013</a:t>
            </a:r>
          </a:p>
        </p:txBody>
      </p:sp>
      <p:sp>
        <p:nvSpPr>
          <p:cNvPr id="8" name="Rounded Rectangle 6"/>
          <p:cNvSpPr>
            <a:spLocks noChangeArrowheads="1"/>
          </p:cNvSpPr>
          <p:nvPr/>
        </p:nvSpPr>
        <p:spPr bwMode="auto">
          <a:xfrm>
            <a:off x="4306888" y="2843213"/>
            <a:ext cx="4318000" cy="2006600"/>
          </a:xfrm>
          <a:prstGeom prst="roundRect">
            <a:avLst>
              <a:gd name="adj" fmla="val 16667"/>
            </a:avLst>
          </a:prstGeom>
          <a:gradFill rotWithShape="1">
            <a:gsLst>
              <a:gs pos="0">
                <a:schemeClr val="bg1"/>
              </a:gs>
              <a:gs pos="100000">
                <a:srgbClr val="E1F3F9"/>
              </a:gs>
            </a:gsLst>
            <a:path path="rect">
              <a:fillToRect l="100000" t="100000"/>
            </a:path>
          </a:gradFill>
          <a:ln w="3175">
            <a:noFill/>
            <a:round/>
            <a:headEnd/>
            <a:tailEnd/>
          </a:ln>
          <a:effectLst>
            <a:outerShdw dist="15240" dir="5400000" rotWithShape="0">
              <a:srgbClr val="808080">
                <a:alpha val="54999"/>
              </a:srgbClr>
            </a:outerShdw>
          </a:effectLst>
        </p:spPr>
        <p:txBody>
          <a:bodyPr anchor="ctr"/>
          <a:lstStyle/>
          <a:p>
            <a:pPr algn="ctr">
              <a:defRPr/>
            </a:pPr>
            <a:endParaRPr lang="en-US">
              <a:solidFill>
                <a:srgbClr val="FFFFFF"/>
              </a:solidFill>
              <a:latin typeface="Arial" charset="0"/>
              <a:ea typeface="ＭＳ Ｐゴシック" pitchFamily="-65" charset="-128"/>
              <a:cs typeface="+mn-cs"/>
            </a:endParaRPr>
          </a:p>
        </p:txBody>
      </p:sp>
      <p:pic>
        <p:nvPicPr>
          <p:cNvPr id="9" name="Picture 2" descr="X:\Réseau Juridique\JLECOZ\people.png"/>
          <p:cNvPicPr>
            <a:picLocks noChangeAspect="1" noChangeArrowheads="1"/>
          </p:cNvPicPr>
          <p:nvPr/>
        </p:nvPicPr>
        <p:blipFill>
          <a:blip r:embed="rId4"/>
          <a:srcRect l="59799"/>
          <a:stretch>
            <a:fillRect/>
          </a:stretch>
        </p:blipFill>
        <p:spPr bwMode="auto">
          <a:xfrm>
            <a:off x="0" y="1125538"/>
            <a:ext cx="2865438" cy="4321175"/>
          </a:xfrm>
          <a:prstGeom prst="rect">
            <a:avLst/>
          </a:prstGeom>
          <a:noFill/>
          <a:ln w="9525">
            <a:noFill/>
            <a:miter lim="800000"/>
            <a:headEnd/>
            <a:tailEnd/>
          </a:ln>
        </p:spPr>
      </p:pic>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Slide Number Placeholder 5"/>
          <p:cNvSpPr txBox="1">
            <a:spLocks/>
          </p:cNvSpPr>
          <p:nvPr userDrawn="1"/>
        </p:nvSpPr>
        <p:spPr>
          <a:xfrm>
            <a:off x="8593138" y="6399213"/>
            <a:ext cx="533400" cy="365125"/>
          </a:xfrm>
          <a:prstGeom prst="rect">
            <a:avLst/>
          </a:prstGeom>
        </p:spPr>
        <p:txBody>
          <a:bodyPr anchor="ctr"/>
          <a:lstStyle/>
          <a:p>
            <a:pPr>
              <a:defRPr/>
            </a:pPr>
            <a:fld id="{8E51F814-3A62-42F8-896B-AA155CCDDF09}" type="slidenum">
              <a:rPr lang="en-US" sz="1000">
                <a:solidFill>
                  <a:srgbClr val="828282"/>
                </a:solidFill>
                <a:ea typeface="ＭＳ Ｐゴシック" pitchFamily="-65" charset="-128"/>
                <a:cs typeface="+mn-cs"/>
              </a:rPr>
              <a:pPr>
                <a:defRPr/>
              </a:pPr>
              <a:t>‹#›</a:t>
            </a:fld>
            <a:endParaRPr lang="en-US" sz="1000">
              <a:solidFill>
                <a:srgbClr val="828282"/>
              </a:solidFill>
              <a:ea typeface="ＭＳ Ｐゴシック" pitchFamily="-65" charset="-128"/>
              <a:cs typeface="+mn-cs"/>
            </a:endParaRPr>
          </a:p>
        </p:txBody>
      </p:sp>
      <p:sp>
        <p:nvSpPr>
          <p:cNvPr id="4" name="Rectangle 29"/>
          <p:cNvSpPr>
            <a:spLocks noChangeArrowheads="1"/>
          </p:cNvSpPr>
          <p:nvPr userDrawn="1"/>
        </p:nvSpPr>
        <p:spPr bwMode="auto">
          <a:xfrm>
            <a:off x="8583613" y="6470650"/>
            <a:ext cx="76200" cy="184150"/>
          </a:xfrm>
          <a:prstGeom prst="rect">
            <a:avLst/>
          </a:prstGeom>
          <a:noFill/>
          <a:ln w="9525">
            <a:noFill/>
            <a:miter lim="800000"/>
            <a:headEnd/>
            <a:tailEnd/>
          </a:ln>
        </p:spPr>
        <p:txBody>
          <a:bodyPr lIns="0" tIns="0" rIns="0" bIns="0">
            <a:spAutoFit/>
          </a:bodyPr>
          <a:lstStyle/>
          <a:p>
            <a:pPr>
              <a:defRPr/>
            </a:pPr>
            <a:r>
              <a:rPr lang="en-US" sz="1200">
                <a:solidFill>
                  <a:srgbClr val="828282"/>
                </a:solidFill>
                <a:ea typeface="ＭＳ Ｐゴシック" pitchFamily="-65" charset="-128"/>
                <a:cs typeface="+mn-cs"/>
              </a:rPr>
              <a:t>|</a:t>
            </a:r>
          </a:p>
        </p:txBody>
      </p:sp>
      <p:pic>
        <p:nvPicPr>
          <p:cNvPr id="5" name="Picture 2" descr="d:\Profiles\jlecoz\Desktop\cegedimRM_logo2010_PRINT.jpg"/>
          <p:cNvPicPr>
            <a:picLocks noChangeAspect="1" noChangeArrowheads="1"/>
          </p:cNvPicPr>
          <p:nvPr userDrawn="1"/>
        </p:nvPicPr>
        <p:blipFill>
          <a:blip r:embed="rId2"/>
          <a:srcRect l="5864" t="10625" r="7414" b="18538"/>
          <a:stretch>
            <a:fillRect/>
          </a:stretch>
        </p:blipFill>
        <p:spPr bwMode="auto">
          <a:xfrm>
            <a:off x="182563" y="6345238"/>
            <a:ext cx="1409700" cy="381000"/>
          </a:xfrm>
          <a:prstGeom prst="rect">
            <a:avLst/>
          </a:prstGeom>
          <a:noFill/>
          <a:ln w="9525">
            <a:noFill/>
            <a:miter lim="800000"/>
            <a:headEnd/>
            <a:tailEnd/>
          </a:ln>
        </p:spPr>
      </p:pic>
      <p:sp>
        <p:nvSpPr>
          <p:cNvPr id="6" name="Rectangle 29"/>
          <p:cNvSpPr>
            <a:spLocks noChangeArrowheads="1"/>
          </p:cNvSpPr>
          <p:nvPr userDrawn="1"/>
        </p:nvSpPr>
        <p:spPr bwMode="auto">
          <a:xfrm>
            <a:off x="5503863" y="6619875"/>
            <a:ext cx="3044825" cy="92075"/>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sz="600" dirty="0">
                <a:solidFill>
                  <a:schemeClr val="tx2">
                    <a:lumMod val="65000"/>
                    <a:lumOff val="35000"/>
                  </a:schemeClr>
                </a:solidFill>
                <a:latin typeface="Arial"/>
              </a:rPr>
              <a:t>This document should not be distributed without Cegedim authorization – Copyright </a:t>
            </a:r>
            <a:r>
              <a:rPr lang="en-US" sz="600" dirty="0" smtClean="0">
                <a:solidFill>
                  <a:schemeClr val="tx2">
                    <a:lumMod val="65000"/>
                    <a:lumOff val="35000"/>
                  </a:schemeClr>
                </a:solidFill>
                <a:latin typeface="Arial"/>
              </a:rPr>
              <a:t>2013</a:t>
            </a:r>
            <a:endParaRPr lang="en-US" sz="600" dirty="0">
              <a:solidFill>
                <a:schemeClr val="tx2">
                  <a:lumMod val="65000"/>
                  <a:lumOff val="35000"/>
                </a:schemeClr>
              </a:solidFill>
              <a:latin typeface="Arial"/>
            </a:endParaRPr>
          </a:p>
        </p:txBody>
      </p:sp>
      <p:cxnSp>
        <p:nvCxnSpPr>
          <p:cNvPr id="7" name="Straight Connector 19"/>
          <p:cNvCxnSpPr/>
          <p:nvPr userDrawn="1"/>
        </p:nvCxnSpPr>
        <p:spPr bwMode="auto">
          <a:xfrm>
            <a:off x="1646238" y="6591300"/>
            <a:ext cx="6888162" cy="1588"/>
          </a:xfrm>
          <a:prstGeom prst="line">
            <a:avLst/>
          </a:prstGeom>
          <a:gradFill rotWithShape="1">
            <a:gsLst>
              <a:gs pos="0">
                <a:schemeClr val="accent1"/>
              </a:gs>
              <a:gs pos="100000">
                <a:schemeClr val="accent1">
                  <a:gamma/>
                  <a:shade val="46275"/>
                  <a:invGamma/>
                </a:schemeClr>
              </a:gs>
            </a:gsLst>
            <a:lin ang="5400000" scaled="1"/>
          </a:gradFill>
          <a:ln w="12700" cap="flat" cmpd="sng" algn="ctr">
            <a:solidFill>
              <a:schemeClr val="bg1">
                <a:lumMod val="85000"/>
              </a:schemeClr>
            </a:solidFill>
            <a:prstDash val="solid"/>
            <a:round/>
            <a:headEnd type="none" w="med" len="med"/>
            <a:tailEnd type="none" w="med" len="med"/>
          </a:ln>
          <a:effectLst/>
        </p:spPr>
      </p:cxnSp>
      <p:cxnSp>
        <p:nvCxnSpPr>
          <p:cNvPr id="8" name="Straight Connector 7"/>
          <p:cNvCxnSpPr/>
          <p:nvPr userDrawn="1"/>
        </p:nvCxnSpPr>
        <p:spPr bwMode="auto">
          <a:xfrm>
            <a:off x="304800" y="989013"/>
            <a:ext cx="8153400" cy="1587"/>
          </a:xfrm>
          <a:prstGeom prst="line">
            <a:avLst/>
          </a:prstGeom>
          <a:gradFill rotWithShape="1">
            <a:gsLst>
              <a:gs pos="0">
                <a:schemeClr val="accent1"/>
              </a:gs>
              <a:gs pos="100000">
                <a:schemeClr val="accent1">
                  <a:gamma/>
                  <a:shade val="46275"/>
                  <a:invGamma/>
                </a:schemeClr>
              </a:gs>
            </a:gsLst>
            <a:lin ang="5400000" scaled="1"/>
          </a:gradFill>
          <a:ln w="12700" cap="flat" cmpd="sng" algn="ctr">
            <a:solidFill>
              <a:schemeClr val="bg1">
                <a:lumMod val="85000"/>
              </a:schemeClr>
            </a:solidFill>
            <a:prstDash val="solid"/>
            <a:round/>
            <a:headEnd type="none" w="med" len="med"/>
            <a:tailEnd type="none" w="med" len="med"/>
          </a:ln>
          <a:effectLst/>
        </p:spPr>
      </p:cxnSp>
      <p:pic>
        <p:nvPicPr>
          <p:cNvPr id="9" name="Picture 2" descr="X:\Réseau Juridique\JLECOZ\people.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59799"/>
          <a:stretch/>
        </p:blipFill>
        <p:spPr bwMode="auto">
          <a:xfrm flipH="1">
            <a:off x="8319667" y="-204418"/>
            <a:ext cx="859485" cy="12961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1_Blank">
    <p:spTree>
      <p:nvGrpSpPr>
        <p:cNvPr id="1" name=""/>
        <p:cNvGrpSpPr/>
        <p:nvPr/>
      </p:nvGrpSpPr>
      <p:grpSpPr>
        <a:xfrm>
          <a:off x="0" y="0"/>
          <a:ext cx="0" cy="0"/>
          <a:chOff x="0" y="0"/>
          <a:chExt cx="0" cy="0"/>
        </a:xfrm>
      </p:grpSpPr>
      <p:sp>
        <p:nvSpPr>
          <p:cNvPr id="3" name="Slide Number Placeholder 5"/>
          <p:cNvSpPr txBox="1">
            <a:spLocks/>
          </p:cNvSpPr>
          <p:nvPr userDrawn="1"/>
        </p:nvSpPr>
        <p:spPr>
          <a:xfrm>
            <a:off x="8593138" y="6399213"/>
            <a:ext cx="533400" cy="365125"/>
          </a:xfrm>
          <a:prstGeom prst="rect">
            <a:avLst/>
          </a:prstGeom>
        </p:spPr>
        <p:txBody>
          <a:bodyPr anchor="ctr"/>
          <a:lstStyle/>
          <a:p>
            <a:pPr>
              <a:defRPr/>
            </a:pPr>
            <a:fld id="{8E51F814-3A62-42F8-896B-AA155CCDDF09}" type="slidenum">
              <a:rPr lang="en-US" sz="1000">
                <a:solidFill>
                  <a:srgbClr val="828282"/>
                </a:solidFill>
                <a:ea typeface="ＭＳ Ｐゴシック" pitchFamily="-65" charset="-128"/>
                <a:cs typeface="+mn-cs"/>
              </a:rPr>
              <a:pPr>
                <a:defRPr/>
              </a:pPr>
              <a:t>‹#›</a:t>
            </a:fld>
            <a:endParaRPr lang="en-US" sz="1000">
              <a:solidFill>
                <a:srgbClr val="828282"/>
              </a:solidFill>
              <a:ea typeface="ＭＳ Ｐゴシック" pitchFamily="-65" charset="-128"/>
              <a:cs typeface="+mn-cs"/>
            </a:endParaRPr>
          </a:p>
        </p:txBody>
      </p:sp>
      <p:sp>
        <p:nvSpPr>
          <p:cNvPr id="4" name="Rectangle 29"/>
          <p:cNvSpPr>
            <a:spLocks noChangeArrowheads="1"/>
          </p:cNvSpPr>
          <p:nvPr userDrawn="1"/>
        </p:nvSpPr>
        <p:spPr bwMode="auto">
          <a:xfrm>
            <a:off x="8583613" y="6470650"/>
            <a:ext cx="76200" cy="184150"/>
          </a:xfrm>
          <a:prstGeom prst="rect">
            <a:avLst/>
          </a:prstGeom>
          <a:noFill/>
          <a:ln w="9525">
            <a:noFill/>
            <a:miter lim="800000"/>
            <a:headEnd/>
            <a:tailEnd/>
          </a:ln>
        </p:spPr>
        <p:txBody>
          <a:bodyPr lIns="0" tIns="0" rIns="0" bIns="0">
            <a:spAutoFit/>
          </a:bodyPr>
          <a:lstStyle/>
          <a:p>
            <a:pPr>
              <a:defRPr/>
            </a:pPr>
            <a:r>
              <a:rPr lang="en-US" sz="1200">
                <a:solidFill>
                  <a:srgbClr val="828282"/>
                </a:solidFill>
                <a:ea typeface="ＭＳ Ｐゴシック" pitchFamily="-65" charset="-128"/>
                <a:cs typeface="+mn-cs"/>
              </a:rPr>
              <a:t>|</a:t>
            </a:r>
          </a:p>
        </p:txBody>
      </p:sp>
      <p:pic>
        <p:nvPicPr>
          <p:cNvPr id="5" name="Picture 2" descr="d:\Profiles\jlecoz\Desktop\cegedimRM_logo2010_PRINT.jpg"/>
          <p:cNvPicPr>
            <a:picLocks noChangeAspect="1" noChangeArrowheads="1"/>
          </p:cNvPicPr>
          <p:nvPr userDrawn="1"/>
        </p:nvPicPr>
        <p:blipFill>
          <a:blip r:embed="rId2"/>
          <a:srcRect l="5864" t="10625" r="7414" b="18538"/>
          <a:stretch>
            <a:fillRect/>
          </a:stretch>
        </p:blipFill>
        <p:spPr bwMode="auto">
          <a:xfrm>
            <a:off x="182563" y="6345238"/>
            <a:ext cx="1409700" cy="381000"/>
          </a:xfrm>
          <a:prstGeom prst="rect">
            <a:avLst/>
          </a:prstGeom>
          <a:noFill/>
          <a:ln w="9525">
            <a:noFill/>
            <a:miter lim="800000"/>
            <a:headEnd/>
            <a:tailEnd/>
          </a:ln>
        </p:spPr>
      </p:pic>
      <p:sp>
        <p:nvSpPr>
          <p:cNvPr id="6" name="Rectangle 29"/>
          <p:cNvSpPr>
            <a:spLocks noChangeArrowheads="1"/>
          </p:cNvSpPr>
          <p:nvPr userDrawn="1"/>
        </p:nvSpPr>
        <p:spPr bwMode="auto">
          <a:xfrm>
            <a:off x="5503863" y="6619875"/>
            <a:ext cx="3044825" cy="92075"/>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sz="600" dirty="0">
                <a:solidFill>
                  <a:schemeClr val="tx2">
                    <a:lumMod val="65000"/>
                    <a:lumOff val="35000"/>
                  </a:schemeClr>
                </a:solidFill>
                <a:latin typeface="Arial"/>
              </a:rPr>
              <a:t>This document should not be distributed without Cegedim authorization – Copyright </a:t>
            </a:r>
            <a:r>
              <a:rPr lang="en-US" sz="600" dirty="0" smtClean="0">
                <a:solidFill>
                  <a:schemeClr val="tx2">
                    <a:lumMod val="65000"/>
                    <a:lumOff val="35000"/>
                  </a:schemeClr>
                </a:solidFill>
                <a:latin typeface="Arial"/>
              </a:rPr>
              <a:t>2013</a:t>
            </a:r>
            <a:endParaRPr lang="en-US" sz="600" dirty="0">
              <a:solidFill>
                <a:schemeClr val="tx2">
                  <a:lumMod val="65000"/>
                  <a:lumOff val="35000"/>
                </a:schemeClr>
              </a:solidFill>
              <a:latin typeface="Arial"/>
            </a:endParaRPr>
          </a:p>
        </p:txBody>
      </p:sp>
      <p:cxnSp>
        <p:nvCxnSpPr>
          <p:cNvPr id="7" name="Straight Connector 19"/>
          <p:cNvCxnSpPr/>
          <p:nvPr userDrawn="1"/>
        </p:nvCxnSpPr>
        <p:spPr bwMode="auto">
          <a:xfrm>
            <a:off x="1646238" y="6591300"/>
            <a:ext cx="6888162" cy="1588"/>
          </a:xfrm>
          <a:prstGeom prst="line">
            <a:avLst/>
          </a:prstGeom>
          <a:gradFill rotWithShape="1">
            <a:gsLst>
              <a:gs pos="0">
                <a:schemeClr val="accent1"/>
              </a:gs>
              <a:gs pos="100000">
                <a:schemeClr val="accent1">
                  <a:gamma/>
                  <a:shade val="46275"/>
                  <a:invGamma/>
                </a:schemeClr>
              </a:gs>
            </a:gsLst>
            <a:lin ang="5400000" scaled="1"/>
          </a:gradFill>
          <a:ln w="12700" cap="flat" cmpd="sng" algn="ctr">
            <a:solidFill>
              <a:schemeClr val="bg1">
                <a:lumMod val="85000"/>
              </a:schemeClr>
            </a:solidFill>
            <a:prstDash val="solid"/>
            <a:round/>
            <a:headEnd type="none" w="med" len="med"/>
            <a:tailEnd type="none" w="med" len="med"/>
          </a:ln>
          <a:effectLst/>
        </p:spPr>
      </p:cxnSp>
      <p:pic>
        <p:nvPicPr>
          <p:cNvPr id="9" name="Picture 2" descr="X:\Réseau Juridique\JLECOZ\people.png"/>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59799"/>
          <a:stretch/>
        </p:blipFill>
        <p:spPr bwMode="auto">
          <a:xfrm flipH="1">
            <a:off x="8319667" y="-204418"/>
            <a:ext cx="859485" cy="12961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cxnSp>
        <p:nvCxnSpPr>
          <p:cNvPr id="6" name="Straight Connector 3"/>
          <p:cNvCxnSpPr/>
          <p:nvPr userDrawn="1"/>
        </p:nvCxnSpPr>
        <p:spPr bwMode="auto">
          <a:xfrm>
            <a:off x="304800" y="989013"/>
            <a:ext cx="8153400" cy="1587"/>
          </a:xfrm>
          <a:prstGeom prst="line">
            <a:avLst/>
          </a:prstGeom>
          <a:gradFill rotWithShape="1">
            <a:gsLst>
              <a:gs pos="0">
                <a:schemeClr val="accent1"/>
              </a:gs>
              <a:gs pos="100000">
                <a:schemeClr val="accent1">
                  <a:gamma/>
                  <a:shade val="46275"/>
                  <a:invGamma/>
                </a:schemeClr>
              </a:gs>
            </a:gsLst>
            <a:lin ang="5400000" scaled="1"/>
          </a:gradFill>
          <a:ln w="12700" cap="flat" cmpd="sng" algn="ctr">
            <a:solidFill>
              <a:schemeClr val="bg1">
                <a:lumMod val="85000"/>
              </a:schemeClr>
            </a:solidFill>
            <a:prstDash val="solid"/>
            <a:round/>
            <a:headEnd type="none" w="med" len="med"/>
            <a:tailEnd type="none" w="med" len="med"/>
          </a:ln>
          <a:effectLst/>
        </p:spPr>
      </p:cxnSp>
      <p:sp>
        <p:nvSpPr>
          <p:cNvPr id="7" name="Title 1"/>
          <p:cNvSpPr>
            <a:spLocks noGrp="1"/>
          </p:cNvSpPr>
          <p:nvPr>
            <p:ph type="title"/>
          </p:nvPr>
        </p:nvSpPr>
        <p:spPr>
          <a:xfrm>
            <a:off x="304800" y="0"/>
            <a:ext cx="8229600" cy="990600"/>
          </a:xfrm>
          <a:prstGeom prst="rect">
            <a:avLst/>
          </a:prstGeom>
        </p:spPr>
        <p:txBody>
          <a:bodyPr anchor="ctr" anchorCtr="0"/>
          <a:lstStyle>
            <a:lvl1pPr algn="l">
              <a:defRPr sz="2800" b="1">
                <a:solidFill>
                  <a:srgbClr val="008CDD"/>
                </a:solidFill>
                <a:latin typeface="Arial"/>
              </a:defRPr>
            </a:lvl1pPr>
          </a:lstStyle>
          <a:p>
            <a:r>
              <a:rPr lang="en-US" dirty="0" smtClean="0"/>
              <a:t>Click to edit Master title style</a:t>
            </a:r>
            <a:endParaRPr lang="en-US" dirty="0"/>
          </a:p>
        </p:txBody>
      </p:sp>
      <p:pic>
        <p:nvPicPr>
          <p:cNvPr id="8" name="Picture 2" descr="X:\Réseau Juridique\JLECOZ\people.png"/>
          <p:cNvPicPr>
            <a:picLocks noChangeAspect="1" noChangeArrowheads="1"/>
          </p:cNvPicPr>
          <p:nvPr userDrawn="1"/>
        </p:nvPicPr>
        <p:blipFill rotWithShape="1">
          <a:blip r:embed="rId2" cstate="print">
            <a:extLst>
              <a:ext uri="{28A0092B-C50C-407E-A947-70E740481C1C}">
                <a14:useLocalDpi xmlns:a14="http://schemas.microsoft.com/office/drawing/2010/main" val="0"/>
              </a:ext>
            </a:extLst>
          </a:blip>
          <a:srcRect l="59799"/>
          <a:stretch/>
        </p:blipFill>
        <p:spPr bwMode="auto">
          <a:xfrm flipH="1">
            <a:off x="8319667" y="-204418"/>
            <a:ext cx="859485" cy="1296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4421418"/>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pic>
        <p:nvPicPr>
          <p:cNvPr id="5" name="Picture 2" descr="d:\Profiles\jlecoz\Desktop\cegedimRM_logo2010_PRINT.jpg"/>
          <p:cNvPicPr>
            <a:picLocks noChangeAspect="1" noChangeArrowheads="1"/>
          </p:cNvPicPr>
          <p:nvPr userDrawn="1"/>
        </p:nvPicPr>
        <p:blipFill>
          <a:blip r:embed="rId2"/>
          <a:srcRect l="5864" t="10625" r="7414" b="18538"/>
          <a:stretch>
            <a:fillRect/>
          </a:stretch>
        </p:blipFill>
        <p:spPr bwMode="auto">
          <a:xfrm>
            <a:off x="182563" y="6345238"/>
            <a:ext cx="1409700" cy="381000"/>
          </a:xfrm>
          <a:prstGeom prst="rect">
            <a:avLst/>
          </a:prstGeom>
          <a:noFill/>
          <a:ln w="9525">
            <a:noFill/>
            <a:miter lim="800000"/>
            <a:headEnd/>
            <a:tailEnd/>
          </a:ln>
        </p:spPr>
      </p:pic>
      <p:sp>
        <p:nvSpPr>
          <p:cNvPr id="6" name="Rectangle 29"/>
          <p:cNvSpPr>
            <a:spLocks noChangeArrowheads="1"/>
          </p:cNvSpPr>
          <p:nvPr userDrawn="1"/>
        </p:nvSpPr>
        <p:spPr bwMode="auto">
          <a:xfrm>
            <a:off x="5503863" y="6619875"/>
            <a:ext cx="3044825" cy="92075"/>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sz="600" dirty="0">
                <a:solidFill>
                  <a:schemeClr val="tx2">
                    <a:lumMod val="65000"/>
                    <a:lumOff val="35000"/>
                  </a:schemeClr>
                </a:solidFill>
                <a:latin typeface="Arial"/>
              </a:rPr>
              <a:t>This document should not be distributed without Cegedim authorization – Copyright </a:t>
            </a:r>
            <a:r>
              <a:rPr lang="en-US" sz="600" dirty="0" smtClean="0">
                <a:solidFill>
                  <a:schemeClr val="tx2">
                    <a:lumMod val="65000"/>
                    <a:lumOff val="35000"/>
                  </a:schemeClr>
                </a:solidFill>
                <a:latin typeface="Arial"/>
              </a:rPr>
              <a:t>2013</a:t>
            </a:r>
            <a:endParaRPr lang="en-US" sz="600" dirty="0">
              <a:solidFill>
                <a:schemeClr val="tx2">
                  <a:lumMod val="65000"/>
                  <a:lumOff val="35000"/>
                </a:schemeClr>
              </a:solidFill>
              <a:latin typeface="Arial"/>
            </a:endParaRPr>
          </a:p>
        </p:txBody>
      </p:sp>
      <p:cxnSp>
        <p:nvCxnSpPr>
          <p:cNvPr id="7" name="Straight Connector 19"/>
          <p:cNvCxnSpPr/>
          <p:nvPr userDrawn="1"/>
        </p:nvCxnSpPr>
        <p:spPr bwMode="auto">
          <a:xfrm>
            <a:off x="1646238" y="6591300"/>
            <a:ext cx="6888162" cy="1588"/>
          </a:xfrm>
          <a:prstGeom prst="line">
            <a:avLst/>
          </a:prstGeom>
          <a:gradFill rotWithShape="1">
            <a:gsLst>
              <a:gs pos="0">
                <a:schemeClr val="accent1"/>
              </a:gs>
              <a:gs pos="100000">
                <a:schemeClr val="accent1">
                  <a:gamma/>
                  <a:shade val="46275"/>
                  <a:invGamma/>
                </a:schemeClr>
              </a:gs>
            </a:gsLst>
            <a:lin ang="5400000" scaled="1"/>
          </a:gradFill>
          <a:ln w="12700" cap="flat" cmpd="sng" algn="ctr">
            <a:solidFill>
              <a:schemeClr val="bg1">
                <a:lumMod val="85000"/>
              </a:schemeClr>
            </a:solidFill>
            <a:prstDash val="solid"/>
            <a:round/>
            <a:headEnd type="none" w="med" len="med"/>
            <a:tailEnd type="none" w="med" len="med"/>
          </a:ln>
          <a:effectLst/>
        </p:spPr>
      </p:cxnSp>
      <p:cxnSp>
        <p:nvCxnSpPr>
          <p:cNvPr id="8" name="Straight Connector 7"/>
          <p:cNvCxnSpPr/>
          <p:nvPr userDrawn="1"/>
        </p:nvCxnSpPr>
        <p:spPr bwMode="auto">
          <a:xfrm>
            <a:off x="304800" y="989013"/>
            <a:ext cx="8153400" cy="1587"/>
          </a:xfrm>
          <a:prstGeom prst="line">
            <a:avLst/>
          </a:prstGeom>
          <a:gradFill rotWithShape="1">
            <a:gsLst>
              <a:gs pos="0">
                <a:schemeClr val="accent1"/>
              </a:gs>
              <a:gs pos="100000">
                <a:schemeClr val="accent1">
                  <a:gamma/>
                  <a:shade val="46275"/>
                  <a:invGamma/>
                </a:schemeClr>
              </a:gs>
            </a:gsLst>
            <a:lin ang="5400000" scaled="1"/>
          </a:gradFill>
          <a:ln w="12700" cap="flat" cmpd="sng" algn="ctr">
            <a:solidFill>
              <a:schemeClr val="bg1">
                <a:lumMod val="85000"/>
              </a:schemeClr>
            </a:solidFill>
            <a:prstDash val="solid"/>
            <a:round/>
            <a:headEnd type="none" w="med" len="med"/>
            <a:tailEnd type="none" w="med" len="med"/>
          </a:ln>
          <a:effectLst/>
        </p:spPr>
      </p:cxnSp>
      <p:sp>
        <p:nvSpPr>
          <p:cNvPr id="10" name="Slide Number Placeholder 5"/>
          <p:cNvSpPr txBox="1">
            <a:spLocks/>
          </p:cNvSpPr>
          <p:nvPr userDrawn="1"/>
        </p:nvSpPr>
        <p:spPr>
          <a:xfrm>
            <a:off x="8593138" y="6399213"/>
            <a:ext cx="533400" cy="365125"/>
          </a:xfrm>
          <a:prstGeom prst="rect">
            <a:avLst/>
          </a:prstGeom>
        </p:spPr>
        <p:txBody>
          <a:bodyPr anchor="ctr"/>
          <a:lstStyle/>
          <a:p>
            <a:pPr>
              <a:defRPr/>
            </a:pPr>
            <a:fld id="{44EB9F01-00DC-4B5A-AF50-AAF33DD99165}" type="slidenum">
              <a:rPr lang="en-US" sz="1000">
                <a:solidFill>
                  <a:srgbClr val="828282"/>
                </a:solidFill>
                <a:ea typeface="ＭＳ Ｐゴシック" pitchFamily="-65" charset="-128"/>
                <a:cs typeface="+mn-cs"/>
              </a:rPr>
              <a:pPr>
                <a:defRPr/>
              </a:pPr>
              <a:t>‹#›</a:t>
            </a:fld>
            <a:endParaRPr lang="en-US" sz="1000">
              <a:solidFill>
                <a:srgbClr val="828282"/>
              </a:solidFill>
              <a:ea typeface="ＭＳ Ｐゴシック" pitchFamily="-65" charset="-128"/>
              <a:cs typeface="+mn-cs"/>
            </a:endParaRPr>
          </a:p>
        </p:txBody>
      </p:sp>
      <p:sp>
        <p:nvSpPr>
          <p:cNvPr id="11" name="Rectangle 29"/>
          <p:cNvSpPr>
            <a:spLocks noChangeArrowheads="1"/>
          </p:cNvSpPr>
          <p:nvPr userDrawn="1"/>
        </p:nvSpPr>
        <p:spPr bwMode="auto">
          <a:xfrm>
            <a:off x="8583613" y="6470650"/>
            <a:ext cx="76200" cy="184150"/>
          </a:xfrm>
          <a:prstGeom prst="rect">
            <a:avLst/>
          </a:prstGeom>
          <a:noFill/>
          <a:ln w="9525">
            <a:noFill/>
            <a:miter lim="800000"/>
            <a:headEnd/>
            <a:tailEnd/>
          </a:ln>
        </p:spPr>
        <p:txBody>
          <a:bodyPr lIns="0" tIns="0" rIns="0" bIns="0">
            <a:spAutoFit/>
          </a:bodyPr>
          <a:lstStyle/>
          <a:p>
            <a:pPr>
              <a:defRPr/>
            </a:pPr>
            <a:r>
              <a:rPr lang="en-US" sz="1200">
                <a:solidFill>
                  <a:srgbClr val="828282"/>
                </a:solidFill>
                <a:ea typeface="ＭＳ Ｐゴシック" pitchFamily="-65" charset="-128"/>
                <a:cs typeface="+mn-cs"/>
              </a:rPr>
              <a:t>|</a:t>
            </a:r>
          </a:p>
        </p:txBody>
      </p:sp>
      <p:sp>
        <p:nvSpPr>
          <p:cNvPr id="19" name="Content Placeholder 2"/>
          <p:cNvSpPr>
            <a:spLocks noGrp="1"/>
          </p:cNvSpPr>
          <p:nvPr>
            <p:ph idx="1"/>
          </p:nvPr>
        </p:nvSpPr>
        <p:spPr>
          <a:xfrm>
            <a:off x="3575050" y="1143001"/>
            <a:ext cx="5111750" cy="4953000"/>
          </a:xfrm>
          <a:prstGeom prst="rect">
            <a:avLst/>
          </a:prstGeom>
        </p:spPr>
        <p:txBody>
          <a:bodyPr/>
          <a:lstStyle>
            <a:lvl1pPr>
              <a:buSzPct val="100000"/>
              <a:buFontTx/>
              <a:buBlip>
                <a:blip r:embed="rId3"/>
              </a:buBlip>
              <a:defRPr sz="3200">
                <a:solidFill>
                  <a:schemeClr val="bg2">
                    <a:lumMod val="50000"/>
                  </a:schemeClr>
                </a:solidFill>
              </a:defRPr>
            </a:lvl1pPr>
            <a:lvl2pPr>
              <a:buSzPct val="100000"/>
              <a:buFontTx/>
              <a:buBlip>
                <a:blip r:embed="rId4"/>
              </a:buBlip>
              <a:defRPr sz="2800">
                <a:solidFill>
                  <a:schemeClr val="bg2">
                    <a:lumMod val="50000"/>
                  </a:schemeClr>
                </a:solidFill>
              </a:defRPr>
            </a:lvl2pPr>
            <a:lvl3pPr>
              <a:buSzPct val="100000"/>
              <a:buFontTx/>
              <a:buBlip>
                <a:blip r:embed="rId4"/>
              </a:buBlip>
              <a:defRPr sz="2400">
                <a:solidFill>
                  <a:schemeClr val="bg2">
                    <a:lumMod val="50000"/>
                  </a:schemeClr>
                </a:solidFill>
              </a:defRPr>
            </a:lvl3pPr>
            <a:lvl4pPr>
              <a:buSzPct val="100000"/>
              <a:buFontTx/>
              <a:buBlip>
                <a:blip r:embed="rId4"/>
              </a:buBlip>
              <a:defRPr sz="2000">
                <a:solidFill>
                  <a:schemeClr val="bg2">
                    <a:lumMod val="50000"/>
                  </a:schemeClr>
                </a:solidFill>
              </a:defRPr>
            </a:lvl4pPr>
            <a:lvl5pPr>
              <a:buSzPct val="100000"/>
              <a:buFontTx/>
              <a:buBlip>
                <a:blip r:embed="rId4"/>
              </a:buBlip>
              <a:defRPr sz="2000">
                <a:solidFill>
                  <a:schemeClr val="bg2">
                    <a:lumMod val="50000"/>
                  </a:schemeClr>
                </a:solidFill>
              </a:defRPr>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0" name="Title 1"/>
          <p:cNvSpPr>
            <a:spLocks noGrp="1"/>
          </p:cNvSpPr>
          <p:nvPr>
            <p:ph type="title"/>
          </p:nvPr>
        </p:nvSpPr>
        <p:spPr>
          <a:xfrm>
            <a:off x="457200" y="1143000"/>
            <a:ext cx="3008313" cy="1162050"/>
          </a:xfrm>
          <a:prstGeom prst="rect">
            <a:avLst/>
          </a:prstGeom>
        </p:spPr>
        <p:txBody>
          <a:bodyPr anchor="b"/>
          <a:lstStyle>
            <a:lvl1pPr algn="l">
              <a:defRPr sz="2000" b="1">
                <a:latin typeface="Arial"/>
              </a:defRPr>
            </a:lvl1pPr>
          </a:lstStyle>
          <a:p>
            <a:r>
              <a:rPr lang="en-US" dirty="0" smtClean="0"/>
              <a:t>Click to edit Master title style</a:t>
            </a:r>
            <a:endParaRPr lang="en-US" dirty="0"/>
          </a:p>
        </p:txBody>
      </p:sp>
      <p:sp>
        <p:nvSpPr>
          <p:cNvPr id="21" name="Text Placeholder 3"/>
          <p:cNvSpPr>
            <a:spLocks noGrp="1"/>
          </p:cNvSpPr>
          <p:nvPr>
            <p:ph type="body" sz="half" idx="2"/>
          </p:nvPr>
        </p:nvSpPr>
        <p:spPr>
          <a:xfrm>
            <a:off x="457200" y="230505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pic>
        <p:nvPicPr>
          <p:cNvPr id="12" name="Picture 2" descr="X:\Réseau Juridique\JLECOZ\people.png"/>
          <p:cNvPicPr>
            <a:picLocks noChangeAspect="1" noChangeArrowheads="1"/>
          </p:cNvPicPr>
          <p:nvPr userDrawn="1"/>
        </p:nvPicPr>
        <p:blipFill rotWithShape="1">
          <a:blip r:embed="rId5" cstate="print">
            <a:extLst>
              <a:ext uri="{28A0092B-C50C-407E-A947-70E740481C1C}">
                <a14:useLocalDpi xmlns:a14="http://schemas.microsoft.com/office/drawing/2010/main" val="0"/>
              </a:ext>
            </a:extLst>
          </a:blip>
          <a:srcRect l="59799"/>
          <a:stretch/>
        </p:blipFill>
        <p:spPr bwMode="auto">
          <a:xfrm flipH="1">
            <a:off x="8319667" y="-228600"/>
            <a:ext cx="859485" cy="12961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Vertical Text">
    <p:spTree>
      <p:nvGrpSpPr>
        <p:cNvPr id="1" name=""/>
        <p:cNvGrpSpPr/>
        <p:nvPr/>
      </p:nvGrpSpPr>
      <p:grpSpPr>
        <a:xfrm>
          <a:off x="0" y="0"/>
          <a:ext cx="0" cy="0"/>
          <a:chOff x="0" y="0"/>
          <a:chExt cx="0" cy="0"/>
        </a:xfrm>
      </p:grpSpPr>
      <p:sp>
        <p:nvSpPr>
          <p:cNvPr id="3" name="Slide Number Placeholder 5"/>
          <p:cNvSpPr txBox="1">
            <a:spLocks/>
          </p:cNvSpPr>
          <p:nvPr userDrawn="1"/>
        </p:nvSpPr>
        <p:spPr>
          <a:xfrm>
            <a:off x="8593138" y="6399213"/>
            <a:ext cx="533400" cy="365125"/>
          </a:xfrm>
          <a:prstGeom prst="rect">
            <a:avLst/>
          </a:prstGeom>
        </p:spPr>
        <p:txBody>
          <a:bodyPr anchor="ctr"/>
          <a:lstStyle/>
          <a:p>
            <a:pPr>
              <a:defRPr/>
            </a:pPr>
            <a:fld id="{D096C9F6-E83B-4CC5-BF3F-7E442A5D22E3}" type="slidenum">
              <a:rPr lang="en-US" sz="1000">
                <a:solidFill>
                  <a:srgbClr val="828282"/>
                </a:solidFill>
                <a:ea typeface="ＭＳ Ｐゴシック" pitchFamily="-65" charset="-128"/>
                <a:cs typeface="+mn-cs"/>
              </a:rPr>
              <a:pPr>
                <a:defRPr/>
              </a:pPr>
              <a:t>‹#›</a:t>
            </a:fld>
            <a:endParaRPr lang="en-US" sz="1000">
              <a:solidFill>
                <a:srgbClr val="828282"/>
              </a:solidFill>
              <a:ea typeface="ＭＳ Ｐゴシック" pitchFamily="-65" charset="-128"/>
              <a:cs typeface="+mn-cs"/>
            </a:endParaRPr>
          </a:p>
        </p:txBody>
      </p:sp>
      <p:sp>
        <p:nvSpPr>
          <p:cNvPr id="4" name="Rectangle 29"/>
          <p:cNvSpPr>
            <a:spLocks noChangeArrowheads="1"/>
          </p:cNvSpPr>
          <p:nvPr userDrawn="1"/>
        </p:nvSpPr>
        <p:spPr bwMode="auto">
          <a:xfrm>
            <a:off x="8583613" y="6470650"/>
            <a:ext cx="76200" cy="184150"/>
          </a:xfrm>
          <a:prstGeom prst="rect">
            <a:avLst/>
          </a:prstGeom>
          <a:noFill/>
          <a:ln w="9525">
            <a:noFill/>
            <a:miter lim="800000"/>
            <a:headEnd/>
            <a:tailEnd/>
          </a:ln>
        </p:spPr>
        <p:txBody>
          <a:bodyPr lIns="0" tIns="0" rIns="0" bIns="0">
            <a:spAutoFit/>
          </a:bodyPr>
          <a:lstStyle/>
          <a:p>
            <a:pPr>
              <a:defRPr/>
            </a:pPr>
            <a:r>
              <a:rPr lang="en-US" sz="1200">
                <a:solidFill>
                  <a:srgbClr val="828282"/>
                </a:solidFill>
                <a:ea typeface="ＭＳ Ｐゴシック" pitchFamily="-65" charset="-128"/>
                <a:cs typeface="+mn-cs"/>
              </a:rPr>
              <a:t>|</a:t>
            </a:r>
          </a:p>
        </p:txBody>
      </p:sp>
      <p:pic>
        <p:nvPicPr>
          <p:cNvPr id="5" name="Picture 2" descr="d:\Profiles\jlecoz\Desktop\cegedimRM_logo2010_PRINT.jpg"/>
          <p:cNvPicPr>
            <a:picLocks noChangeAspect="1" noChangeArrowheads="1"/>
          </p:cNvPicPr>
          <p:nvPr userDrawn="1"/>
        </p:nvPicPr>
        <p:blipFill>
          <a:blip r:embed="rId2"/>
          <a:srcRect l="5864" t="10625" r="7414" b="18538"/>
          <a:stretch>
            <a:fillRect/>
          </a:stretch>
        </p:blipFill>
        <p:spPr bwMode="auto">
          <a:xfrm>
            <a:off x="182563" y="6345238"/>
            <a:ext cx="1409700" cy="381000"/>
          </a:xfrm>
          <a:prstGeom prst="rect">
            <a:avLst/>
          </a:prstGeom>
          <a:noFill/>
          <a:ln w="9525">
            <a:noFill/>
            <a:miter lim="800000"/>
            <a:headEnd/>
            <a:tailEnd/>
          </a:ln>
        </p:spPr>
      </p:pic>
      <p:sp>
        <p:nvSpPr>
          <p:cNvPr id="6" name="Rectangle 29"/>
          <p:cNvSpPr>
            <a:spLocks noChangeArrowheads="1"/>
          </p:cNvSpPr>
          <p:nvPr userDrawn="1"/>
        </p:nvSpPr>
        <p:spPr bwMode="auto">
          <a:xfrm>
            <a:off x="5503863" y="6619875"/>
            <a:ext cx="3044825" cy="92075"/>
          </a:xfrm>
          <a:prstGeom prst="rect">
            <a:avLst/>
          </a:prstGeom>
          <a:noFill/>
          <a:ln w="9525">
            <a:noFill/>
            <a:miter lim="800000"/>
            <a:headEnd/>
            <a:tailEnd/>
          </a:ln>
        </p:spPr>
        <p:txBody>
          <a:bodyPr wrap="none" lIns="0" tIns="0" rIns="0" bIns="0">
            <a:spAutoFit/>
          </a:bodyPr>
          <a:lstStyle/>
          <a:p>
            <a:pPr fontAlgn="auto">
              <a:spcBef>
                <a:spcPts val="0"/>
              </a:spcBef>
              <a:spcAft>
                <a:spcPts val="0"/>
              </a:spcAft>
              <a:defRPr/>
            </a:pPr>
            <a:r>
              <a:rPr lang="en-US" sz="600" dirty="0">
                <a:solidFill>
                  <a:schemeClr val="tx2">
                    <a:lumMod val="65000"/>
                    <a:lumOff val="35000"/>
                  </a:schemeClr>
                </a:solidFill>
                <a:latin typeface="Arial"/>
              </a:rPr>
              <a:t>This document should not be distributed without Cegedim authorization – Copyright </a:t>
            </a:r>
            <a:r>
              <a:rPr lang="en-US" sz="600" dirty="0" smtClean="0">
                <a:solidFill>
                  <a:schemeClr val="tx2">
                    <a:lumMod val="65000"/>
                    <a:lumOff val="35000"/>
                  </a:schemeClr>
                </a:solidFill>
                <a:latin typeface="Arial"/>
              </a:rPr>
              <a:t>2013</a:t>
            </a:r>
            <a:endParaRPr lang="en-US" sz="600" dirty="0">
              <a:solidFill>
                <a:schemeClr val="tx2">
                  <a:lumMod val="65000"/>
                  <a:lumOff val="35000"/>
                </a:schemeClr>
              </a:solidFill>
              <a:latin typeface="Arial"/>
            </a:endParaRPr>
          </a:p>
        </p:txBody>
      </p:sp>
      <p:cxnSp>
        <p:nvCxnSpPr>
          <p:cNvPr id="7" name="Straight Connector 19"/>
          <p:cNvCxnSpPr/>
          <p:nvPr userDrawn="1"/>
        </p:nvCxnSpPr>
        <p:spPr bwMode="auto">
          <a:xfrm>
            <a:off x="1646238" y="6591300"/>
            <a:ext cx="6888162" cy="1588"/>
          </a:xfrm>
          <a:prstGeom prst="line">
            <a:avLst/>
          </a:prstGeom>
          <a:gradFill rotWithShape="1">
            <a:gsLst>
              <a:gs pos="0">
                <a:schemeClr val="accent1"/>
              </a:gs>
              <a:gs pos="100000">
                <a:schemeClr val="accent1">
                  <a:gamma/>
                  <a:shade val="46275"/>
                  <a:invGamma/>
                </a:schemeClr>
              </a:gs>
            </a:gsLst>
            <a:lin ang="5400000" scaled="1"/>
          </a:gradFill>
          <a:ln w="12700" cap="flat" cmpd="sng" algn="ctr">
            <a:solidFill>
              <a:schemeClr val="bg1">
                <a:lumMod val="85000"/>
              </a:schemeClr>
            </a:solidFill>
            <a:prstDash val="solid"/>
            <a:round/>
            <a:headEnd type="none" w="med" len="med"/>
            <a:tailEnd type="none" w="med" len="med"/>
          </a:ln>
          <a:effectLst/>
        </p:spPr>
      </p:cxnSp>
      <p:sp>
        <p:nvSpPr>
          <p:cNvPr id="14" name="Vertical Text Placeholder 2"/>
          <p:cNvSpPr>
            <a:spLocks noGrp="1"/>
          </p:cNvSpPr>
          <p:nvPr>
            <p:ph type="body" orient="vert" idx="1"/>
          </p:nvPr>
        </p:nvSpPr>
        <p:spPr>
          <a:xfrm>
            <a:off x="304800" y="1600200"/>
            <a:ext cx="8229600" cy="4525963"/>
          </a:xfrm>
          <a:prstGeom prst="rect">
            <a:avLst/>
          </a:prstGeom>
        </p:spPr>
        <p:txBody>
          <a:bodyPr vert="eaVert"/>
          <a:lstStyle>
            <a:lvl1pPr>
              <a:buSzPct val="100000"/>
              <a:buFontTx/>
              <a:buBlip>
                <a:blip r:embed="rId3"/>
              </a:buBlip>
              <a:defRPr>
                <a:solidFill>
                  <a:schemeClr val="tx1">
                    <a:lumMod val="75000"/>
                    <a:lumOff val="25000"/>
                  </a:schemeClr>
                </a:solidFill>
              </a:defRPr>
            </a:lvl1pPr>
            <a:lvl2pPr>
              <a:buSzPct val="100000"/>
              <a:buFontTx/>
              <a:buBlip>
                <a:blip r:embed="rId4"/>
              </a:buBlip>
              <a:defRPr>
                <a:solidFill>
                  <a:schemeClr val="tx1">
                    <a:lumMod val="75000"/>
                    <a:lumOff val="25000"/>
                  </a:schemeClr>
                </a:solidFill>
              </a:defRPr>
            </a:lvl2pPr>
            <a:lvl3pPr>
              <a:buSzPct val="100000"/>
              <a:buFontTx/>
              <a:buBlip>
                <a:blip r:embed="rId4"/>
              </a:buBlip>
              <a:defRPr>
                <a:solidFill>
                  <a:schemeClr val="tx1">
                    <a:lumMod val="75000"/>
                    <a:lumOff val="25000"/>
                  </a:schemeClr>
                </a:solidFill>
              </a:defRPr>
            </a:lvl3pPr>
            <a:lvl4pPr>
              <a:buSzPct val="100000"/>
              <a:buFontTx/>
              <a:buBlip>
                <a:blip r:embed="rId4"/>
              </a:buBlip>
              <a:defRPr>
                <a:solidFill>
                  <a:schemeClr val="tx1">
                    <a:lumMod val="75000"/>
                    <a:lumOff val="25000"/>
                  </a:schemeClr>
                </a:solidFill>
              </a:defRPr>
            </a:lvl4pPr>
            <a:lvl5pPr>
              <a:buSzPct val="100000"/>
              <a:buFontTx/>
              <a:buBlip>
                <a:blip r:embed="rId4"/>
              </a:buBlip>
              <a:defRPr>
                <a:solidFill>
                  <a:schemeClr val="tx1">
                    <a:lumMod val="75000"/>
                    <a:lumOff val="25000"/>
                  </a:schemeClr>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jpe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image" Target="../media/image2.jpeg"/><Relationship Id="rId2" Type="http://schemas.openxmlformats.org/officeDocument/2006/relationships/slideLayout" Target="../slideLayouts/slideLayout14.xml"/><Relationship Id="rId16" Type="http://schemas.openxmlformats.org/officeDocument/2006/relationships/image" Target="../media/image1.jpe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theme" Target="../theme/theme2.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image" Target="../media/image2.jpeg"/><Relationship Id="rId2" Type="http://schemas.openxmlformats.org/officeDocument/2006/relationships/slideLayout" Target="../slideLayouts/slideLayout28.xml"/><Relationship Id="rId16" Type="http://schemas.openxmlformats.org/officeDocument/2006/relationships/image" Target="../media/image1.jpeg"/><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theme" Target="../theme/theme3.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373" r:id="rId1"/>
    <p:sldLayoutId id="2147484360" r:id="rId2"/>
    <p:sldLayoutId id="2147484372" r:id="rId3"/>
    <p:sldLayoutId id="2147484364" r:id="rId4"/>
    <p:sldLayoutId id="2147484365" r:id="rId5"/>
    <p:sldLayoutId id="2147484370" r:id="rId6"/>
    <p:sldLayoutId id="2147484374" r:id="rId7"/>
    <p:sldLayoutId id="2147484366" r:id="rId8"/>
    <p:sldLayoutId id="2147484368" r:id="rId9"/>
    <p:sldLayoutId id="2147484357" r:id="rId10"/>
    <p:sldLayoutId id="2147484369" r:id="rId11"/>
    <p:sldLayoutId id="2147484371" r:id="rId12"/>
  </p:sldLayoutIdLst>
  <p:timing>
    <p:tnLst>
      <p:par>
        <p:cTn id="1" dur="indefinite" restart="never" nodeType="tmRoot"/>
      </p:par>
    </p:tnLst>
  </p:timing>
  <p:hf hdr="0" ftr="0" dt="0"/>
  <p:txStyles>
    <p:titleStyle>
      <a:lvl1pPr algn="l" defTabSz="457200" rtl="0" eaLnBrk="0" fontAlgn="base" hangingPunct="0">
        <a:spcBef>
          <a:spcPct val="0"/>
        </a:spcBef>
        <a:spcAft>
          <a:spcPct val="0"/>
        </a:spcAft>
        <a:defRPr sz="2800" b="1" kern="1200">
          <a:solidFill>
            <a:srgbClr val="0087D4"/>
          </a:solidFill>
          <a:latin typeface="+mj-lt"/>
          <a:ea typeface="ＭＳ Ｐゴシック" pitchFamily="-107" charset="-128"/>
          <a:cs typeface="ＭＳ Ｐゴシック" pitchFamily="-107" charset="-128"/>
        </a:defRPr>
      </a:lvl1pPr>
      <a:lvl2pPr algn="l" defTabSz="457200" rtl="0" eaLnBrk="0" fontAlgn="base" hangingPunct="0">
        <a:spcBef>
          <a:spcPct val="0"/>
        </a:spcBef>
        <a:spcAft>
          <a:spcPct val="0"/>
        </a:spcAft>
        <a:defRPr sz="2800" b="1">
          <a:solidFill>
            <a:srgbClr val="0087D4"/>
          </a:solidFill>
          <a:latin typeface="Arial" pitchFamily="-107" charset="0"/>
          <a:ea typeface="ＭＳ Ｐゴシック" pitchFamily="-107" charset="-128"/>
          <a:cs typeface="ＭＳ Ｐゴシック" pitchFamily="-107" charset="-128"/>
        </a:defRPr>
      </a:lvl2pPr>
      <a:lvl3pPr algn="l" defTabSz="457200" rtl="0" eaLnBrk="0" fontAlgn="base" hangingPunct="0">
        <a:spcBef>
          <a:spcPct val="0"/>
        </a:spcBef>
        <a:spcAft>
          <a:spcPct val="0"/>
        </a:spcAft>
        <a:defRPr sz="2800" b="1">
          <a:solidFill>
            <a:srgbClr val="0087D4"/>
          </a:solidFill>
          <a:latin typeface="Arial" pitchFamily="-107" charset="0"/>
          <a:ea typeface="ＭＳ Ｐゴシック" pitchFamily="-107" charset="-128"/>
          <a:cs typeface="ＭＳ Ｐゴシック" pitchFamily="-107" charset="-128"/>
        </a:defRPr>
      </a:lvl3pPr>
      <a:lvl4pPr algn="l" defTabSz="457200" rtl="0" eaLnBrk="0" fontAlgn="base" hangingPunct="0">
        <a:spcBef>
          <a:spcPct val="0"/>
        </a:spcBef>
        <a:spcAft>
          <a:spcPct val="0"/>
        </a:spcAft>
        <a:defRPr sz="2800" b="1">
          <a:solidFill>
            <a:srgbClr val="0087D4"/>
          </a:solidFill>
          <a:latin typeface="Arial" pitchFamily="-107" charset="0"/>
          <a:ea typeface="ＭＳ Ｐゴシック" pitchFamily="-107" charset="-128"/>
          <a:cs typeface="ＭＳ Ｐゴシック" pitchFamily="-107" charset="-128"/>
        </a:defRPr>
      </a:lvl4pPr>
      <a:lvl5pPr algn="l" defTabSz="457200" rtl="0" eaLnBrk="0" fontAlgn="base" hangingPunct="0">
        <a:spcBef>
          <a:spcPct val="0"/>
        </a:spcBef>
        <a:spcAft>
          <a:spcPct val="0"/>
        </a:spcAft>
        <a:defRPr sz="2800" b="1">
          <a:solidFill>
            <a:srgbClr val="0087D4"/>
          </a:solidFill>
          <a:latin typeface="Arial" pitchFamily="-107" charset="0"/>
          <a:ea typeface="ＭＳ Ｐゴシック" pitchFamily="-107" charset="-128"/>
          <a:cs typeface="ＭＳ Ｐゴシック" pitchFamily="-107" charset="-128"/>
        </a:defRPr>
      </a:lvl5pPr>
      <a:lvl6pPr marL="457200" algn="l" defTabSz="457200" rtl="0" fontAlgn="base">
        <a:spcBef>
          <a:spcPct val="0"/>
        </a:spcBef>
        <a:spcAft>
          <a:spcPct val="0"/>
        </a:spcAft>
        <a:defRPr sz="2800" b="1">
          <a:solidFill>
            <a:srgbClr val="0087D4"/>
          </a:solidFill>
          <a:latin typeface="Arial" pitchFamily="-107" charset="0"/>
        </a:defRPr>
      </a:lvl6pPr>
      <a:lvl7pPr marL="914400" algn="l" defTabSz="457200" rtl="0" fontAlgn="base">
        <a:spcBef>
          <a:spcPct val="0"/>
        </a:spcBef>
        <a:spcAft>
          <a:spcPct val="0"/>
        </a:spcAft>
        <a:defRPr sz="2800" b="1">
          <a:solidFill>
            <a:srgbClr val="0087D4"/>
          </a:solidFill>
          <a:latin typeface="Arial" pitchFamily="-107" charset="0"/>
        </a:defRPr>
      </a:lvl7pPr>
      <a:lvl8pPr marL="1371600" algn="l" defTabSz="457200" rtl="0" fontAlgn="base">
        <a:spcBef>
          <a:spcPct val="0"/>
        </a:spcBef>
        <a:spcAft>
          <a:spcPct val="0"/>
        </a:spcAft>
        <a:defRPr sz="2800" b="1">
          <a:solidFill>
            <a:srgbClr val="0087D4"/>
          </a:solidFill>
          <a:latin typeface="Arial" pitchFamily="-107" charset="0"/>
        </a:defRPr>
      </a:lvl8pPr>
      <a:lvl9pPr marL="1828800" algn="l" defTabSz="457200" rtl="0" fontAlgn="base">
        <a:spcBef>
          <a:spcPct val="0"/>
        </a:spcBef>
        <a:spcAft>
          <a:spcPct val="0"/>
        </a:spcAft>
        <a:defRPr sz="2800" b="1">
          <a:solidFill>
            <a:srgbClr val="0087D4"/>
          </a:solidFill>
          <a:latin typeface="Arial" pitchFamily="-107" charset="0"/>
        </a:defRPr>
      </a:lvl9pPr>
    </p:titleStyle>
    <p:bodyStyle>
      <a:lvl1pPr marL="342900" indent="-342900" algn="l" defTabSz="457200" rtl="0" eaLnBrk="0" fontAlgn="base" hangingPunct="0">
        <a:spcBef>
          <a:spcPct val="20000"/>
        </a:spcBef>
        <a:spcAft>
          <a:spcPct val="0"/>
        </a:spcAft>
        <a:buBlip>
          <a:blip r:embed="rId14"/>
        </a:buBlip>
        <a:defRPr sz="2400" b="1" kern="1200">
          <a:solidFill>
            <a:srgbClr val="0087D4"/>
          </a:solidFill>
          <a:latin typeface="Arial"/>
          <a:ea typeface="ＭＳ Ｐゴシック" pitchFamily="-107" charset="-128"/>
          <a:cs typeface="ＭＳ Ｐゴシック" pitchFamily="-107" charset="-128"/>
        </a:defRPr>
      </a:lvl1pPr>
      <a:lvl2pPr marL="742950" indent="-285750" algn="l" defTabSz="457200" rtl="0" eaLnBrk="0" fontAlgn="base" hangingPunct="0">
        <a:spcBef>
          <a:spcPct val="20000"/>
        </a:spcBef>
        <a:spcAft>
          <a:spcPct val="0"/>
        </a:spcAft>
        <a:buSzPct val="100000"/>
        <a:buBlip>
          <a:blip r:embed="rId15"/>
        </a:buBlip>
        <a:defRPr sz="2000" kern="1200">
          <a:solidFill>
            <a:srgbClr val="0087D4"/>
          </a:solidFill>
          <a:latin typeface="Arial"/>
          <a:ea typeface="ＭＳ Ｐゴシック" pitchFamily="-107" charset="-128"/>
          <a:cs typeface="ＭＳ Ｐゴシック"/>
        </a:defRPr>
      </a:lvl2pPr>
      <a:lvl3pPr marL="1143000" indent="-228600" algn="l" defTabSz="457200" rtl="0" eaLnBrk="0" fontAlgn="base" hangingPunct="0">
        <a:spcBef>
          <a:spcPct val="20000"/>
        </a:spcBef>
        <a:spcAft>
          <a:spcPct val="0"/>
        </a:spcAft>
        <a:buSzPct val="100000"/>
        <a:buBlip>
          <a:blip r:embed="rId15"/>
        </a:buBlip>
        <a:defRPr kern="1200">
          <a:solidFill>
            <a:srgbClr val="0087D4"/>
          </a:solidFill>
          <a:latin typeface="Arial"/>
          <a:ea typeface="ＭＳ Ｐゴシック" pitchFamily="-107" charset="-128"/>
          <a:cs typeface="ＭＳ Ｐゴシック"/>
        </a:defRPr>
      </a:lvl3pPr>
      <a:lvl4pPr marL="1600200" indent="-228600" algn="l" defTabSz="457200" rtl="0" eaLnBrk="0" fontAlgn="base" hangingPunct="0">
        <a:spcBef>
          <a:spcPct val="20000"/>
        </a:spcBef>
        <a:spcAft>
          <a:spcPct val="0"/>
        </a:spcAft>
        <a:buSzPct val="100000"/>
        <a:buBlip>
          <a:blip r:embed="rId15"/>
        </a:buBlip>
        <a:defRPr sz="1600" kern="1200">
          <a:solidFill>
            <a:srgbClr val="0087D4"/>
          </a:solidFill>
          <a:latin typeface="Arial"/>
          <a:ea typeface="ＭＳ Ｐゴシック" pitchFamily="-107" charset="-128"/>
          <a:cs typeface="ＭＳ Ｐゴシック"/>
        </a:defRPr>
      </a:lvl4pPr>
      <a:lvl5pPr marL="2057400" indent="-228600" algn="l" defTabSz="457200" rtl="0" eaLnBrk="0" fontAlgn="base" hangingPunct="0">
        <a:spcBef>
          <a:spcPct val="20000"/>
        </a:spcBef>
        <a:spcAft>
          <a:spcPct val="0"/>
        </a:spcAft>
        <a:buSzPct val="100000"/>
        <a:buBlip>
          <a:blip r:embed="rId15"/>
        </a:buBlip>
        <a:defRPr sz="1400" kern="1200">
          <a:solidFill>
            <a:srgbClr val="0087D4"/>
          </a:solidFill>
          <a:latin typeface="Arial"/>
          <a:ea typeface="ＭＳ Ｐゴシック" pitchFamily="-107" charset="-128"/>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376" r:id="rId1"/>
    <p:sldLayoutId id="2147484377" r:id="rId2"/>
    <p:sldLayoutId id="2147484378" r:id="rId3"/>
    <p:sldLayoutId id="2147484379" r:id="rId4"/>
    <p:sldLayoutId id="2147484380" r:id="rId5"/>
    <p:sldLayoutId id="2147484381" r:id="rId6"/>
    <p:sldLayoutId id="2147484382" r:id="rId7"/>
    <p:sldLayoutId id="2147484383" r:id="rId8"/>
    <p:sldLayoutId id="2147484384" r:id="rId9"/>
    <p:sldLayoutId id="2147484385" r:id="rId10"/>
    <p:sldLayoutId id="2147484386" r:id="rId11"/>
    <p:sldLayoutId id="2147484387" r:id="rId12"/>
    <p:sldLayoutId id="2147484388" r:id="rId13"/>
    <p:sldLayoutId id="2147484389" r:id="rId14"/>
  </p:sldLayoutIdLst>
  <p:timing>
    <p:tnLst>
      <p:par>
        <p:cTn id="1" dur="indefinite" restart="never" nodeType="tmRoot"/>
      </p:par>
    </p:tnLst>
  </p:timing>
  <p:hf hdr="0" ftr="0" dt="0"/>
  <p:txStyles>
    <p:titleStyle>
      <a:lvl1pPr algn="l" defTabSz="457200" rtl="0" eaLnBrk="0" fontAlgn="base" hangingPunct="0">
        <a:spcBef>
          <a:spcPct val="0"/>
        </a:spcBef>
        <a:spcAft>
          <a:spcPct val="0"/>
        </a:spcAft>
        <a:defRPr sz="2800" b="1" kern="1200">
          <a:solidFill>
            <a:srgbClr val="0087D4"/>
          </a:solidFill>
          <a:latin typeface="+mj-lt"/>
          <a:ea typeface="MS PGothic" pitchFamily="34" charset="-128"/>
          <a:cs typeface="ＭＳ Ｐゴシック" pitchFamily="-107" charset="-128"/>
        </a:defRPr>
      </a:lvl1pPr>
      <a:lvl2pPr algn="l" defTabSz="457200" rtl="0" eaLnBrk="0" fontAlgn="base" hangingPunct="0">
        <a:spcBef>
          <a:spcPct val="0"/>
        </a:spcBef>
        <a:spcAft>
          <a:spcPct val="0"/>
        </a:spcAft>
        <a:defRPr sz="2800" b="1">
          <a:solidFill>
            <a:srgbClr val="0087D4"/>
          </a:solidFill>
          <a:latin typeface="Arial" pitchFamily="-107" charset="0"/>
          <a:ea typeface="MS PGothic" pitchFamily="34" charset="-128"/>
          <a:cs typeface="ＭＳ Ｐゴシック" pitchFamily="-107" charset="-128"/>
        </a:defRPr>
      </a:lvl2pPr>
      <a:lvl3pPr algn="l" defTabSz="457200" rtl="0" eaLnBrk="0" fontAlgn="base" hangingPunct="0">
        <a:spcBef>
          <a:spcPct val="0"/>
        </a:spcBef>
        <a:spcAft>
          <a:spcPct val="0"/>
        </a:spcAft>
        <a:defRPr sz="2800" b="1">
          <a:solidFill>
            <a:srgbClr val="0087D4"/>
          </a:solidFill>
          <a:latin typeface="Arial" pitchFamily="-107" charset="0"/>
          <a:ea typeface="MS PGothic" pitchFamily="34" charset="-128"/>
          <a:cs typeface="ＭＳ Ｐゴシック" pitchFamily="-107" charset="-128"/>
        </a:defRPr>
      </a:lvl3pPr>
      <a:lvl4pPr algn="l" defTabSz="457200" rtl="0" eaLnBrk="0" fontAlgn="base" hangingPunct="0">
        <a:spcBef>
          <a:spcPct val="0"/>
        </a:spcBef>
        <a:spcAft>
          <a:spcPct val="0"/>
        </a:spcAft>
        <a:defRPr sz="2800" b="1">
          <a:solidFill>
            <a:srgbClr val="0087D4"/>
          </a:solidFill>
          <a:latin typeface="Arial" pitchFamily="-107" charset="0"/>
          <a:ea typeface="MS PGothic" pitchFamily="34" charset="-128"/>
          <a:cs typeface="ＭＳ Ｐゴシック" pitchFamily="-107" charset="-128"/>
        </a:defRPr>
      </a:lvl4pPr>
      <a:lvl5pPr algn="l" defTabSz="457200" rtl="0" eaLnBrk="0" fontAlgn="base" hangingPunct="0">
        <a:spcBef>
          <a:spcPct val="0"/>
        </a:spcBef>
        <a:spcAft>
          <a:spcPct val="0"/>
        </a:spcAft>
        <a:defRPr sz="2800" b="1">
          <a:solidFill>
            <a:srgbClr val="0087D4"/>
          </a:solidFill>
          <a:latin typeface="Arial" pitchFamily="-107" charset="0"/>
          <a:ea typeface="MS PGothic" pitchFamily="34" charset="-128"/>
          <a:cs typeface="ＭＳ Ｐゴシック" pitchFamily="-107" charset="-128"/>
        </a:defRPr>
      </a:lvl5pPr>
      <a:lvl6pPr marL="457200" algn="l" defTabSz="457200" rtl="0" fontAlgn="base">
        <a:spcBef>
          <a:spcPct val="0"/>
        </a:spcBef>
        <a:spcAft>
          <a:spcPct val="0"/>
        </a:spcAft>
        <a:defRPr sz="2800" b="1">
          <a:solidFill>
            <a:srgbClr val="0087D4"/>
          </a:solidFill>
          <a:latin typeface="Arial" pitchFamily="-107" charset="0"/>
        </a:defRPr>
      </a:lvl6pPr>
      <a:lvl7pPr marL="914400" algn="l" defTabSz="457200" rtl="0" fontAlgn="base">
        <a:spcBef>
          <a:spcPct val="0"/>
        </a:spcBef>
        <a:spcAft>
          <a:spcPct val="0"/>
        </a:spcAft>
        <a:defRPr sz="2800" b="1">
          <a:solidFill>
            <a:srgbClr val="0087D4"/>
          </a:solidFill>
          <a:latin typeface="Arial" pitchFamily="-107" charset="0"/>
        </a:defRPr>
      </a:lvl7pPr>
      <a:lvl8pPr marL="1371600" algn="l" defTabSz="457200" rtl="0" fontAlgn="base">
        <a:spcBef>
          <a:spcPct val="0"/>
        </a:spcBef>
        <a:spcAft>
          <a:spcPct val="0"/>
        </a:spcAft>
        <a:defRPr sz="2800" b="1">
          <a:solidFill>
            <a:srgbClr val="0087D4"/>
          </a:solidFill>
          <a:latin typeface="Arial" pitchFamily="-107" charset="0"/>
        </a:defRPr>
      </a:lvl8pPr>
      <a:lvl9pPr marL="1828800" algn="l" defTabSz="457200" rtl="0" fontAlgn="base">
        <a:spcBef>
          <a:spcPct val="0"/>
        </a:spcBef>
        <a:spcAft>
          <a:spcPct val="0"/>
        </a:spcAft>
        <a:defRPr sz="2800" b="1">
          <a:solidFill>
            <a:srgbClr val="0087D4"/>
          </a:solidFill>
          <a:latin typeface="Arial" pitchFamily="-107" charset="0"/>
        </a:defRPr>
      </a:lvl9pPr>
    </p:titleStyle>
    <p:bodyStyle>
      <a:lvl1pPr marL="342900" indent="-342900" algn="l" defTabSz="457200" rtl="0" eaLnBrk="0" fontAlgn="base" hangingPunct="0">
        <a:spcBef>
          <a:spcPct val="20000"/>
        </a:spcBef>
        <a:spcAft>
          <a:spcPct val="0"/>
        </a:spcAft>
        <a:buBlip>
          <a:blip r:embed="rId16"/>
        </a:buBlip>
        <a:defRPr sz="2400" b="1" kern="1200">
          <a:solidFill>
            <a:srgbClr val="0087D4"/>
          </a:solidFill>
          <a:latin typeface="Arial"/>
          <a:ea typeface="MS PGothic" pitchFamily="34" charset="-128"/>
          <a:cs typeface="ＭＳ Ｐゴシック" pitchFamily="-107" charset="-128"/>
        </a:defRPr>
      </a:lvl1pPr>
      <a:lvl2pPr marL="742950" indent="-285750" algn="l" defTabSz="457200" rtl="0" eaLnBrk="0" fontAlgn="base" hangingPunct="0">
        <a:spcBef>
          <a:spcPct val="20000"/>
        </a:spcBef>
        <a:spcAft>
          <a:spcPct val="0"/>
        </a:spcAft>
        <a:buSzPct val="100000"/>
        <a:buBlip>
          <a:blip r:embed="rId17"/>
        </a:buBlip>
        <a:defRPr sz="2000" kern="1200">
          <a:solidFill>
            <a:srgbClr val="0087D4"/>
          </a:solidFill>
          <a:latin typeface="Arial"/>
          <a:ea typeface="MS PGothic" pitchFamily="34" charset="-128"/>
          <a:cs typeface="ＭＳ Ｐゴシック"/>
        </a:defRPr>
      </a:lvl2pPr>
      <a:lvl3pPr marL="1143000" indent="-228600" algn="l" defTabSz="457200" rtl="0" eaLnBrk="0" fontAlgn="base" hangingPunct="0">
        <a:spcBef>
          <a:spcPct val="20000"/>
        </a:spcBef>
        <a:spcAft>
          <a:spcPct val="0"/>
        </a:spcAft>
        <a:buSzPct val="100000"/>
        <a:buBlip>
          <a:blip r:embed="rId17"/>
        </a:buBlip>
        <a:defRPr kern="1200">
          <a:solidFill>
            <a:srgbClr val="0087D4"/>
          </a:solidFill>
          <a:latin typeface="Arial"/>
          <a:ea typeface="MS PGothic" pitchFamily="34" charset="-128"/>
          <a:cs typeface="ＭＳ Ｐゴシック"/>
        </a:defRPr>
      </a:lvl3pPr>
      <a:lvl4pPr marL="1600200" indent="-228600" algn="l" defTabSz="457200" rtl="0" eaLnBrk="0" fontAlgn="base" hangingPunct="0">
        <a:spcBef>
          <a:spcPct val="20000"/>
        </a:spcBef>
        <a:spcAft>
          <a:spcPct val="0"/>
        </a:spcAft>
        <a:buSzPct val="100000"/>
        <a:buBlip>
          <a:blip r:embed="rId17"/>
        </a:buBlip>
        <a:defRPr sz="1600" kern="1200">
          <a:solidFill>
            <a:srgbClr val="0087D4"/>
          </a:solidFill>
          <a:latin typeface="Arial"/>
          <a:ea typeface="MS PGothic" pitchFamily="34" charset="-128"/>
          <a:cs typeface="ＭＳ Ｐゴシック"/>
        </a:defRPr>
      </a:lvl4pPr>
      <a:lvl5pPr marL="2057400" indent="-228600" algn="l" defTabSz="457200" rtl="0" eaLnBrk="0" fontAlgn="base" hangingPunct="0">
        <a:spcBef>
          <a:spcPct val="20000"/>
        </a:spcBef>
        <a:spcAft>
          <a:spcPct val="0"/>
        </a:spcAft>
        <a:buSzPct val="100000"/>
        <a:buBlip>
          <a:blip r:embed="rId17"/>
        </a:buBlip>
        <a:defRPr sz="1400" kern="1200">
          <a:solidFill>
            <a:srgbClr val="0087D4"/>
          </a:solidFill>
          <a:latin typeface="Arial"/>
          <a:ea typeface="MS PGothic" pitchFamily="34" charset="-128"/>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4391" r:id="rId1"/>
    <p:sldLayoutId id="2147484392" r:id="rId2"/>
    <p:sldLayoutId id="2147484393" r:id="rId3"/>
    <p:sldLayoutId id="2147484394" r:id="rId4"/>
    <p:sldLayoutId id="2147484395" r:id="rId5"/>
    <p:sldLayoutId id="2147484396" r:id="rId6"/>
    <p:sldLayoutId id="2147484397" r:id="rId7"/>
    <p:sldLayoutId id="2147484398" r:id="rId8"/>
    <p:sldLayoutId id="2147484399" r:id="rId9"/>
    <p:sldLayoutId id="2147484400" r:id="rId10"/>
    <p:sldLayoutId id="2147484401" r:id="rId11"/>
    <p:sldLayoutId id="2147484402" r:id="rId12"/>
    <p:sldLayoutId id="2147484403" r:id="rId13"/>
    <p:sldLayoutId id="2147484404" r:id="rId14"/>
  </p:sldLayoutIdLst>
  <p:timing>
    <p:tnLst>
      <p:par>
        <p:cTn id="1" dur="indefinite" restart="never" nodeType="tmRoot"/>
      </p:par>
    </p:tnLst>
  </p:timing>
  <p:hf hdr="0" ftr="0" dt="0"/>
  <p:txStyles>
    <p:titleStyle>
      <a:lvl1pPr algn="l" defTabSz="457200" rtl="0" eaLnBrk="0" fontAlgn="base" hangingPunct="0">
        <a:spcBef>
          <a:spcPct val="0"/>
        </a:spcBef>
        <a:spcAft>
          <a:spcPct val="0"/>
        </a:spcAft>
        <a:defRPr sz="2800" b="1" kern="1200">
          <a:solidFill>
            <a:srgbClr val="0087D4"/>
          </a:solidFill>
          <a:latin typeface="+mj-lt"/>
          <a:ea typeface="MS PGothic" pitchFamily="34" charset="-128"/>
          <a:cs typeface="ＭＳ Ｐゴシック" pitchFamily="-107" charset="-128"/>
        </a:defRPr>
      </a:lvl1pPr>
      <a:lvl2pPr algn="l" defTabSz="457200" rtl="0" eaLnBrk="0" fontAlgn="base" hangingPunct="0">
        <a:spcBef>
          <a:spcPct val="0"/>
        </a:spcBef>
        <a:spcAft>
          <a:spcPct val="0"/>
        </a:spcAft>
        <a:defRPr sz="2800" b="1">
          <a:solidFill>
            <a:srgbClr val="0087D4"/>
          </a:solidFill>
          <a:latin typeface="Arial" pitchFamily="-107" charset="0"/>
          <a:ea typeface="MS PGothic" pitchFamily="34" charset="-128"/>
          <a:cs typeface="ＭＳ Ｐゴシック" pitchFamily="-107" charset="-128"/>
        </a:defRPr>
      </a:lvl2pPr>
      <a:lvl3pPr algn="l" defTabSz="457200" rtl="0" eaLnBrk="0" fontAlgn="base" hangingPunct="0">
        <a:spcBef>
          <a:spcPct val="0"/>
        </a:spcBef>
        <a:spcAft>
          <a:spcPct val="0"/>
        </a:spcAft>
        <a:defRPr sz="2800" b="1">
          <a:solidFill>
            <a:srgbClr val="0087D4"/>
          </a:solidFill>
          <a:latin typeface="Arial" pitchFamily="-107" charset="0"/>
          <a:ea typeface="MS PGothic" pitchFamily="34" charset="-128"/>
          <a:cs typeface="ＭＳ Ｐゴシック" pitchFamily="-107" charset="-128"/>
        </a:defRPr>
      </a:lvl3pPr>
      <a:lvl4pPr algn="l" defTabSz="457200" rtl="0" eaLnBrk="0" fontAlgn="base" hangingPunct="0">
        <a:spcBef>
          <a:spcPct val="0"/>
        </a:spcBef>
        <a:spcAft>
          <a:spcPct val="0"/>
        </a:spcAft>
        <a:defRPr sz="2800" b="1">
          <a:solidFill>
            <a:srgbClr val="0087D4"/>
          </a:solidFill>
          <a:latin typeface="Arial" pitchFamily="-107" charset="0"/>
          <a:ea typeface="MS PGothic" pitchFamily="34" charset="-128"/>
          <a:cs typeface="ＭＳ Ｐゴシック" pitchFamily="-107" charset="-128"/>
        </a:defRPr>
      </a:lvl4pPr>
      <a:lvl5pPr algn="l" defTabSz="457200" rtl="0" eaLnBrk="0" fontAlgn="base" hangingPunct="0">
        <a:spcBef>
          <a:spcPct val="0"/>
        </a:spcBef>
        <a:spcAft>
          <a:spcPct val="0"/>
        </a:spcAft>
        <a:defRPr sz="2800" b="1">
          <a:solidFill>
            <a:srgbClr val="0087D4"/>
          </a:solidFill>
          <a:latin typeface="Arial" pitchFamily="-107" charset="0"/>
          <a:ea typeface="MS PGothic" pitchFamily="34" charset="-128"/>
          <a:cs typeface="ＭＳ Ｐゴシック" pitchFamily="-107" charset="-128"/>
        </a:defRPr>
      </a:lvl5pPr>
      <a:lvl6pPr marL="457200" algn="l" defTabSz="457200" rtl="0" fontAlgn="base">
        <a:spcBef>
          <a:spcPct val="0"/>
        </a:spcBef>
        <a:spcAft>
          <a:spcPct val="0"/>
        </a:spcAft>
        <a:defRPr sz="2800" b="1">
          <a:solidFill>
            <a:srgbClr val="0087D4"/>
          </a:solidFill>
          <a:latin typeface="Arial" pitchFamily="-107" charset="0"/>
        </a:defRPr>
      </a:lvl6pPr>
      <a:lvl7pPr marL="914400" algn="l" defTabSz="457200" rtl="0" fontAlgn="base">
        <a:spcBef>
          <a:spcPct val="0"/>
        </a:spcBef>
        <a:spcAft>
          <a:spcPct val="0"/>
        </a:spcAft>
        <a:defRPr sz="2800" b="1">
          <a:solidFill>
            <a:srgbClr val="0087D4"/>
          </a:solidFill>
          <a:latin typeface="Arial" pitchFamily="-107" charset="0"/>
        </a:defRPr>
      </a:lvl7pPr>
      <a:lvl8pPr marL="1371600" algn="l" defTabSz="457200" rtl="0" fontAlgn="base">
        <a:spcBef>
          <a:spcPct val="0"/>
        </a:spcBef>
        <a:spcAft>
          <a:spcPct val="0"/>
        </a:spcAft>
        <a:defRPr sz="2800" b="1">
          <a:solidFill>
            <a:srgbClr val="0087D4"/>
          </a:solidFill>
          <a:latin typeface="Arial" pitchFamily="-107" charset="0"/>
        </a:defRPr>
      </a:lvl8pPr>
      <a:lvl9pPr marL="1828800" algn="l" defTabSz="457200" rtl="0" fontAlgn="base">
        <a:spcBef>
          <a:spcPct val="0"/>
        </a:spcBef>
        <a:spcAft>
          <a:spcPct val="0"/>
        </a:spcAft>
        <a:defRPr sz="2800" b="1">
          <a:solidFill>
            <a:srgbClr val="0087D4"/>
          </a:solidFill>
          <a:latin typeface="Arial" pitchFamily="-107" charset="0"/>
        </a:defRPr>
      </a:lvl9pPr>
    </p:titleStyle>
    <p:bodyStyle>
      <a:lvl1pPr marL="342900" indent="-342900" algn="l" defTabSz="457200" rtl="0" eaLnBrk="0" fontAlgn="base" hangingPunct="0">
        <a:spcBef>
          <a:spcPct val="20000"/>
        </a:spcBef>
        <a:spcAft>
          <a:spcPct val="0"/>
        </a:spcAft>
        <a:buBlip>
          <a:blip r:embed="rId16"/>
        </a:buBlip>
        <a:defRPr sz="2400" b="1" kern="1200">
          <a:solidFill>
            <a:srgbClr val="0087D4"/>
          </a:solidFill>
          <a:latin typeface="Arial"/>
          <a:ea typeface="MS PGothic" pitchFamily="34" charset="-128"/>
          <a:cs typeface="ＭＳ Ｐゴシック" pitchFamily="-107" charset="-128"/>
        </a:defRPr>
      </a:lvl1pPr>
      <a:lvl2pPr marL="742950" indent="-285750" algn="l" defTabSz="457200" rtl="0" eaLnBrk="0" fontAlgn="base" hangingPunct="0">
        <a:spcBef>
          <a:spcPct val="20000"/>
        </a:spcBef>
        <a:spcAft>
          <a:spcPct val="0"/>
        </a:spcAft>
        <a:buSzPct val="100000"/>
        <a:buBlip>
          <a:blip r:embed="rId17"/>
        </a:buBlip>
        <a:defRPr sz="2000" kern="1200">
          <a:solidFill>
            <a:srgbClr val="0087D4"/>
          </a:solidFill>
          <a:latin typeface="Arial"/>
          <a:ea typeface="MS PGothic" pitchFamily="34" charset="-128"/>
          <a:cs typeface="ＭＳ Ｐゴシック"/>
        </a:defRPr>
      </a:lvl2pPr>
      <a:lvl3pPr marL="1143000" indent="-228600" algn="l" defTabSz="457200" rtl="0" eaLnBrk="0" fontAlgn="base" hangingPunct="0">
        <a:spcBef>
          <a:spcPct val="20000"/>
        </a:spcBef>
        <a:spcAft>
          <a:spcPct val="0"/>
        </a:spcAft>
        <a:buSzPct val="100000"/>
        <a:buBlip>
          <a:blip r:embed="rId17"/>
        </a:buBlip>
        <a:defRPr kern="1200">
          <a:solidFill>
            <a:srgbClr val="0087D4"/>
          </a:solidFill>
          <a:latin typeface="Arial"/>
          <a:ea typeface="MS PGothic" pitchFamily="34" charset="-128"/>
          <a:cs typeface="ＭＳ Ｐゴシック"/>
        </a:defRPr>
      </a:lvl3pPr>
      <a:lvl4pPr marL="1600200" indent="-228600" algn="l" defTabSz="457200" rtl="0" eaLnBrk="0" fontAlgn="base" hangingPunct="0">
        <a:spcBef>
          <a:spcPct val="20000"/>
        </a:spcBef>
        <a:spcAft>
          <a:spcPct val="0"/>
        </a:spcAft>
        <a:buSzPct val="100000"/>
        <a:buBlip>
          <a:blip r:embed="rId17"/>
        </a:buBlip>
        <a:defRPr sz="1600" kern="1200">
          <a:solidFill>
            <a:srgbClr val="0087D4"/>
          </a:solidFill>
          <a:latin typeface="Arial"/>
          <a:ea typeface="MS PGothic" pitchFamily="34" charset="-128"/>
          <a:cs typeface="ＭＳ Ｐゴシック"/>
        </a:defRPr>
      </a:lvl4pPr>
      <a:lvl5pPr marL="2057400" indent="-228600" algn="l" defTabSz="457200" rtl="0" eaLnBrk="0" fontAlgn="base" hangingPunct="0">
        <a:spcBef>
          <a:spcPct val="20000"/>
        </a:spcBef>
        <a:spcAft>
          <a:spcPct val="0"/>
        </a:spcAft>
        <a:buSzPct val="100000"/>
        <a:buBlip>
          <a:blip r:embed="rId17"/>
        </a:buBlip>
        <a:defRPr sz="1400" kern="1200">
          <a:solidFill>
            <a:srgbClr val="0087D4"/>
          </a:solidFill>
          <a:latin typeface="Arial"/>
          <a:ea typeface="MS PGothic" pitchFamily="34" charset="-128"/>
          <a:cs typeface="ＭＳ Ｐゴシック"/>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4.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00.xml.rels><?xml version="1.0" encoding="UTF-8" standalone="yes"?>
<Relationships xmlns="http://schemas.openxmlformats.org/package/2006/relationships"><Relationship Id="rId3" Type="http://schemas.openxmlformats.org/officeDocument/2006/relationships/image" Target="../media/image201.jpeg"/><Relationship Id="rId2" Type="http://schemas.openxmlformats.org/officeDocument/2006/relationships/notesSlide" Target="../notesSlides/notesSlide99.xml"/><Relationship Id="rId1" Type="http://schemas.openxmlformats.org/officeDocument/2006/relationships/slideLayout" Target="../slideLayouts/slideLayout7.xml"/><Relationship Id="rId4" Type="http://schemas.openxmlformats.org/officeDocument/2006/relationships/image" Target="../media/image202.jpeg"/></Relationships>
</file>

<file path=ppt/slides/_rels/slide10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1.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103.xml.rels><?xml version="1.0" encoding="UTF-8" standalone="yes"?>
<Relationships xmlns="http://schemas.openxmlformats.org/package/2006/relationships"><Relationship Id="rId3" Type="http://schemas.openxmlformats.org/officeDocument/2006/relationships/hyperlink" Target="http://crm.cegedim-portal.com/resource/Product/MI/Pages/mi9.aspx?" TargetMode="External"/><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6.png"/></Relationships>
</file>

<file path=ppt/slides/_rels/slide104.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03.xml"/><Relationship Id="rId1" Type="http://schemas.openxmlformats.org/officeDocument/2006/relationships/slideLayout" Target="../slideLayouts/slideLayout2.xml"/><Relationship Id="rId4" Type="http://schemas.openxmlformats.org/officeDocument/2006/relationships/image" Target="../media/image204.png"/></Relationships>
</file>

<file path=ppt/slides/_rels/slide10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4.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06.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0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107.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07.xml"/><Relationship Id="rId1" Type="http://schemas.openxmlformats.org/officeDocument/2006/relationships/slideLayout" Target="../slideLayouts/slideLayout2.xml"/><Relationship Id="rId4" Type="http://schemas.openxmlformats.org/officeDocument/2006/relationships/image" Target="../media/image208.jpeg"/></Relationships>
</file>

<file path=ppt/slides/_rels/slide109.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08.xml"/><Relationship Id="rId1" Type="http://schemas.openxmlformats.org/officeDocument/2006/relationships/slideLayout" Target="../slideLayouts/slideLayout2.xml"/><Relationship Id="rId4" Type="http://schemas.openxmlformats.org/officeDocument/2006/relationships/image" Target="../media/image210.png"/></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18.png"/><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png"/></Relationships>
</file>

<file path=ppt/slides/_rels/slide110.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12.xml"/><Relationship Id="rId1" Type="http://schemas.openxmlformats.org/officeDocument/2006/relationships/slideLayout" Target="../slideLayouts/slideLayout2.xml"/><Relationship Id="rId4" Type="http://schemas.openxmlformats.org/officeDocument/2006/relationships/image" Target="../media/image204.png"/></Relationships>
</file>

<file path=ppt/slides/_rels/slide114.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13.xml"/><Relationship Id="rId1" Type="http://schemas.openxmlformats.org/officeDocument/2006/relationships/slideLayout" Target="../slideLayouts/slideLayout2.xml"/><Relationship Id="rId5" Type="http://schemas.openxmlformats.org/officeDocument/2006/relationships/image" Target="../media/image204.png"/><Relationship Id="rId4" Type="http://schemas.openxmlformats.org/officeDocument/2006/relationships/image" Target="../media/image216.png"/></Relationships>
</file>

<file path=ppt/slides/_rels/slide115.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217.png"/></Relationships>
</file>

<file path=ppt/slides/_rels/slide116.xml.rels><?xml version="1.0" encoding="UTF-8" standalone="yes"?>
<Relationships xmlns="http://schemas.openxmlformats.org/package/2006/relationships"><Relationship Id="rId3" Type="http://schemas.openxmlformats.org/officeDocument/2006/relationships/image" Target="../media/image218.png"/><Relationship Id="rId7" Type="http://schemas.openxmlformats.org/officeDocument/2006/relationships/image" Target="../media/image222.png"/><Relationship Id="rId2" Type="http://schemas.openxmlformats.org/officeDocument/2006/relationships/notesSlide" Target="../notesSlides/notesSlide115.xml"/><Relationship Id="rId1" Type="http://schemas.openxmlformats.org/officeDocument/2006/relationships/slideLayout" Target="../slideLayouts/slideLayout2.xml"/><Relationship Id="rId6" Type="http://schemas.openxmlformats.org/officeDocument/2006/relationships/image" Target="../media/image221.png"/><Relationship Id="rId5" Type="http://schemas.openxmlformats.org/officeDocument/2006/relationships/image" Target="../media/image220.png"/><Relationship Id="rId4" Type="http://schemas.openxmlformats.org/officeDocument/2006/relationships/image" Target="../media/image219.png"/></Relationships>
</file>

<file path=ppt/slides/_rels/slide117.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16.xml"/><Relationship Id="rId1" Type="http://schemas.openxmlformats.org/officeDocument/2006/relationships/slideLayout" Target="../slideLayouts/slideLayout2.xml"/><Relationship Id="rId4" Type="http://schemas.openxmlformats.org/officeDocument/2006/relationships/image" Target="../media/image223.png"/></Relationships>
</file>

<file path=ppt/slides/_rels/slide118.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17.xml"/><Relationship Id="rId1" Type="http://schemas.openxmlformats.org/officeDocument/2006/relationships/slideLayout" Target="../slideLayouts/slideLayout2.xml"/><Relationship Id="rId4" Type="http://schemas.openxmlformats.org/officeDocument/2006/relationships/image" Target="../media/image224.png"/></Relationships>
</file>

<file path=ppt/slides/_rels/slide119.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18.xml"/><Relationship Id="rId1" Type="http://schemas.openxmlformats.org/officeDocument/2006/relationships/slideLayout" Target="../slideLayouts/slideLayout2.xml"/><Relationship Id="rId5" Type="http://schemas.openxmlformats.org/officeDocument/2006/relationships/image" Target="../media/image226.jpeg"/><Relationship Id="rId4" Type="http://schemas.openxmlformats.org/officeDocument/2006/relationships/image" Target="../media/image22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43.png"/><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39.png"/></Relationships>
</file>

<file path=ppt/slides/_rels/slide120.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notesSlide" Target="../notesSlides/notesSlide119.xml"/><Relationship Id="rId1" Type="http://schemas.openxmlformats.org/officeDocument/2006/relationships/slideLayout" Target="../slideLayouts/slideLayout2.xml"/><Relationship Id="rId5" Type="http://schemas.openxmlformats.org/officeDocument/2006/relationships/image" Target="../media/image229.png"/><Relationship Id="rId4" Type="http://schemas.openxmlformats.org/officeDocument/2006/relationships/image" Target="../media/image228.png"/></Relationships>
</file>

<file path=ppt/slides/_rels/slide12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20.xml"/><Relationship Id="rId1" Type="http://schemas.openxmlformats.org/officeDocument/2006/relationships/slideLayout" Target="../slideLayouts/slideLayout2.xml"/><Relationship Id="rId4" Type="http://schemas.openxmlformats.org/officeDocument/2006/relationships/image" Target="../media/image231.png"/></Relationships>
</file>

<file path=ppt/slides/_rels/slide122.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121.xml"/><Relationship Id="rId1" Type="http://schemas.openxmlformats.org/officeDocument/2006/relationships/slideLayout" Target="../slideLayouts/slideLayout2.xml"/><Relationship Id="rId4" Type="http://schemas.openxmlformats.org/officeDocument/2006/relationships/image" Target="../media/image233.png"/></Relationships>
</file>

<file path=ppt/slides/_rels/slide123.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122.xml"/><Relationship Id="rId1" Type="http://schemas.openxmlformats.org/officeDocument/2006/relationships/slideLayout" Target="../slideLayouts/slideLayout2.xml"/><Relationship Id="rId5" Type="http://schemas.openxmlformats.org/officeDocument/2006/relationships/image" Target="../media/image234.png"/><Relationship Id="rId4" Type="http://schemas.openxmlformats.org/officeDocument/2006/relationships/image" Target="../media/image233.png"/></Relationships>
</file>

<file path=ppt/slides/_rels/slide124.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notesSlide" Target="../notesSlides/notesSlide123.xml"/><Relationship Id="rId1" Type="http://schemas.openxmlformats.org/officeDocument/2006/relationships/slideLayout" Target="../slideLayouts/slideLayout2.xml"/><Relationship Id="rId4" Type="http://schemas.openxmlformats.org/officeDocument/2006/relationships/image" Target="../media/image236.png"/></Relationships>
</file>

<file path=ppt/slides/_rels/slide125.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notesSlide" Target="../notesSlides/notesSlide127.xml"/><Relationship Id="rId1" Type="http://schemas.openxmlformats.org/officeDocument/2006/relationships/slideLayout" Target="../slideLayouts/slideLayout2.xml"/><Relationship Id="rId4" Type="http://schemas.openxmlformats.org/officeDocument/2006/relationships/image" Target="../media/image239.png"/></Relationships>
</file>

<file path=ppt/slides/_rels/slide129.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28.xml"/><Relationship Id="rId1" Type="http://schemas.openxmlformats.org/officeDocument/2006/relationships/slideLayout" Target="../slideLayouts/slideLayout2.xml"/><Relationship Id="rId4" Type="http://schemas.openxmlformats.org/officeDocument/2006/relationships/image" Target="../media/image204.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hyperlink" Target="http://crm.cegedim-portal.com/resource/Product/MI/Documentation/Product%20Management/0%20-%20Mobile_Intelligence_Global_Product_Overview.xlsx" TargetMode="External"/><Relationship Id="rId5" Type="http://schemas.openxmlformats.org/officeDocument/2006/relationships/image" Target="../media/image46.png"/><Relationship Id="rId4" Type="http://schemas.openxmlformats.org/officeDocument/2006/relationships/image" Target="../media/image45.png"/></Relationships>
</file>

<file path=ppt/slides/_rels/slide130.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129.xml"/><Relationship Id="rId1" Type="http://schemas.openxmlformats.org/officeDocument/2006/relationships/slideLayout" Target="../slideLayouts/slideLayout2.xml"/><Relationship Id="rId4" Type="http://schemas.openxmlformats.org/officeDocument/2006/relationships/image" Target="../media/image204.png"/></Relationships>
</file>

<file path=ppt/slides/_rels/slide131.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30.xml"/><Relationship Id="rId1" Type="http://schemas.openxmlformats.org/officeDocument/2006/relationships/slideLayout" Target="../slideLayouts/slideLayout2.xml"/><Relationship Id="rId6" Type="http://schemas.openxmlformats.org/officeDocument/2006/relationships/image" Target="../media/image242.png"/><Relationship Id="rId5" Type="http://schemas.openxmlformats.org/officeDocument/2006/relationships/image" Target="../media/image207.png"/><Relationship Id="rId4" Type="http://schemas.openxmlformats.org/officeDocument/2006/relationships/image" Target="../media/image6.png"/></Relationships>
</file>

<file path=ppt/slides/_rels/slide132.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notesSlide" Target="../notesSlides/notesSlide13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2.xml"/><Relationship Id="rId1" Type="http://schemas.openxmlformats.org/officeDocument/2006/relationships/slideLayout" Target="../slideLayouts/slideLayout14.xml"/><Relationship Id="rId6" Type="http://schemas.openxmlformats.org/officeDocument/2006/relationships/image" Target="../media/image245.png"/><Relationship Id="rId5" Type="http://schemas.openxmlformats.org/officeDocument/2006/relationships/image" Target="../media/image33.png"/><Relationship Id="rId4" Type="http://schemas.openxmlformats.org/officeDocument/2006/relationships/image" Target="../media/image244.png"/></Relationships>
</file>

<file path=ppt/slides/_rels/slide1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3.xml"/><Relationship Id="rId1" Type="http://schemas.openxmlformats.org/officeDocument/2006/relationships/slideLayout" Target="../slideLayouts/slideLayout14.xml"/><Relationship Id="rId5" Type="http://schemas.openxmlformats.org/officeDocument/2006/relationships/image" Target="../media/image247.jpeg"/><Relationship Id="rId4" Type="http://schemas.openxmlformats.org/officeDocument/2006/relationships/image" Target="../media/image246.png"/></Relationships>
</file>

<file path=ppt/slides/_rels/slide135.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notesSlide" Target="../notesSlides/notesSlide134.xml"/><Relationship Id="rId1" Type="http://schemas.openxmlformats.org/officeDocument/2006/relationships/slideLayout" Target="../slideLayouts/slideLayout28.xml"/><Relationship Id="rId4" Type="http://schemas.openxmlformats.org/officeDocument/2006/relationships/image" Target="../media/image249.png"/></Relationships>
</file>

<file path=ppt/slides/_rels/slide1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5.xml"/><Relationship Id="rId1" Type="http://schemas.openxmlformats.org/officeDocument/2006/relationships/slideLayout" Target="../slideLayouts/slideLayout14.xml"/><Relationship Id="rId5" Type="http://schemas.openxmlformats.org/officeDocument/2006/relationships/image" Target="../media/image251.jpeg"/><Relationship Id="rId4" Type="http://schemas.openxmlformats.org/officeDocument/2006/relationships/image" Target="../media/image250.jpeg"/></Relationships>
</file>

<file path=ppt/slides/_rels/slide1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6.xml"/><Relationship Id="rId1" Type="http://schemas.openxmlformats.org/officeDocument/2006/relationships/slideLayout" Target="../slideLayouts/slideLayout14.xml"/><Relationship Id="rId5" Type="http://schemas.openxmlformats.org/officeDocument/2006/relationships/image" Target="../media/image253.jpeg"/><Relationship Id="rId4" Type="http://schemas.openxmlformats.org/officeDocument/2006/relationships/image" Target="../media/image252.png"/></Relationships>
</file>

<file path=ppt/slides/_rels/slide138.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48.jpeg"/></Relationships>
</file>

<file path=ppt/slides/_rels/slide1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48.jpeg"/></Relationships>
</file>

<file path=ppt/slides/_rels/slide1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8" Type="http://schemas.openxmlformats.org/officeDocument/2006/relationships/slide" Target="slide64.xml"/><Relationship Id="rId3" Type="http://schemas.openxmlformats.org/officeDocument/2006/relationships/image" Target="../media/image18.png"/><Relationship Id="rId7" Type="http://schemas.openxmlformats.org/officeDocument/2006/relationships/slide" Target="slide52.xml"/><Relationship Id="rId12" Type="http://schemas.openxmlformats.org/officeDocument/2006/relationships/slide" Target="slide97.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slide" Target="slide40.xml"/><Relationship Id="rId11" Type="http://schemas.openxmlformats.org/officeDocument/2006/relationships/slide" Target="slide93.xml"/><Relationship Id="rId5" Type="http://schemas.openxmlformats.org/officeDocument/2006/relationships/slide" Target="slide32.xml"/><Relationship Id="rId10" Type="http://schemas.openxmlformats.org/officeDocument/2006/relationships/slide" Target="slide86.xml"/><Relationship Id="rId4" Type="http://schemas.openxmlformats.org/officeDocument/2006/relationships/slide" Target="slide3.xml"/><Relationship Id="rId9" Type="http://schemas.openxmlformats.org/officeDocument/2006/relationships/slide" Target="slide78.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5" Type="http://schemas.openxmlformats.org/officeDocument/2006/relationships/image" Target="../media/image6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48.jpeg"/><Relationship Id="rId4" Type="http://schemas.openxmlformats.org/officeDocument/2006/relationships/image" Target="../media/image69.png"/></Relationships>
</file>

<file path=ppt/slides/_rels/slide2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71.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5.png"/><Relationship Id="rId11" Type="http://schemas.openxmlformats.org/officeDocument/2006/relationships/image" Target="../media/image80.png"/><Relationship Id="rId5" Type="http://schemas.openxmlformats.org/officeDocument/2006/relationships/image" Target="../media/image74.png"/><Relationship Id="rId10" Type="http://schemas.openxmlformats.org/officeDocument/2006/relationships/image" Target="../media/image79.png"/><Relationship Id="rId4" Type="http://schemas.openxmlformats.org/officeDocument/2006/relationships/image" Target="../media/image73.png"/><Relationship Id="rId9" Type="http://schemas.openxmlformats.org/officeDocument/2006/relationships/image" Target="../media/image78.png"/></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76.png"/><Relationship Id="rId4" Type="http://schemas.openxmlformats.org/officeDocument/2006/relationships/image" Target="../media/image75.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81.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4.xml"/><Relationship Id="rId4" Type="http://schemas.openxmlformats.org/officeDocument/2006/relationships/image" Target="../media/image82.jpeg"/></Relationships>
</file>

<file path=ppt/slides/_rels/slide31.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31.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85.png"/><Relationship Id="rId4" Type="http://schemas.openxmlformats.org/officeDocument/2006/relationships/image" Target="../media/image84.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18" Type="http://schemas.openxmlformats.org/officeDocument/2006/relationships/image" Target="../media/image100.png"/><Relationship Id="rId3" Type="http://schemas.openxmlformats.org/officeDocument/2006/relationships/image" Target="../media/image87.png"/><Relationship Id="rId21" Type="http://schemas.openxmlformats.org/officeDocument/2006/relationships/image" Target="../media/image103.jpeg"/><Relationship Id="rId7" Type="http://schemas.openxmlformats.org/officeDocument/2006/relationships/image" Target="../media/image23.jpeg"/><Relationship Id="rId12" Type="http://schemas.openxmlformats.org/officeDocument/2006/relationships/image" Target="../media/image95.png"/><Relationship Id="rId17" Type="http://schemas.openxmlformats.org/officeDocument/2006/relationships/image" Target="../media/image99.png"/><Relationship Id="rId2" Type="http://schemas.openxmlformats.org/officeDocument/2006/relationships/notesSlide" Target="../notesSlides/notesSlide37.xml"/><Relationship Id="rId16" Type="http://schemas.openxmlformats.org/officeDocument/2006/relationships/image" Target="../media/image22.png"/><Relationship Id="rId20"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90.png"/><Relationship Id="rId11" Type="http://schemas.openxmlformats.org/officeDocument/2006/relationships/image" Target="../media/image94.png"/><Relationship Id="rId5" Type="http://schemas.openxmlformats.org/officeDocument/2006/relationships/image" Target="../media/image89.png"/><Relationship Id="rId15" Type="http://schemas.openxmlformats.org/officeDocument/2006/relationships/image" Target="../media/image98.png"/><Relationship Id="rId10" Type="http://schemas.openxmlformats.org/officeDocument/2006/relationships/image" Target="../media/image93.png"/><Relationship Id="rId19" Type="http://schemas.openxmlformats.org/officeDocument/2006/relationships/image" Target="../media/image101.png"/><Relationship Id="rId4" Type="http://schemas.openxmlformats.org/officeDocument/2006/relationships/image" Target="../media/image88.png"/><Relationship Id="rId9" Type="http://schemas.openxmlformats.org/officeDocument/2006/relationships/image" Target="../media/image92.png"/><Relationship Id="rId14" Type="http://schemas.openxmlformats.org/officeDocument/2006/relationships/image" Target="../media/image97.png"/></Relationships>
</file>

<file path=ppt/slides/_rels/slide3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105.png"/></Relationships>
</file>

<file path=ppt/slides/_rels/slide3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108.png"/><Relationship Id="rId4" Type="http://schemas.openxmlformats.org/officeDocument/2006/relationships/image" Target="../media/image107.png"/></Relationships>
</file>

<file path=ppt/slides/_rels/slide43.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5.xml"/><Relationship Id="rId1" Type="http://schemas.openxmlformats.org/officeDocument/2006/relationships/slideLayout" Target="../slideLayouts/slideLayout5.xml"/><Relationship Id="rId5" Type="http://schemas.openxmlformats.org/officeDocument/2006/relationships/image" Target="../media/image112.png"/><Relationship Id="rId4" Type="http://schemas.openxmlformats.org/officeDocument/2006/relationships/image" Target="../media/image111.png"/></Relationships>
</file>

<file path=ppt/slides/_rels/slide4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6.xml"/><Relationship Id="rId1" Type="http://schemas.openxmlformats.org/officeDocument/2006/relationships/slideLayout" Target="../slideLayouts/slideLayout5.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4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7.xml"/><Relationship Id="rId1" Type="http://schemas.openxmlformats.org/officeDocument/2006/relationships/slideLayout" Target="../slideLayouts/slideLayout5.xml"/><Relationship Id="rId4" Type="http://schemas.openxmlformats.org/officeDocument/2006/relationships/image" Target="../media/image118.png"/></Relationships>
</file>

<file path=ppt/slides/_rels/slide4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8.xml"/><Relationship Id="rId1" Type="http://schemas.openxmlformats.org/officeDocument/2006/relationships/slideLayout" Target="../slideLayouts/slideLayout5.xml"/><Relationship Id="rId4" Type="http://schemas.openxmlformats.org/officeDocument/2006/relationships/image" Target="../media/image120.png"/></Relationships>
</file>

<file path=ppt/slides/_rels/slide49.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49.xml"/><Relationship Id="rId1" Type="http://schemas.openxmlformats.org/officeDocument/2006/relationships/slideLayout" Target="../slideLayouts/slideLayout5.xml"/><Relationship Id="rId4" Type="http://schemas.openxmlformats.org/officeDocument/2006/relationships/image" Target="../media/image122.png"/></Relationships>
</file>

<file path=ppt/slides/_rels/slide5.xml.rels><?xml version="1.0" encoding="UTF-8" standalone="yes"?>
<Relationships xmlns="http://schemas.openxmlformats.org/package/2006/relationships"><Relationship Id="rId8" Type="http://schemas.openxmlformats.org/officeDocument/2006/relationships/image" Target="../media/image25.jpe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50.xml.rels><?xml version="1.0" encoding="UTF-8" standalone="yes"?>
<Relationships xmlns="http://schemas.openxmlformats.org/package/2006/relationships"><Relationship Id="rId3" Type="http://schemas.openxmlformats.org/officeDocument/2006/relationships/image" Target="../media/image123.png"/><Relationship Id="rId7" Type="http://schemas.openxmlformats.org/officeDocument/2006/relationships/image" Target="../media/image127.png"/><Relationship Id="rId2" Type="http://schemas.openxmlformats.org/officeDocument/2006/relationships/notesSlide" Target="../notesSlides/notesSlide50.xml"/><Relationship Id="rId1" Type="http://schemas.openxmlformats.org/officeDocument/2006/relationships/slideLayout" Target="../slideLayouts/slideLayout8.xml"/><Relationship Id="rId6" Type="http://schemas.openxmlformats.org/officeDocument/2006/relationships/image" Target="../media/image126.png"/><Relationship Id="rId5" Type="http://schemas.openxmlformats.org/officeDocument/2006/relationships/image" Target="../media/image125.png"/><Relationship Id="rId4" Type="http://schemas.openxmlformats.org/officeDocument/2006/relationships/image" Target="../media/image124.png"/></Relationships>
</file>

<file path=ppt/slides/_rels/slide5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5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4.xml"/><Relationship Id="rId1" Type="http://schemas.openxmlformats.org/officeDocument/2006/relationships/slideLayout" Target="../slideLayouts/slideLayout5.xml"/><Relationship Id="rId5" Type="http://schemas.openxmlformats.org/officeDocument/2006/relationships/image" Target="../media/image18.png"/><Relationship Id="rId4" Type="http://schemas.openxmlformats.org/officeDocument/2006/relationships/image" Target="../media/image130.jpeg"/></Relationships>
</file>

<file path=ppt/slides/_rels/slide5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5.xml"/><Relationship Id="rId1" Type="http://schemas.openxmlformats.org/officeDocument/2006/relationships/slideLayout" Target="../slideLayouts/slideLayout5.xml"/><Relationship Id="rId4" Type="http://schemas.openxmlformats.org/officeDocument/2006/relationships/image" Target="../media/image132.png"/></Relationships>
</file>

<file path=ppt/slides/_rels/slide5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5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57.xml"/><Relationship Id="rId1" Type="http://schemas.openxmlformats.org/officeDocument/2006/relationships/slideLayout" Target="../slideLayouts/slideLayout5.xml"/><Relationship Id="rId4" Type="http://schemas.openxmlformats.org/officeDocument/2006/relationships/image" Target="../media/image136.png"/></Relationships>
</file>

<file path=ppt/slides/_rels/slide58.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59.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60.xml"/><Relationship Id="rId1" Type="http://schemas.openxmlformats.org/officeDocument/2006/relationships/slideLayout" Target="../slideLayouts/slideLayout5.xml"/><Relationship Id="rId4" Type="http://schemas.openxmlformats.org/officeDocument/2006/relationships/image" Target="../media/image140.png"/></Relationships>
</file>

<file path=ppt/slides/_rels/slide61.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61.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62.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8" Type="http://schemas.openxmlformats.org/officeDocument/2006/relationships/image" Target="../media/image149.png"/><Relationship Id="rId13" Type="http://schemas.openxmlformats.org/officeDocument/2006/relationships/image" Target="../media/image154.png"/><Relationship Id="rId3" Type="http://schemas.openxmlformats.org/officeDocument/2006/relationships/image" Target="../media/image144.png"/><Relationship Id="rId7" Type="http://schemas.openxmlformats.org/officeDocument/2006/relationships/image" Target="../media/image148.png"/><Relationship Id="rId12" Type="http://schemas.openxmlformats.org/officeDocument/2006/relationships/image" Target="../media/image153.png"/><Relationship Id="rId2" Type="http://schemas.openxmlformats.org/officeDocument/2006/relationships/image" Target="../media/image143.png"/><Relationship Id="rId1" Type="http://schemas.openxmlformats.org/officeDocument/2006/relationships/slideLayout" Target="../slideLayouts/slideLayout8.xml"/><Relationship Id="rId6" Type="http://schemas.openxmlformats.org/officeDocument/2006/relationships/image" Target="../media/image147.png"/><Relationship Id="rId11" Type="http://schemas.openxmlformats.org/officeDocument/2006/relationships/image" Target="../media/image152.png"/><Relationship Id="rId5" Type="http://schemas.openxmlformats.org/officeDocument/2006/relationships/image" Target="../media/image146.png"/><Relationship Id="rId10" Type="http://schemas.openxmlformats.org/officeDocument/2006/relationships/image" Target="../media/image151.png"/><Relationship Id="rId4" Type="http://schemas.openxmlformats.org/officeDocument/2006/relationships/image" Target="../media/image145.png"/><Relationship Id="rId9" Type="http://schemas.openxmlformats.org/officeDocument/2006/relationships/image" Target="../media/image150.png"/><Relationship Id="rId14" Type="http://schemas.openxmlformats.org/officeDocument/2006/relationships/image" Target="../media/image155.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64.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66.xml.rels><?xml version="1.0" encoding="UTF-8" standalone="yes"?>
<Relationships xmlns="http://schemas.openxmlformats.org/package/2006/relationships"><Relationship Id="rId3" Type="http://schemas.openxmlformats.org/officeDocument/2006/relationships/image" Target="../media/image157.jpeg"/><Relationship Id="rId2" Type="http://schemas.openxmlformats.org/officeDocument/2006/relationships/notesSlide" Target="../notesSlides/notesSlide65.xml"/><Relationship Id="rId1" Type="http://schemas.openxmlformats.org/officeDocument/2006/relationships/slideLayout" Target="../slideLayouts/slideLayout7.xml"/><Relationship Id="rId4" Type="http://schemas.openxmlformats.org/officeDocument/2006/relationships/image" Target="../media/image158.png"/></Relationships>
</file>

<file path=ppt/slides/_rels/slide67.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notesSlide" Target="../notesSlides/notesSlide66.xml"/><Relationship Id="rId1" Type="http://schemas.openxmlformats.org/officeDocument/2006/relationships/slideLayout" Target="../slideLayouts/slideLayout5.xml"/><Relationship Id="rId4" Type="http://schemas.openxmlformats.org/officeDocument/2006/relationships/image" Target="../media/image160.jpeg"/></Relationships>
</file>

<file path=ppt/slides/_rels/slide6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7.xml"/><Relationship Id="rId1" Type="http://schemas.openxmlformats.org/officeDocument/2006/relationships/slideLayout" Target="../slideLayouts/slideLayout5.xml"/><Relationship Id="rId4" Type="http://schemas.openxmlformats.org/officeDocument/2006/relationships/image" Target="../media/image2.jpeg"/></Relationships>
</file>

<file path=ppt/slides/_rels/slide6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68.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69.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70.xml"/><Relationship Id="rId1" Type="http://schemas.openxmlformats.org/officeDocument/2006/relationships/slideLayout" Target="../slideLayouts/slideLayout5.xml"/><Relationship Id="rId4" Type="http://schemas.openxmlformats.org/officeDocument/2006/relationships/image" Target="../media/image164.png"/></Relationships>
</file>

<file path=ppt/slides/_rels/slide7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71.xml"/><Relationship Id="rId1" Type="http://schemas.openxmlformats.org/officeDocument/2006/relationships/slideLayout" Target="../slideLayouts/slideLayout5.xml"/><Relationship Id="rId4" Type="http://schemas.openxmlformats.org/officeDocument/2006/relationships/image" Target="../media/image166.png"/></Relationships>
</file>

<file path=ppt/slides/_rels/slide73.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notesSlide" Target="../notesSlides/notesSlide72.xml"/><Relationship Id="rId1" Type="http://schemas.openxmlformats.org/officeDocument/2006/relationships/slideLayout" Target="../slideLayouts/slideLayout5.xml"/><Relationship Id="rId4" Type="http://schemas.openxmlformats.org/officeDocument/2006/relationships/image" Target="../media/image168.jpeg"/></Relationships>
</file>

<file path=ppt/slides/_rels/slide74.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notesSlide" Target="../notesSlides/notesSlide73.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172.png"/><Relationship Id="rId4" Type="http://schemas.openxmlformats.org/officeDocument/2006/relationships/image" Target="../media/image171.png"/></Relationships>
</file>

<file path=ppt/slides/_rels/slide76.xml.rels><?xml version="1.0" encoding="UTF-8" standalone="yes"?>
<Relationships xmlns="http://schemas.openxmlformats.org/package/2006/relationships"><Relationship Id="rId3" Type="http://schemas.openxmlformats.org/officeDocument/2006/relationships/image" Target="../media/image173.png"/><Relationship Id="rId7" Type="http://schemas.openxmlformats.org/officeDocument/2006/relationships/image" Target="../media/image176.png"/><Relationship Id="rId2" Type="http://schemas.openxmlformats.org/officeDocument/2006/relationships/notesSlide" Target="../notesSlides/notesSlide75.xml"/><Relationship Id="rId1" Type="http://schemas.openxmlformats.org/officeDocument/2006/relationships/slideLayout" Target="../slideLayouts/slideLayout7.xml"/><Relationship Id="rId6" Type="http://schemas.openxmlformats.org/officeDocument/2006/relationships/image" Target="../media/image170.png"/><Relationship Id="rId5" Type="http://schemas.openxmlformats.org/officeDocument/2006/relationships/image" Target="../media/image175.png"/><Relationship Id="rId4" Type="http://schemas.openxmlformats.org/officeDocument/2006/relationships/image" Target="../media/image174.png"/></Relationships>
</file>

<file path=ppt/slides/_rels/slide77.xml.rels><?xml version="1.0" encoding="UTF-8" standalone="yes"?>
<Relationships xmlns="http://schemas.openxmlformats.org/package/2006/relationships"><Relationship Id="rId3" Type="http://schemas.openxmlformats.org/officeDocument/2006/relationships/image" Target="../media/image177.jpe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78.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notesSlide" Target="../notesSlides/notesSlide79.xml"/><Relationship Id="rId1" Type="http://schemas.openxmlformats.org/officeDocument/2006/relationships/slideLayout" Target="../slideLayouts/slideLayout5.xml"/><Relationship Id="rId5" Type="http://schemas.openxmlformats.org/officeDocument/2006/relationships/image" Target="../media/image180.png"/><Relationship Id="rId4" Type="http://schemas.openxmlformats.org/officeDocument/2006/relationships/image" Target="../media/image178.png"/></Relationships>
</file>

<file path=ppt/slides/_rels/slide81.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80.xml"/><Relationship Id="rId1" Type="http://schemas.openxmlformats.org/officeDocument/2006/relationships/slideLayout" Target="../slideLayouts/slideLayout5.xml"/><Relationship Id="rId4" Type="http://schemas.openxmlformats.org/officeDocument/2006/relationships/image" Target="../media/image181.png"/></Relationships>
</file>

<file path=ppt/slides/_rels/slide8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81.xml"/><Relationship Id="rId1" Type="http://schemas.openxmlformats.org/officeDocument/2006/relationships/slideLayout" Target="../slideLayouts/slideLayout5.xml"/><Relationship Id="rId4" Type="http://schemas.openxmlformats.org/officeDocument/2006/relationships/image" Target="../media/image183.png"/></Relationships>
</file>

<file path=ppt/slides/_rels/slide8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notesSlide" Target="../notesSlides/notesSlide82.xml"/><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83.xml"/><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notesSlide" Target="../notesSlides/notesSlide84.xml"/><Relationship Id="rId1" Type="http://schemas.openxmlformats.org/officeDocument/2006/relationships/slideLayout" Target="../slideLayouts/slideLayout5.xml"/><Relationship Id="rId4" Type="http://schemas.openxmlformats.org/officeDocument/2006/relationships/image" Target="../media/image187.jpeg"/></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6.xml"/><Relationship Id="rId1" Type="http://schemas.openxmlformats.org/officeDocument/2006/relationships/slideLayout" Target="../slideLayouts/slideLayout5.xml"/><Relationship Id="rId4" Type="http://schemas.openxmlformats.org/officeDocument/2006/relationships/image" Target="../media/image2.jpeg"/></Relationships>
</file>

<file path=ppt/slides/_rels/slide8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87.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189.jpeg"/><Relationship Id="rId2" Type="http://schemas.openxmlformats.org/officeDocument/2006/relationships/notesSlide" Target="../notesSlides/notesSlide8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90.xml.rels><?xml version="1.0" encoding="UTF-8" standalone="yes"?>
<Relationships xmlns="http://schemas.openxmlformats.org/package/2006/relationships"><Relationship Id="rId3" Type="http://schemas.openxmlformats.org/officeDocument/2006/relationships/image" Target="../media/image190.jpeg"/><Relationship Id="rId2" Type="http://schemas.openxmlformats.org/officeDocument/2006/relationships/notesSlide" Target="../notesSlides/notesSlide89.xml"/><Relationship Id="rId1" Type="http://schemas.openxmlformats.org/officeDocument/2006/relationships/slideLayout" Target="../slideLayouts/slideLayout7.xml"/><Relationship Id="rId4" Type="http://schemas.openxmlformats.org/officeDocument/2006/relationships/image" Target="../media/image191.jpeg"/></Relationships>
</file>

<file path=ppt/slides/_rels/slide91.xml.rels><?xml version="1.0" encoding="UTF-8" standalone="yes"?>
<Relationships xmlns="http://schemas.openxmlformats.org/package/2006/relationships"><Relationship Id="rId3" Type="http://schemas.openxmlformats.org/officeDocument/2006/relationships/image" Target="../media/image192.jpeg"/><Relationship Id="rId2" Type="http://schemas.openxmlformats.org/officeDocument/2006/relationships/notesSlide" Target="../notesSlides/notesSlide90.xml"/><Relationship Id="rId1" Type="http://schemas.openxmlformats.org/officeDocument/2006/relationships/slideLayout" Target="../slideLayouts/slideLayout5.xml"/><Relationship Id="rId4" Type="http://schemas.openxmlformats.org/officeDocument/2006/relationships/image" Target="../media/image193.jpeg"/></Relationships>
</file>

<file path=ppt/slides/_rels/slide92.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91.xml"/><Relationship Id="rId1" Type="http://schemas.openxmlformats.org/officeDocument/2006/relationships/slideLayout" Target="../slideLayouts/slideLayout7.xml"/><Relationship Id="rId4" Type="http://schemas.openxmlformats.org/officeDocument/2006/relationships/image" Target="../media/image195.jpeg"/></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3.xml"/><Relationship Id="rId1" Type="http://schemas.openxmlformats.org/officeDocument/2006/relationships/slideLayout" Target="../slideLayouts/slideLayout5.xml"/><Relationship Id="rId4" Type="http://schemas.openxmlformats.org/officeDocument/2006/relationships/image" Target="../media/image2.jpeg"/></Relationships>
</file>

<file path=ppt/slides/_rels/slide95.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94.xml"/><Relationship Id="rId1" Type="http://schemas.openxmlformats.org/officeDocument/2006/relationships/slideLayout" Target="../slideLayouts/slideLayout5.xml"/><Relationship Id="rId4" Type="http://schemas.openxmlformats.org/officeDocument/2006/relationships/image" Target="../media/image197.jpeg"/></Relationships>
</file>

<file path=ppt/slides/_rels/slide9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97.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9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8.xml"/><Relationship Id="rId1" Type="http://schemas.openxmlformats.org/officeDocument/2006/relationships/slideLayout" Target="../slideLayouts/slideLayout7.xml"/><Relationship Id="rId5" Type="http://schemas.openxmlformats.org/officeDocument/2006/relationships/image" Target="../media/image200.png"/><Relationship Id="rId4"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5"/>
          <p:cNvSpPr>
            <a:spLocks noGrp="1"/>
          </p:cNvSpPr>
          <p:nvPr>
            <p:ph type="ctrTitle"/>
          </p:nvPr>
        </p:nvSpPr>
        <p:spPr bwMode="auto">
          <a:noFill/>
          <a:ln>
            <a:miter lim="800000"/>
            <a:headEnd/>
            <a:tailEnd/>
          </a:ln>
        </p:spPr>
        <p:txBody>
          <a:bodyPr vert="horz" wrap="square" lIns="91440" tIns="45720" rIns="91440" bIns="45720" numCol="1" compatLnSpc="1">
            <a:prstTxWarp prst="textNoShape">
              <a:avLst/>
            </a:prstTxWarp>
            <a:normAutofit fontScale="90000"/>
          </a:bodyPr>
          <a:lstStyle/>
          <a:p>
            <a:pPr eaLnBrk="1" hangingPunct="1"/>
            <a:r>
              <a:rPr lang="fr-FR" dirty="0" smtClean="0">
                <a:latin typeface="Arial" charset="0"/>
              </a:rPr>
              <a:t/>
            </a:r>
            <a:br>
              <a:rPr lang="fr-FR" dirty="0" smtClean="0">
                <a:latin typeface="Arial" charset="0"/>
              </a:rPr>
            </a:br>
            <a:r>
              <a:rPr lang="fr-FR" dirty="0" smtClean="0">
                <a:latin typeface="Arial" charset="0"/>
              </a:rPr>
              <a:t>MOBILE INTELLIGENCE 9</a:t>
            </a:r>
            <a:br>
              <a:rPr lang="fr-FR" dirty="0" smtClean="0">
                <a:latin typeface="Arial" charset="0"/>
              </a:rPr>
            </a:br>
            <a:r>
              <a:rPr lang="fr-FR" dirty="0" smtClean="0">
                <a:latin typeface="Arial" charset="0"/>
              </a:rPr>
              <a:t>ESSENTIALS TRAINING</a:t>
            </a:r>
            <a:br>
              <a:rPr lang="fr-FR" dirty="0" smtClean="0">
                <a:latin typeface="Arial" charset="0"/>
              </a:rPr>
            </a:br>
            <a:r>
              <a:rPr lang="fr-FR" dirty="0" smtClean="0">
                <a:latin typeface="Arial" charset="0"/>
              </a:rPr>
              <a:t/>
            </a:r>
            <a:br>
              <a:rPr lang="fr-FR" dirty="0" smtClean="0">
                <a:latin typeface="Arial" charset="0"/>
              </a:rPr>
            </a:br>
            <a:endParaRPr lang="fr-FR" dirty="0" smtClean="0">
              <a:latin typeface="Arial" charset="0"/>
            </a:endParaRPr>
          </a:p>
        </p:txBody>
      </p:sp>
      <p:sp>
        <p:nvSpPr>
          <p:cNvPr id="15363" name="Subtitle 4"/>
          <p:cNvSpPr>
            <a:spLocks noGrp="1"/>
          </p:cNvSpPr>
          <p:nvPr>
            <p:ph type="subTitle" idx="1"/>
          </p:nvPr>
        </p:nvSpPr>
        <p:spPr bwMode="auto">
          <a:noFill/>
          <a:ln>
            <a:miter lim="800000"/>
            <a:headEnd/>
            <a:tailEnd/>
          </a:ln>
        </p:spPr>
        <p:txBody>
          <a:bodyPr wrap="square" lIns="91440" tIns="45720" rIns="91440" bIns="45720" numCol="1" anchor="t" anchorCtr="0" compatLnSpc="1">
            <a:prstTxWarp prst="textNoShape">
              <a:avLst/>
            </a:prstTxWarp>
          </a:bodyPr>
          <a:lstStyle/>
          <a:p>
            <a:pPr defTabSz="900113">
              <a:spcBef>
                <a:spcPts val="100"/>
              </a:spcBef>
              <a:spcAft>
                <a:spcPts val="100"/>
              </a:spcAft>
              <a:buClr>
                <a:srgbClr val="0082D1"/>
              </a:buClr>
            </a:pPr>
            <a:r>
              <a:rPr lang="fr-FR" dirty="0" smtClean="0">
                <a:latin typeface="Arial" charset="0"/>
              </a:rPr>
              <a:t>APPLICATION HANDBOOK</a:t>
            </a:r>
          </a:p>
          <a:p>
            <a:pPr defTabSz="900113">
              <a:spcBef>
                <a:spcPts val="100"/>
              </a:spcBef>
              <a:spcAft>
                <a:spcPts val="100"/>
              </a:spcAft>
              <a:buClr>
                <a:srgbClr val="0082D1"/>
              </a:buClr>
            </a:pPr>
            <a:endParaRPr lang="en-GB" dirty="0" smtClean="0">
              <a:solidFill>
                <a:srgbClr val="0082D1"/>
              </a:solidFill>
              <a:latin typeface="Arial"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9"/>
          <p:cNvSpPr>
            <a:spLocks noGrp="1"/>
          </p:cNvSpPr>
          <p:nvPr>
            <p:ph type="title"/>
          </p:nvPr>
        </p:nvSpPr>
        <p:spPr bwMode="auto">
          <a:noFill/>
          <a:ln>
            <a:miter lim="800000"/>
            <a:headEnd/>
            <a:tailEnd/>
          </a:ln>
        </p:spPr>
        <p:txBody>
          <a:bodyPr vert="horz" wrap="square" lIns="91440" tIns="45720" rIns="91440" bIns="45720" numCol="1" compatLnSpc="1">
            <a:prstTxWarp prst="textNoShape">
              <a:avLst/>
            </a:prstTxWarp>
          </a:bodyPr>
          <a:lstStyle/>
          <a:p>
            <a:r>
              <a:rPr lang="fr-FR" dirty="0" smtClean="0">
                <a:latin typeface="Arial" pitchFamily="34" charset="0"/>
              </a:rPr>
              <a:t>MOBILE INTELLIGENCE </a:t>
            </a:r>
            <a:br>
              <a:rPr lang="fr-FR" dirty="0" smtClean="0">
                <a:latin typeface="Arial" pitchFamily="34" charset="0"/>
              </a:rPr>
            </a:br>
            <a:r>
              <a:rPr lang="fr-FR" dirty="0" smtClean="0">
                <a:latin typeface="Arial" pitchFamily="34" charset="0"/>
              </a:rPr>
              <a:t>MODULES DESCRIPTION</a:t>
            </a:r>
            <a:endParaRPr lang="en-US" dirty="0" smtClean="0">
              <a:latin typeface="Arial" pitchFamily="34" charset="0"/>
            </a:endParaRPr>
          </a:p>
        </p:txBody>
      </p:sp>
      <p:graphicFrame>
        <p:nvGraphicFramePr>
          <p:cNvPr id="3" name="Tableau 28"/>
          <p:cNvGraphicFramePr>
            <a:graphicFrameLocks noGrp="1"/>
          </p:cNvGraphicFramePr>
          <p:nvPr/>
        </p:nvGraphicFramePr>
        <p:xfrm>
          <a:off x="228600" y="1241621"/>
          <a:ext cx="8762999" cy="4688702"/>
        </p:xfrm>
        <a:graphic>
          <a:graphicData uri="http://schemas.openxmlformats.org/drawingml/2006/table">
            <a:tbl>
              <a:tblPr/>
              <a:tblGrid>
                <a:gridCol w="620389"/>
                <a:gridCol w="979811"/>
                <a:gridCol w="7162799"/>
              </a:tblGrid>
              <a:tr h="162236">
                <a:tc>
                  <a:txBody>
                    <a:bodyPr/>
                    <a:lstStyle/>
                    <a:p>
                      <a:pPr marL="228600" indent="-228600">
                        <a:spcBef>
                          <a:spcPts val="600"/>
                        </a:spcBef>
                        <a:spcAft>
                          <a:spcPts val="600"/>
                        </a:spcAft>
                        <a:tabLst>
                          <a:tab pos="228600" algn="l"/>
                          <a:tab pos="457200" algn="l"/>
                        </a:tabLst>
                      </a:pPr>
                      <a:endParaRPr lang="en-US" sz="1100" dirty="0">
                        <a:latin typeface="Arial"/>
                        <a:ea typeface="Times New Roman"/>
                        <a:cs typeface="Times New Roman"/>
                      </a:endParaRPr>
                    </a:p>
                  </a:txBody>
                  <a:tcPr marL="21825" marR="21825" marT="0" marB="0">
                    <a:lnL w="12700" cap="flat" cmpd="sng" algn="ctr">
                      <a:solidFill>
                        <a:srgbClr val="6CBCE3"/>
                      </a:solidFill>
                      <a:prstDash val="solid"/>
                      <a:round/>
                      <a:headEnd type="none" w="med" len="med"/>
                      <a:tailEnd type="none" w="med" len="med"/>
                    </a:lnL>
                    <a:lnR w="12700" cap="flat" cmpd="sng" algn="ctr">
                      <a:solidFill>
                        <a:srgbClr val="6CBCE3"/>
                      </a:solidFill>
                      <a:prstDash val="solid"/>
                      <a:round/>
                      <a:headEnd type="none" w="med" len="med"/>
                      <a:tailEnd type="none" w="med" len="med"/>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solidFill>
                      <a:srgbClr val="6CBCE3"/>
                    </a:solidFill>
                  </a:tcPr>
                </a:tc>
                <a:tc gridSpan="2">
                  <a:txBody>
                    <a:bodyPr/>
                    <a:lstStyle/>
                    <a:p>
                      <a:pPr marL="228600" indent="-228600">
                        <a:spcBef>
                          <a:spcPts val="600"/>
                        </a:spcBef>
                        <a:spcAft>
                          <a:spcPts val="600"/>
                        </a:spcAft>
                        <a:tabLst>
                          <a:tab pos="228600" algn="l"/>
                          <a:tab pos="457200" algn="l"/>
                        </a:tabLst>
                      </a:pPr>
                      <a:r>
                        <a:rPr lang="en-US" sz="1100" b="1" dirty="0">
                          <a:solidFill>
                            <a:srgbClr val="FFFFFF"/>
                          </a:solidFill>
                          <a:latin typeface="Arial"/>
                          <a:ea typeface="Times New Roman"/>
                          <a:cs typeface="Tahoma"/>
                        </a:rPr>
                        <a:t>Modules</a:t>
                      </a:r>
                      <a:endParaRPr lang="en-US" sz="1100" dirty="0">
                        <a:latin typeface="Arial"/>
                        <a:ea typeface="Times New Roman"/>
                        <a:cs typeface="Times New Roman"/>
                      </a:endParaRPr>
                    </a:p>
                  </a:txBody>
                  <a:tcPr marL="21825" marR="21825" marT="0" marB="0">
                    <a:lnL w="12700" cap="flat" cmpd="sng" algn="ctr">
                      <a:solidFill>
                        <a:srgbClr val="6CBCE3"/>
                      </a:solidFill>
                      <a:prstDash val="solid"/>
                      <a:round/>
                      <a:headEnd type="none" w="med" len="med"/>
                      <a:tailEnd type="none" w="med" len="med"/>
                    </a:lnL>
                    <a:lnR w="12700" cap="flat" cmpd="sng" algn="ctr">
                      <a:solidFill>
                        <a:srgbClr val="6CBCE3"/>
                      </a:solidFill>
                      <a:prstDash val="solid"/>
                      <a:round/>
                      <a:headEnd type="none" w="med" len="med"/>
                      <a:tailEnd type="none" w="med" len="med"/>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solidFill>
                      <a:srgbClr val="6CBCE3"/>
                    </a:solidFill>
                  </a:tcPr>
                </a:tc>
                <a:tc hMerge="1">
                  <a:txBody>
                    <a:bodyPr/>
                    <a:lstStyle/>
                    <a:p>
                      <a:endParaRPr lang="en-GB"/>
                    </a:p>
                  </a:txBody>
                  <a:tcPr/>
                </a:tc>
              </a:tr>
              <a:tr h="876074">
                <a:tc>
                  <a:txBody>
                    <a:bodyPr/>
                    <a:lstStyle/>
                    <a:p>
                      <a:pPr marL="0" marR="0" indent="0" algn="l" defTabSz="457200" rtl="0" eaLnBrk="1" fontAlgn="auto" latinLnBrk="0" hangingPunct="1">
                        <a:lnSpc>
                          <a:spcPct val="100000"/>
                        </a:lnSpc>
                        <a:spcBef>
                          <a:spcPts val="300"/>
                        </a:spcBef>
                        <a:spcAft>
                          <a:spcPts val="300"/>
                        </a:spcAft>
                        <a:buClrTx/>
                        <a:buSzTx/>
                        <a:buFontTx/>
                        <a:buNone/>
                        <a:tabLst/>
                        <a:defRPr/>
                      </a:pPr>
                      <a:endParaRPr kumimoji="0" lang="en-US" sz="800" b="1" i="0" u="none" strike="noStrike" kern="1200" cap="none" spc="0" normalizeH="0" baseline="0" noProof="0" dirty="0" smtClean="0">
                        <a:ln>
                          <a:noFill/>
                        </a:ln>
                        <a:solidFill>
                          <a:srgbClr val="6F6F6F"/>
                        </a:solidFill>
                        <a:effectLst/>
                        <a:uLnTx/>
                        <a:uFillTx/>
                        <a:latin typeface="Arial" pitchFamily="34" charset="0"/>
                        <a:ea typeface="ＭＳ Ｐゴシック"/>
                        <a:cs typeface="+mn-cs"/>
                      </a:endParaRPr>
                    </a:p>
                  </a:txBody>
                  <a:tcPr marL="21825" marR="21825" marT="0" marB="0" anchor="ctr">
                    <a:lnL w="12700" cap="flat" cmpd="sng" algn="ctr">
                      <a:solidFill>
                        <a:srgbClr val="6CBCE3"/>
                      </a:solidFill>
                      <a:prstDash val="solid"/>
                      <a:round/>
                      <a:headEnd type="none" w="med" len="med"/>
                      <a:tailEnd type="none" w="med" len="med"/>
                    </a:lnL>
                    <a:lnR>
                      <a:noFill/>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tcPr>
                </a:tc>
                <a:tc>
                  <a:txBody>
                    <a:bodyPr/>
                    <a:lstStyle/>
                    <a:p>
                      <a:pPr>
                        <a:spcBef>
                          <a:spcPts val="300"/>
                        </a:spcBef>
                        <a:spcAft>
                          <a:spcPts val="300"/>
                        </a:spcAft>
                      </a:pPr>
                      <a:r>
                        <a:rPr kumimoji="0" lang="en-US" sz="1100" b="1" i="0" u="none" strike="noStrike" kern="1200" cap="none" spc="0" normalizeH="0" baseline="0" noProof="0" dirty="0" smtClean="0">
                          <a:ln>
                            <a:noFill/>
                          </a:ln>
                          <a:solidFill>
                            <a:srgbClr val="6F6F6F"/>
                          </a:solidFill>
                          <a:effectLst/>
                          <a:uLnTx/>
                          <a:uFillTx/>
                          <a:latin typeface="Arial" pitchFamily="34" charset="0"/>
                          <a:ea typeface="ＭＳ Ｐゴシック"/>
                          <a:cs typeface="+mn-cs"/>
                        </a:rPr>
                        <a:t>Advanced Detailing (CLM)</a:t>
                      </a:r>
                    </a:p>
                  </a:txBody>
                  <a:tcPr marL="21825" marR="21825" marT="0" marB="0" anchor="ctr">
                    <a:lnL w="12700" cap="flat" cmpd="sng" algn="ctr">
                      <a:noFill/>
                      <a:prstDash val="solid"/>
                      <a:round/>
                      <a:headEnd type="none" w="med" len="med"/>
                      <a:tailEnd type="none" w="med" len="med"/>
                    </a:lnL>
                    <a:lnR>
                      <a:noFill/>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tcPr>
                </a:tc>
                <a:tc>
                  <a:txBody>
                    <a:bodyPr/>
                    <a:lstStyle/>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en-US" sz="1100" b="1" kern="1200" dirty="0" smtClean="0">
                          <a:solidFill>
                            <a:schemeClr val="tx1"/>
                          </a:solidFill>
                          <a:latin typeface="+mj-lt"/>
                          <a:ea typeface="+mn-ea"/>
                          <a:cs typeface="+mn-cs"/>
                        </a:rPr>
                        <a:t>Interactive self adapting calls with multimedia presentation to customers using mobile devices </a:t>
                      </a:r>
                      <a:r>
                        <a:rPr lang="en-US" sz="1100" b="1" kern="1200" dirty="0" err="1" smtClean="0">
                          <a:solidFill>
                            <a:schemeClr val="tx1"/>
                          </a:solidFill>
                          <a:latin typeface="+mj-lt"/>
                          <a:ea typeface="+mn-ea"/>
                          <a:cs typeface="+mn-cs"/>
                        </a:rPr>
                        <a:t>iPad</a:t>
                      </a:r>
                      <a:r>
                        <a:rPr lang="en-US" sz="1100" b="1" kern="1200" dirty="0" smtClean="0">
                          <a:solidFill>
                            <a:schemeClr val="tx1"/>
                          </a:solidFill>
                          <a:latin typeface="+mj-lt"/>
                          <a:ea typeface="+mn-ea"/>
                          <a:cs typeface="+mn-cs"/>
                        </a:rPr>
                        <a:t>/Windows 8</a:t>
                      </a:r>
                    </a:p>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en-US" sz="1100" b="1" kern="1200" dirty="0" smtClean="0">
                          <a:solidFill>
                            <a:schemeClr val="tx1"/>
                          </a:solidFill>
                          <a:latin typeface="+mj-lt"/>
                          <a:ea typeface="+mn-ea"/>
                          <a:cs typeface="+mn-cs"/>
                        </a:rPr>
                        <a:t>Customer interest &amp; reaction track to update customer profiling and segmentation</a:t>
                      </a:r>
                    </a:p>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en-US" sz="1100" b="1" kern="1200" dirty="0" smtClean="0">
                          <a:solidFill>
                            <a:schemeClr val="tx1"/>
                          </a:solidFill>
                          <a:latin typeface="+mj-lt"/>
                          <a:ea typeface="+mn-ea"/>
                          <a:cs typeface="+mn-cs"/>
                        </a:rPr>
                        <a:t>Actionable CLM: Proposed next presentations based on earlier presentations learning</a:t>
                      </a:r>
                    </a:p>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en-US" sz="1100" b="1" kern="1200" dirty="0" smtClean="0">
                          <a:solidFill>
                            <a:schemeClr val="tx1"/>
                          </a:solidFill>
                          <a:latin typeface="+mj-lt"/>
                          <a:ea typeface="+mn-ea"/>
                          <a:cs typeface="+mn-cs"/>
                        </a:rPr>
                        <a:t>Compliance ready: Signature Capture availability &amp; Security lock once presentation has finished code is requested</a:t>
                      </a:r>
                    </a:p>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en-US" sz="1100" b="1" kern="1200" dirty="0" smtClean="0">
                          <a:solidFill>
                            <a:schemeClr val="tx1"/>
                          </a:solidFill>
                          <a:latin typeface="+mj-lt"/>
                          <a:ea typeface="+mn-ea"/>
                          <a:cs typeface="+mn-cs"/>
                        </a:rPr>
                        <a:t>Marketing independency to manage presentations: capabilities to update, validate &amp; precisely distribute content to a target team (sales, medical, KAM…)  and a targeted audience (specialist, GPs, a given specialty…)</a:t>
                      </a:r>
                    </a:p>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en-US" sz="1100" b="1" kern="1200" dirty="0" smtClean="0">
                          <a:solidFill>
                            <a:schemeClr val="tx1"/>
                          </a:solidFill>
                          <a:latin typeface="+mj-lt"/>
                          <a:ea typeface="+mn-ea"/>
                          <a:cs typeface="+mn-cs"/>
                        </a:rPr>
                        <a:t>Multimedia CLM usage track: which users present what, how frequently to which audience. This enables training departments to spot the needs.</a:t>
                      </a:r>
                      <a:endParaRPr kumimoji="0" lang="en-US" sz="1100" b="1" i="0" u="none" strike="noStrike" kern="1200" cap="none" spc="0" normalizeH="0" baseline="0" noProof="0" dirty="0" smtClean="0">
                        <a:ln>
                          <a:noFill/>
                        </a:ln>
                        <a:solidFill>
                          <a:schemeClr val="tx1">
                            <a:lumMod val="50000"/>
                          </a:schemeClr>
                        </a:solidFill>
                        <a:effectLst/>
                        <a:uLnTx/>
                        <a:uFillTx/>
                        <a:latin typeface="+mj-lt"/>
                        <a:ea typeface="ＭＳ Ｐゴシック"/>
                        <a:cs typeface="+mn-cs"/>
                      </a:endParaRPr>
                    </a:p>
                  </a:txBody>
                  <a:tcPr marL="21825" marR="21825" marT="0" marB="0" anchor="ctr">
                    <a:lnL>
                      <a:noFill/>
                    </a:lnL>
                    <a:lnR w="12700" cap="flat" cmpd="sng" algn="ctr">
                      <a:solidFill>
                        <a:srgbClr val="6CBCE3"/>
                      </a:solidFill>
                      <a:prstDash val="solid"/>
                      <a:round/>
                      <a:headEnd type="none" w="med" len="med"/>
                      <a:tailEnd type="none" w="med" len="med"/>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tcPr>
                </a:tc>
              </a:tr>
              <a:tr h="1333939">
                <a:tc>
                  <a:txBody>
                    <a:bodyPr/>
                    <a:lstStyle/>
                    <a:p>
                      <a:pPr marL="0" algn="l" defTabSz="457200" rtl="0" eaLnBrk="1" latinLnBrk="0" hangingPunct="1">
                        <a:spcBef>
                          <a:spcPts val="300"/>
                        </a:spcBef>
                        <a:spcAft>
                          <a:spcPts val="300"/>
                        </a:spcAft>
                      </a:pPr>
                      <a:endParaRPr kumimoji="0" lang="en-US" sz="1100" b="1" i="0" u="none" strike="noStrike" kern="1200" cap="none" spc="0" normalizeH="0" baseline="0" noProof="0" dirty="0" smtClean="0">
                        <a:ln>
                          <a:noFill/>
                        </a:ln>
                        <a:solidFill>
                          <a:srgbClr val="6F6F6F"/>
                        </a:solidFill>
                        <a:effectLst/>
                        <a:uLnTx/>
                        <a:uFillTx/>
                        <a:latin typeface="Arial" pitchFamily="34" charset="0"/>
                        <a:ea typeface="ＭＳ Ｐゴシック"/>
                        <a:cs typeface="+mn-cs"/>
                      </a:endParaRPr>
                    </a:p>
                  </a:txBody>
                  <a:tcPr marL="21825" marR="21825" marT="0" marB="0" anchor="ctr">
                    <a:lnL w="12700" cap="flat" cmpd="sng" algn="ctr">
                      <a:solidFill>
                        <a:srgbClr val="6CBCE3"/>
                      </a:solidFill>
                      <a:prstDash val="solid"/>
                      <a:round/>
                      <a:headEnd type="none" w="med" len="med"/>
                      <a:tailEnd type="none" w="med" len="med"/>
                    </a:lnL>
                    <a:lnR>
                      <a:noFill/>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tcPr>
                </a:tc>
                <a:tc>
                  <a:txBody>
                    <a:bodyPr/>
                    <a:lstStyle/>
                    <a:p>
                      <a:pPr marL="0" algn="l" defTabSz="457200" rtl="0" eaLnBrk="1" latinLnBrk="0" hangingPunct="1">
                        <a:spcBef>
                          <a:spcPts val="300"/>
                        </a:spcBef>
                        <a:spcAft>
                          <a:spcPts val="300"/>
                        </a:spcAft>
                      </a:pPr>
                      <a:r>
                        <a:rPr kumimoji="0" lang="en-US" sz="1100" b="1" i="0" u="none" strike="noStrike" kern="1200" cap="none" spc="0" normalizeH="0" baseline="0" noProof="0" dirty="0" smtClean="0">
                          <a:ln>
                            <a:noFill/>
                          </a:ln>
                          <a:solidFill>
                            <a:srgbClr val="6F6F6F"/>
                          </a:solidFill>
                          <a:effectLst/>
                          <a:uLnTx/>
                          <a:uFillTx/>
                          <a:latin typeface="Arial" pitchFamily="34" charset="0"/>
                          <a:ea typeface="ＭＳ Ｐゴシック"/>
                          <a:cs typeface="+mn-cs"/>
                        </a:rPr>
                        <a:t>Budget, Meetings &amp; Congress</a:t>
                      </a:r>
                    </a:p>
                  </a:txBody>
                  <a:tcPr marL="21825" marR="21825" marT="0" marB="0" anchor="ctr">
                    <a:lnL w="12700" cap="flat" cmpd="sng" algn="ctr">
                      <a:noFill/>
                      <a:prstDash val="solid"/>
                      <a:round/>
                      <a:headEnd type="none" w="med" len="med"/>
                      <a:tailEnd type="none" w="med" len="med"/>
                    </a:lnL>
                    <a:lnR>
                      <a:noFill/>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tcPr>
                </a:tc>
                <a:tc>
                  <a:txBody>
                    <a:bodyPr/>
                    <a:lstStyle/>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en-US" sz="1100" b="1" kern="1200" dirty="0" smtClean="0">
                          <a:solidFill>
                            <a:schemeClr val="tx1"/>
                          </a:solidFill>
                          <a:latin typeface="+mj-lt"/>
                          <a:ea typeface="+mn-ea"/>
                          <a:cs typeface="+mn-cs"/>
                        </a:rPr>
                        <a:t>Manage Budgets: decide to share or control budget distribution through the field force structure</a:t>
                      </a:r>
                    </a:p>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en-US" sz="1100" b="1" kern="1200" dirty="0" smtClean="0">
                          <a:solidFill>
                            <a:schemeClr val="tx1"/>
                          </a:solidFill>
                          <a:latin typeface="+mj-lt"/>
                          <a:ea typeface="+mn-ea"/>
                          <a:cs typeface="+mn-cs"/>
                        </a:rPr>
                        <a:t>Track Budget use: Track spent, estimated spend, remaining &amp; reallocate remaining budget following business  </a:t>
                      </a:r>
                    </a:p>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en-US" sz="1100" b="1" kern="1200" dirty="0" smtClean="0">
                          <a:solidFill>
                            <a:schemeClr val="tx1"/>
                          </a:solidFill>
                          <a:latin typeface="+mj-lt"/>
                          <a:ea typeface="+mn-ea"/>
                          <a:cs typeface="+mn-cs"/>
                        </a:rPr>
                        <a:t>Track the activities &amp; customer the budget was allocated to. Coordinate customer-focused sales and marketing initiatives such as speaker programs, conferences, and symposia</a:t>
                      </a:r>
                    </a:p>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en-US" sz="1100" b="1" kern="1200" dirty="0" smtClean="0">
                          <a:solidFill>
                            <a:schemeClr val="tx1"/>
                          </a:solidFill>
                          <a:latin typeface="+mj-lt"/>
                          <a:ea typeface="+mn-ea"/>
                          <a:cs typeface="+mn-cs"/>
                        </a:rPr>
                        <a:t>Track information such as speaker, topic, attendees, location, dates, and budget</a:t>
                      </a:r>
                    </a:p>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en-US" sz="1100" b="1" kern="1200" dirty="0" smtClean="0">
                          <a:solidFill>
                            <a:schemeClr val="tx1"/>
                          </a:solidFill>
                          <a:latin typeface="+mj-lt"/>
                          <a:ea typeface="+mn-ea"/>
                          <a:cs typeface="+mn-cs"/>
                        </a:rPr>
                        <a:t>Use inbuilt approval workflows for budgets</a:t>
                      </a:r>
                      <a:endParaRPr kumimoji="0" lang="en-US" sz="1100" b="1" i="0" u="none" strike="noStrike" kern="1200" cap="none" spc="0" normalizeH="0" baseline="0" noProof="0" dirty="0" smtClean="0">
                        <a:ln>
                          <a:noFill/>
                        </a:ln>
                        <a:solidFill>
                          <a:schemeClr val="tx1">
                            <a:lumMod val="50000"/>
                          </a:schemeClr>
                        </a:solidFill>
                        <a:effectLst/>
                        <a:uLnTx/>
                        <a:uFillTx/>
                        <a:latin typeface="+mj-lt"/>
                        <a:ea typeface="ＭＳ Ｐゴシック"/>
                        <a:cs typeface="+mn-cs"/>
                      </a:endParaRPr>
                    </a:p>
                  </a:txBody>
                  <a:tcPr marL="21825" marR="21825" marT="0" marB="0" anchor="ctr">
                    <a:lnL>
                      <a:noFill/>
                    </a:lnL>
                    <a:lnR w="12700" cap="flat" cmpd="sng" algn="ctr">
                      <a:solidFill>
                        <a:srgbClr val="6CBCE3"/>
                      </a:solidFill>
                      <a:prstDash val="solid"/>
                      <a:round/>
                      <a:headEnd type="none" w="med" len="med"/>
                      <a:tailEnd type="none" w="med" len="med"/>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tcPr>
                </a:tc>
              </a:tr>
              <a:tr h="437827">
                <a:tc>
                  <a:txBody>
                    <a:bodyPr/>
                    <a:lstStyle/>
                    <a:p>
                      <a:pPr marL="0" algn="l" defTabSz="457200" rtl="0" eaLnBrk="1" latinLnBrk="0" hangingPunct="1">
                        <a:spcBef>
                          <a:spcPts val="300"/>
                        </a:spcBef>
                        <a:spcAft>
                          <a:spcPts val="300"/>
                        </a:spcAft>
                      </a:pPr>
                      <a:endParaRPr kumimoji="0" lang="en-US" sz="1100" b="1" i="0" u="none" strike="noStrike" kern="1200" cap="none" spc="0" normalizeH="0" baseline="0" noProof="0" dirty="0" smtClean="0">
                        <a:ln>
                          <a:noFill/>
                        </a:ln>
                        <a:solidFill>
                          <a:srgbClr val="6F6F6F"/>
                        </a:solidFill>
                        <a:effectLst/>
                        <a:uLnTx/>
                        <a:uFillTx/>
                        <a:latin typeface="Arial" pitchFamily="34" charset="0"/>
                        <a:ea typeface="ＭＳ Ｐゴシック"/>
                        <a:cs typeface="+mn-cs"/>
                      </a:endParaRPr>
                    </a:p>
                  </a:txBody>
                  <a:tcPr marL="21825" marR="21825" marT="0" marB="0" anchor="ctr">
                    <a:lnL w="12700" cap="flat" cmpd="sng" algn="ctr">
                      <a:solidFill>
                        <a:srgbClr val="6CBCE3"/>
                      </a:solidFill>
                      <a:prstDash val="solid"/>
                      <a:round/>
                      <a:headEnd type="none" w="med" len="med"/>
                      <a:tailEnd type="none" w="med" len="med"/>
                    </a:lnL>
                    <a:lnR>
                      <a:noFill/>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tcPr>
                </a:tc>
                <a:tc>
                  <a:txBody>
                    <a:bodyPr/>
                    <a:lstStyle/>
                    <a:p>
                      <a:pPr marL="0" algn="l" defTabSz="457200" rtl="0" eaLnBrk="1" latinLnBrk="0" hangingPunct="1">
                        <a:spcBef>
                          <a:spcPts val="300"/>
                        </a:spcBef>
                        <a:spcAft>
                          <a:spcPts val="300"/>
                        </a:spcAft>
                      </a:pPr>
                      <a:r>
                        <a:rPr kumimoji="0" lang="en-US" sz="1100" b="1" i="0" u="none" strike="noStrike" kern="1200" cap="none" spc="0" normalizeH="0" baseline="0" noProof="0" dirty="0" smtClean="0">
                          <a:ln>
                            <a:noFill/>
                          </a:ln>
                          <a:solidFill>
                            <a:srgbClr val="6F6F6F"/>
                          </a:solidFill>
                          <a:effectLst/>
                          <a:uLnTx/>
                          <a:uFillTx/>
                          <a:latin typeface="Arial" pitchFamily="34" charset="0"/>
                          <a:ea typeface="ＭＳ Ｐゴシック"/>
                          <a:cs typeface="+mn-cs"/>
                        </a:rPr>
                        <a:t>Coaching</a:t>
                      </a:r>
                    </a:p>
                  </a:txBody>
                  <a:tcPr marL="21825" marR="21825" marT="0" marB="0" anchor="ctr">
                    <a:lnL w="12700" cap="flat" cmpd="sng" algn="ctr">
                      <a:noFill/>
                      <a:prstDash val="solid"/>
                      <a:round/>
                      <a:headEnd type="none" w="med" len="med"/>
                      <a:tailEnd type="none" w="med" len="med"/>
                    </a:lnL>
                    <a:lnR>
                      <a:noFill/>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tcPr>
                </a:tc>
                <a:tc>
                  <a:txBody>
                    <a:bodyPr/>
                    <a:lstStyle/>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en-US" sz="1100" b="1" kern="1200" dirty="0" smtClean="0">
                          <a:solidFill>
                            <a:schemeClr val="tx1"/>
                          </a:solidFill>
                          <a:latin typeface="+mj-lt"/>
                          <a:ea typeface="+mn-ea"/>
                          <a:cs typeface="+mn-cs"/>
                        </a:rPr>
                        <a:t>Workflow-driven process enables field managers to review past coaching activities and schedule a coaching session</a:t>
                      </a:r>
                    </a:p>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en-US" sz="1100" b="1" kern="1200" dirty="0" smtClean="0">
                          <a:solidFill>
                            <a:schemeClr val="tx1"/>
                          </a:solidFill>
                          <a:latin typeface="+mj-lt"/>
                          <a:ea typeface="+mn-ea"/>
                          <a:cs typeface="+mn-cs"/>
                        </a:rPr>
                        <a:t>Set up appropriate field coaching templates and evaluation criteria based on business needs</a:t>
                      </a:r>
                    </a:p>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en-US" sz="1100" b="1" kern="1200" dirty="0" smtClean="0">
                          <a:solidFill>
                            <a:schemeClr val="tx1"/>
                          </a:solidFill>
                          <a:latin typeface="+mj-lt"/>
                          <a:ea typeface="+mn-ea"/>
                          <a:cs typeface="+mn-cs"/>
                        </a:rPr>
                        <a:t>Compare different team members on specific criteria</a:t>
                      </a:r>
                      <a:endParaRPr kumimoji="0" lang="en-US" sz="1100" b="1" i="0" u="none" strike="noStrike" kern="1200" cap="none" spc="0" normalizeH="0" baseline="0" noProof="0" dirty="0" smtClean="0">
                        <a:ln>
                          <a:noFill/>
                        </a:ln>
                        <a:solidFill>
                          <a:schemeClr val="tx1">
                            <a:lumMod val="50000"/>
                          </a:schemeClr>
                        </a:solidFill>
                        <a:effectLst/>
                        <a:uLnTx/>
                        <a:uFillTx/>
                        <a:latin typeface="+mj-lt"/>
                        <a:ea typeface="ＭＳ Ｐゴシック"/>
                        <a:cs typeface="+mn-cs"/>
                      </a:endParaRPr>
                    </a:p>
                  </a:txBody>
                  <a:tcPr marL="21825" marR="21825" marT="0" marB="0" anchor="ctr">
                    <a:lnL>
                      <a:noFill/>
                    </a:lnL>
                    <a:lnR w="12700" cap="flat" cmpd="sng" algn="ctr">
                      <a:solidFill>
                        <a:srgbClr val="6CBCE3"/>
                      </a:solidFill>
                      <a:prstDash val="solid"/>
                      <a:round/>
                      <a:headEnd type="none" w="med" len="med"/>
                      <a:tailEnd type="none" w="med" len="med"/>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tcPr>
                </a:tc>
              </a:tr>
              <a:tr h="437827">
                <a:tc>
                  <a:txBody>
                    <a:bodyPr/>
                    <a:lstStyle/>
                    <a:p>
                      <a:pPr marL="0" algn="l" defTabSz="457200" rtl="0" eaLnBrk="1" latinLnBrk="0" hangingPunct="1">
                        <a:spcBef>
                          <a:spcPts val="300"/>
                        </a:spcBef>
                        <a:spcAft>
                          <a:spcPts val="300"/>
                        </a:spcAft>
                      </a:pPr>
                      <a:endParaRPr kumimoji="0" lang="en-US" sz="1100" b="1" i="0" u="none" strike="noStrike" kern="1200" cap="none" spc="0" normalizeH="0" baseline="0" noProof="0" dirty="0" smtClean="0">
                        <a:ln>
                          <a:noFill/>
                        </a:ln>
                        <a:solidFill>
                          <a:srgbClr val="6F6F6F"/>
                        </a:solidFill>
                        <a:effectLst/>
                        <a:uLnTx/>
                        <a:uFillTx/>
                        <a:latin typeface="Arial" pitchFamily="34" charset="0"/>
                        <a:ea typeface="ＭＳ Ｐゴシック"/>
                        <a:cs typeface="+mn-cs"/>
                      </a:endParaRPr>
                    </a:p>
                  </a:txBody>
                  <a:tcPr marL="21825" marR="21825" marT="0" marB="0" anchor="ctr">
                    <a:lnL w="12700" cap="flat" cmpd="sng" algn="ctr">
                      <a:solidFill>
                        <a:srgbClr val="6CBCE3"/>
                      </a:solidFill>
                      <a:prstDash val="solid"/>
                      <a:round/>
                      <a:headEnd type="none" w="med" len="med"/>
                      <a:tailEnd type="none" w="med" len="med"/>
                    </a:lnL>
                    <a:lnR>
                      <a:noFill/>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tcPr>
                </a:tc>
                <a:tc>
                  <a:txBody>
                    <a:bodyPr/>
                    <a:lstStyle/>
                    <a:p>
                      <a:pPr marL="0" algn="l" defTabSz="457200" rtl="0" eaLnBrk="1" latinLnBrk="0" hangingPunct="1">
                        <a:spcBef>
                          <a:spcPts val="300"/>
                        </a:spcBef>
                        <a:spcAft>
                          <a:spcPts val="300"/>
                        </a:spcAft>
                      </a:pPr>
                      <a:r>
                        <a:rPr kumimoji="0" lang="en-US" sz="1100" b="1" i="0" u="none" strike="noStrike" kern="1200" cap="none" spc="0" normalizeH="0" baseline="0" noProof="0" dirty="0" smtClean="0">
                          <a:ln>
                            <a:noFill/>
                          </a:ln>
                          <a:solidFill>
                            <a:srgbClr val="6F6F6F"/>
                          </a:solidFill>
                          <a:effectLst/>
                          <a:uLnTx/>
                          <a:uFillTx/>
                          <a:latin typeface="Arial" pitchFamily="34" charset="0"/>
                          <a:ea typeface="ＭＳ Ｐゴシック"/>
                          <a:cs typeface="+mn-cs"/>
                        </a:rPr>
                        <a:t>Expenses</a:t>
                      </a:r>
                    </a:p>
                  </a:txBody>
                  <a:tcPr marL="21825" marR="21825" marT="0" marB="0" anchor="ctr">
                    <a:lnL w="12700" cap="flat" cmpd="sng" algn="ctr">
                      <a:noFill/>
                      <a:prstDash val="solid"/>
                      <a:round/>
                      <a:headEnd type="none" w="med" len="med"/>
                      <a:tailEnd type="none" w="med" len="med"/>
                    </a:lnL>
                    <a:lnR>
                      <a:noFill/>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tcPr>
                </a:tc>
                <a:tc>
                  <a:txBody>
                    <a:bodyPr/>
                    <a:lstStyle/>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en-US" sz="1100" b="1" kern="1200" dirty="0" smtClean="0">
                          <a:solidFill>
                            <a:schemeClr val="tx1"/>
                          </a:solidFill>
                          <a:latin typeface="+mj-lt"/>
                          <a:ea typeface="+mn-ea"/>
                          <a:cs typeface="+mn-cs"/>
                        </a:rPr>
                        <a:t>Provides sales representatives to record their business expenses</a:t>
                      </a:r>
                    </a:p>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en-US" sz="1100" b="1" kern="1200" dirty="0" smtClean="0">
                          <a:solidFill>
                            <a:schemeClr val="tx1"/>
                          </a:solidFill>
                          <a:latin typeface="+mj-lt"/>
                          <a:ea typeface="+mn-ea"/>
                          <a:cs typeface="+mn-cs"/>
                        </a:rPr>
                        <a:t>Workflow includes head office approval</a:t>
                      </a:r>
                      <a:endParaRPr kumimoji="0" lang="en-US" sz="1100" b="1" i="0" u="none" strike="noStrike" kern="1200" cap="none" spc="0" normalizeH="0" baseline="0" noProof="0" dirty="0" smtClean="0">
                        <a:ln>
                          <a:noFill/>
                        </a:ln>
                        <a:solidFill>
                          <a:schemeClr val="tx1">
                            <a:lumMod val="50000"/>
                          </a:schemeClr>
                        </a:solidFill>
                        <a:effectLst/>
                        <a:uLnTx/>
                        <a:uFillTx/>
                        <a:latin typeface="+mj-lt"/>
                        <a:ea typeface="ＭＳ Ｐゴシック"/>
                        <a:cs typeface="+mn-cs"/>
                      </a:endParaRPr>
                    </a:p>
                  </a:txBody>
                  <a:tcPr marL="21825" marR="21825" marT="0" marB="0" anchor="ctr">
                    <a:lnL>
                      <a:noFill/>
                    </a:lnL>
                    <a:lnR w="12700" cap="flat" cmpd="sng" algn="ctr">
                      <a:solidFill>
                        <a:srgbClr val="6CBCE3"/>
                      </a:solidFill>
                      <a:prstDash val="solid"/>
                      <a:round/>
                      <a:headEnd type="none" w="med" len="med"/>
                      <a:tailEnd type="none" w="med" len="med"/>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tcPr>
                </a:tc>
              </a:tr>
            </a:tbl>
          </a:graphicData>
        </a:graphic>
      </p:graphicFrame>
      <p:pic>
        <p:nvPicPr>
          <p:cNvPr id="5121" name="Picture 2" descr="C:\Users\jlecoz\Desktop\Icons to Use\multimedia\icons-10.png"/>
          <p:cNvPicPr>
            <a:picLocks noChangeAspect="1" noChangeArrowheads="1"/>
          </p:cNvPicPr>
          <p:nvPr/>
        </p:nvPicPr>
        <p:blipFill>
          <a:blip r:embed="rId4"/>
          <a:srcRect l="14180" t="20419" r="20110" b="30057"/>
          <a:stretch>
            <a:fillRect/>
          </a:stretch>
        </p:blipFill>
        <p:spPr bwMode="auto">
          <a:xfrm>
            <a:off x="375285" y="2225040"/>
            <a:ext cx="390525" cy="381000"/>
          </a:xfrm>
          <a:prstGeom prst="rect">
            <a:avLst/>
          </a:prstGeom>
          <a:noFill/>
          <a:ln w="9525">
            <a:noFill/>
            <a:miter lim="800000"/>
            <a:headEnd/>
            <a:tailEnd/>
          </a:ln>
        </p:spPr>
      </p:pic>
      <p:pic>
        <p:nvPicPr>
          <p:cNvPr id="5122" name="Picture 22" descr="C:\Users\jlecoz\Desktop\Icons to Use\multimedia\icons-03.png"/>
          <p:cNvPicPr>
            <a:picLocks noChangeAspect="1" noChangeArrowheads="1"/>
          </p:cNvPicPr>
          <p:nvPr/>
        </p:nvPicPr>
        <p:blipFill>
          <a:blip r:embed="rId5"/>
          <a:srcRect l="22807" t="25832" r="22807" b="15500"/>
          <a:stretch>
            <a:fillRect/>
          </a:stretch>
        </p:blipFill>
        <p:spPr bwMode="auto">
          <a:xfrm>
            <a:off x="381000" y="3870960"/>
            <a:ext cx="323850" cy="428625"/>
          </a:xfrm>
          <a:prstGeom prst="rect">
            <a:avLst/>
          </a:prstGeom>
          <a:noFill/>
          <a:ln w="9525">
            <a:noFill/>
            <a:miter lim="800000"/>
            <a:headEnd/>
            <a:tailEnd/>
          </a:ln>
        </p:spPr>
      </p:pic>
      <p:pic>
        <p:nvPicPr>
          <p:cNvPr id="5123" name="Picture 36" descr="C:\Users\jlecoz\Desktop\Icons to Use\business\icons-10.png"/>
          <p:cNvPicPr>
            <a:picLocks noChangeAspect="1" noChangeArrowheads="1"/>
          </p:cNvPicPr>
          <p:nvPr/>
        </p:nvPicPr>
        <p:blipFill>
          <a:blip r:embed="rId6"/>
          <a:srcRect l="9644" t="22089" r="18481" b="22089"/>
          <a:stretch>
            <a:fillRect/>
          </a:stretch>
        </p:blipFill>
        <p:spPr bwMode="auto">
          <a:xfrm>
            <a:off x="350520" y="4937760"/>
            <a:ext cx="428625" cy="342900"/>
          </a:xfrm>
          <a:prstGeom prst="rect">
            <a:avLst/>
          </a:prstGeom>
          <a:noFill/>
          <a:ln w="9525">
            <a:noFill/>
            <a:miter lim="800000"/>
            <a:headEnd/>
            <a:tailEnd/>
          </a:ln>
        </p:spPr>
      </p:pic>
      <p:pic>
        <p:nvPicPr>
          <p:cNvPr id="5124" name="Picture 3" descr="Z:\CRM_Design\Graphics Library\2012 CRM pres icons\added\png\icons-06.jpg"/>
          <p:cNvPicPr>
            <a:picLocks noChangeAspect="1" noChangeArrowheads="1"/>
          </p:cNvPicPr>
          <p:nvPr/>
        </p:nvPicPr>
        <p:blipFill>
          <a:blip r:embed="rId7"/>
          <a:srcRect l="22546" t="19142" r="26224" b="26541"/>
          <a:stretch>
            <a:fillRect/>
          </a:stretch>
        </p:blipFill>
        <p:spPr bwMode="auto">
          <a:xfrm>
            <a:off x="350520" y="5516938"/>
            <a:ext cx="428625" cy="428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4"/>
          <p:cNvSpPr/>
          <p:nvPr/>
        </p:nvSpPr>
        <p:spPr bwMode="auto">
          <a:xfrm>
            <a:off x="681072" y="990600"/>
            <a:ext cx="4219544" cy="400110"/>
          </a:xfrm>
          <a:prstGeom prst="rect">
            <a:avLst/>
          </a:prstGeom>
        </p:spPr>
        <p:txBody>
          <a:bodyPr wrap="square">
            <a:spAutoFit/>
          </a:bodyPr>
          <a:lstStyle/>
          <a:p>
            <a:pPr algn="ctr" defTabSz="457156">
              <a:defRPr/>
            </a:pPr>
            <a:r>
              <a:rPr lang="en-US" sz="2000" b="1" kern="0" dirty="0" smtClean="0">
                <a:solidFill>
                  <a:schemeClr val="tx2"/>
                </a:solidFill>
                <a:latin typeface="Arial" charset="0"/>
                <a:cs typeface="Arial" pitchFamily="34" charset="0"/>
              </a:rPr>
              <a:t>District Manager Home Page</a:t>
            </a:r>
            <a:endParaRPr lang="en-US" sz="2000" b="1" kern="0" dirty="0">
              <a:solidFill>
                <a:schemeClr val="tx2"/>
              </a:solidFill>
              <a:latin typeface="Arial" charset="0"/>
              <a:cs typeface="Arial" pitchFamily="34" charset="0"/>
            </a:endParaRPr>
          </a:p>
        </p:txBody>
      </p:sp>
      <p:sp>
        <p:nvSpPr>
          <p:cNvPr id="26631" name="Title 21"/>
          <p:cNvSpPr>
            <a:spLocks noGrp="1"/>
          </p:cNvSpPr>
          <p:nvPr>
            <p:ph type="title"/>
          </p:nvPr>
        </p:nvSpPr>
        <p:spPr bwMode="auto">
          <a:noFill/>
          <a:ln>
            <a:miter lim="800000"/>
            <a:headEnd/>
            <a:tailEnd/>
          </a:ln>
        </p:spPr>
        <p:txBody>
          <a:bodyPr vert="horz" wrap="square" lIns="91440" tIns="45720" rIns="91440" bIns="45720" numCol="1" compatLnSpc="1">
            <a:prstTxWarp prst="textNoShape">
              <a:avLst/>
            </a:prstTxWarp>
          </a:bodyPr>
          <a:lstStyle/>
          <a:p>
            <a:r>
              <a:rPr lang="fr-FR" smtClean="0">
                <a:latin typeface="Arial" pitchFamily="34" charset="0"/>
              </a:rPr>
              <a:t>INTRODUCTION – MI TOUCH</a:t>
            </a:r>
          </a:p>
        </p:txBody>
      </p:sp>
      <p:pic>
        <p:nvPicPr>
          <p:cNvPr id="9" name="Picture 8" descr="DM Touch Home.JPG"/>
          <p:cNvPicPr>
            <a:picLocks noChangeAspect="1"/>
          </p:cNvPicPr>
          <p:nvPr/>
        </p:nvPicPr>
        <p:blipFill>
          <a:blip r:embed="rId3"/>
          <a:stretch>
            <a:fillRect/>
          </a:stretch>
        </p:blipFill>
        <p:spPr>
          <a:xfrm>
            <a:off x="300032" y="1404936"/>
            <a:ext cx="4876800" cy="3657600"/>
          </a:xfrm>
          <a:prstGeom prst="rect">
            <a:avLst/>
          </a:prstGeom>
        </p:spPr>
      </p:pic>
      <p:pic>
        <p:nvPicPr>
          <p:cNvPr id="10" name="Picture 9" descr="DM Touch Planner.JPG"/>
          <p:cNvPicPr>
            <a:picLocks noChangeAspect="1"/>
          </p:cNvPicPr>
          <p:nvPr/>
        </p:nvPicPr>
        <p:blipFill>
          <a:blip r:embed="rId4"/>
          <a:stretch>
            <a:fillRect/>
          </a:stretch>
        </p:blipFill>
        <p:spPr>
          <a:xfrm>
            <a:off x="4038600" y="2895600"/>
            <a:ext cx="4876800" cy="3657600"/>
          </a:xfrm>
          <a:prstGeom prst="rect">
            <a:avLst/>
          </a:prstGeom>
        </p:spPr>
      </p:pic>
      <p:sp>
        <p:nvSpPr>
          <p:cNvPr id="11" name="Rectangle 34"/>
          <p:cNvSpPr/>
          <p:nvPr/>
        </p:nvSpPr>
        <p:spPr bwMode="auto">
          <a:xfrm>
            <a:off x="5257800" y="2428818"/>
            <a:ext cx="3276600" cy="400110"/>
          </a:xfrm>
          <a:prstGeom prst="rect">
            <a:avLst/>
          </a:prstGeom>
        </p:spPr>
        <p:txBody>
          <a:bodyPr wrap="square">
            <a:spAutoFit/>
          </a:bodyPr>
          <a:lstStyle/>
          <a:p>
            <a:pPr algn="ctr" defTabSz="457156">
              <a:defRPr/>
            </a:pPr>
            <a:r>
              <a:rPr lang="en-US" sz="2000" b="1" kern="0" dirty="0" smtClean="0">
                <a:solidFill>
                  <a:schemeClr val="tx2"/>
                </a:solidFill>
                <a:latin typeface="Arial" charset="0"/>
                <a:cs typeface="Arial" pitchFamily="34" charset="0"/>
              </a:rPr>
              <a:t>District Manager Planner</a:t>
            </a:r>
            <a:endParaRPr lang="en-US" sz="2000" b="1" kern="0" dirty="0">
              <a:solidFill>
                <a:schemeClr val="tx2"/>
              </a:solidFill>
              <a:latin typeface="Arial" charset="0"/>
              <a:cs typeface="Arial" pitchFamily="34" charset="0"/>
            </a:endParaRPr>
          </a:p>
        </p:txBody>
      </p:sp>
      <p:sp>
        <p:nvSpPr>
          <p:cNvPr id="7" name="Rectangle à coins arrondis 3"/>
          <p:cNvSpPr>
            <a:spLocks noChangeArrowheads="1"/>
          </p:cNvSpPr>
          <p:nvPr/>
        </p:nvSpPr>
        <p:spPr bwMode="auto">
          <a:xfrm>
            <a:off x="5715000" y="1383833"/>
            <a:ext cx="2514600" cy="715089"/>
          </a:xfrm>
          <a:prstGeom prst="wedgeRoundRectCallout">
            <a:avLst>
              <a:gd name="adj1" fmla="val -71469"/>
              <a:gd name="adj2" fmla="val -21800"/>
              <a:gd name="adj3" fmla="val 16667"/>
            </a:avLst>
          </a:prstGeom>
          <a:solidFill>
            <a:srgbClr val="FBFECE"/>
          </a:solidFill>
          <a:ln w="12700" algn="ctr">
            <a:solidFill>
              <a:schemeClr val="tx2"/>
            </a:solidFill>
            <a:round/>
            <a:headEnd/>
            <a:tailEnd/>
          </a:ln>
        </p:spPr>
        <p:txBody>
          <a:bodyPr wrap="square" anchor="ctr">
            <a:spAutoFit/>
          </a:bodyPr>
          <a:lstStyle/>
          <a:p>
            <a:r>
              <a:rPr lang="en-US" sz="1200" b="1" dirty="0" smtClean="0">
                <a:solidFill>
                  <a:srgbClr val="E0038A"/>
                </a:solidFill>
              </a:rPr>
              <a:t>The District Manager </a:t>
            </a:r>
            <a:r>
              <a:rPr lang="en-US" sz="1200" dirty="0" smtClean="0"/>
              <a:t>can access MI Touch using </a:t>
            </a:r>
            <a:r>
              <a:rPr lang="en-US" sz="1200" b="1" dirty="0" smtClean="0">
                <a:solidFill>
                  <a:srgbClr val="E0038A"/>
                </a:solidFill>
              </a:rPr>
              <a:t>Safari on an </a:t>
            </a:r>
            <a:r>
              <a:rPr lang="en-US" sz="1200" b="1" dirty="0" err="1" smtClean="0">
                <a:solidFill>
                  <a:srgbClr val="E0038A"/>
                </a:solidFill>
              </a:rPr>
              <a:t>Ipad</a:t>
            </a:r>
            <a:endParaRPr lang="en-US" sz="1200" b="1" dirty="0" smtClean="0">
              <a:solidFill>
                <a:srgbClr val="E0038A"/>
              </a:solidFill>
            </a:endParaRPr>
          </a:p>
        </p:txBody>
      </p:sp>
      <p:sp>
        <p:nvSpPr>
          <p:cNvPr id="8" name="Rectangle à coins arrondis 3"/>
          <p:cNvSpPr>
            <a:spLocks noChangeArrowheads="1"/>
          </p:cNvSpPr>
          <p:nvPr/>
        </p:nvSpPr>
        <p:spPr bwMode="auto">
          <a:xfrm>
            <a:off x="990600" y="5129688"/>
            <a:ext cx="2514600" cy="1123712"/>
          </a:xfrm>
          <a:prstGeom prst="wedgeRoundRectCallout">
            <a:avLst>
              <a:gd name="adj1" fmla="val 83076"/>
              <a:gd name="adj2" fmla="val -53574"/>
              <a:gd name="adj3" fmla="val 16667"/>
            </a:avLst>
          </a:prstGeom>
          <a:solidFill>
            <a:srgbClr val="FBFECE"/>
          </a:solidFill>
          <a:ln w="12700" algn="ctr">
            <a:solidFill>
              <a:schemeClr val="tx2"/>
            </a:solidFill>
            <a:round/>
            <a:headEnd/>
            <a:tailEnd/>
          </a:ln>
        </p:spPr>
        <p:txBody>
          <a:bodyPr wrap="square" anchor="ctr">
            <a:spAutoFit/>
          </a:bodyPr>
          <a:lstStyle/>
          <a:p>
            <a:r>
              <a:rPr lang="en-US" sz="1200" dirty="0" smtClean="0"/>
              <a:t>With this feature the </a:t>
            </a:r>
            <a:r>
              <a:rPr lang="en-US" sz="1200" b="1" dirty="0" smtClean="0">
                <a:solidFill>
                  <a:srgbClr val="E0038A"/>
                </a:solidFill>
              </a:rPr>
              <a:t>District Manager </a:t>
            </a:r>
            <a:r>
              <a:rPr lang="en-US" sz="1200" dirty="0" smtClean="0"/>
              <a:t>can check the information </a:t>
            </a:r>
            <a:r>
              <a:rPr lang="en-US" sz="1200" b="1" dirty="0" smtClean="0">
                <a:solidFill>
                  <a:srgbClr val="E0038A"/>
                </a:solidFill>
              </a:rPr>
              <a:t>of his/her Sales Representatives </a:t>
            </a:r>
            <a:r>
              <a:rPr lang="en-US" sz="1200" dirty="0" smtClean="0"/>
              <a:t>(Planner, To Dos, etc)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bwMode="auto">
          <a:noFill/>
          <a:ln>
            <a:miter lim="800000"/>
            <a:headEnd/>
            <a:tailEnd/>
          </a:ln>
        </p:spPr>
        <p:txBody>
          <a:bodyPr vert="horz" wrap="square" lIns="91440" tIns="45720" rIns="91440" bIns="45720" numCol="1" compatLnSpc="1">
            <a:prstTxWarp prst="textNoShape">
              <a:avLst/>
            </a:prstTxWarp>
          </a:bodyPr>
          <a:lstStyle/>
          <a:p>
            <a:r>
              <a:rPr lang="en-US" smtClean="0">
                <a:latin typeface="Arial" pitchFamily="34" charset="0"/>
              </a:rPr>
              <a:t>MI TOUCH: WHAT IS IT?</a:t>
            </a:r>
            <a:endParaRPr lang="fr-FR" smtClean="0">
              <a:latin typeface="Arial" pitchFamily="34" charset="0"/>
            </a:endParaRPr>
          </a:p>
        </p:txBody>
      </p:sp>
      <p:sp>
        <p:nvSpPr>
          <p:cNvPr id="2" name="Content Placeholder 2"/>
          <p:cNvSpPr>
            <a:spLocks noGrp="1"/>
          </p:cNvSpPr>
          <p:nvPr>
            <p:ph idx="1"/>
          </p:nvPr>
        </p:nvSpPr>
        <p:spPr bwMode="auto">
          <a:xfrm>
            <a:off x="304800" y="990600"/>
            <a:ext cx="8229600" cy="4830763"/>
          </a:xfrm>
          <a:ln>
            <a:miter lim="800000"/>
            <a:headEnd/>
            <a:tailEnd/>
          </a:ln>
        </p:spPr>
        <p:txBody>
          <a:bodyPr vert="horz" wrap="square" lIns="91440" tIns="45720" rIns="91440" bIns="45720" numCol="1" anchor="t" anchorCtr="0" compatLnSpc="1">
            <a:prstTxWarp prst="textNoShape">
              <a:avLst/>
            </a:prstTxWarp>
          </a:bodyPr>
          <a:lstStyle/>
          <a:p>
            <a:pPr>
              <a:buSzTx/>
              <a:defRPr/>
            </a:pPr>
            <a:r>
              <a:rPr lang="fr-FR" dirty="0" err="1" smtClean="0">
                <a:solidFill>
                  <a:schemeClr val="tx1">
                    <a:lumMod val="50000"/>
                  </a:schemeClr>
                </a:solidFill>
              </a:rPr>
              <a:t>Next</a:t>
            </a:r>
            <a:r>
              <a:rPr lang="fr-FR" dirty="0" smtClean="0">
                <a:solidFill>
                  <a:schemeClr val="tx1">
                    <a:lumMod val="50000"/>
                  </a:schemeClr>
                </a:solidFill>
              </a:rPr>
              <a:t> </a:t>
            </a:r>
            <a:r>
              <a:rPr lang="fr-FR" dirty="0" err="1" smtClean="0">
                <a:solidFill>
                  <a:schemeClr val="tx1">
                    <a:lumMod val="50000"/>
                  </a:schemeClr>
                </a:solidFill>
              </a:rPr>
              <a:t>Generation</a:t>
            </a:r>
            <a:r>
              <a:rPr lang="fr-FR" dirty="0" smtClean="0">
                <a:solidFill>
                  <a:schemeClr val="tx1">
                    <a:lumMod val="50000"/>
                  </a:schemeClr>
                </a:solidFill>
              </a:rPr>
              <a:t> Mobile CRM </a:t>
            </a:r>
            <a:r>
              <a:rPr lang="fr-FR" dirty="0" err="1" smtClean="0">
                <a:solidFill>
                  <a:schemeClr val="tx1">
                    <a:lumMod val="50000"/>
                  </a:schemeClr>
                </a:solidFill>
              </a:rPr>
              <a:t>App</a:t>
            </a:r>
            <a:endParaRPr lang="fr-FR" dirty="0" smtClean="0">
              <a:solidFill>
                <a:schemeClr val="tx1">
                  <a:lumMod val="50000"/>
                </a:schemeClr>
              </a:solidFill>
            </a:endParaRPr>
          </a:p>
          <a:p>
            <a:pPr>
              <a:buSzTx/>
              <a:defRPr/>
            </a:pPr>
            <a:endParaRPr lang="en-US" sz="2000" dirty="0" smtClean="0">
              <a:solidFill>
                <a:schemeClr val="tx1"/>
              </a:solidFill>
              <a:latin typeface="Arial" charset="0"/>
            </a:endParaRPr>
          </a:p>
          <a:p>
            <a:pPr>
              <a:buSzTx/>
              <a:defRPr/>
            </a:pPr>
            <a:endParaRPr lang="en-US" sz="2000" dirty="0" smtClean="0">
              <a:solidFill>
                <a:schemeClr val="tx1"/>
              </a:solidFill>
              <a:latin typeface="Arial" charset="0"/>
            </a:endParaRPr>
          </a:p>
          <a:p>
            <a:pPr>
              <a:buSzTx/>
              <a:defRPr/>
            </a:pPr>
            <a:endParaRPr lang="en-US" sz="2000" dirty="0" smtClean="0">
              <a:solidFill>
                <a:schemeClr val="tx1"/>
              </a:solidFill>
              <a:latin typeface="Arial" charset="0"/>
            </a:endParaRPr>
          </a:p>
          <a:p>
            <a:pPr>
              <a:buSzTx/>
              <a:defRPr/>
            </a:pPr>
            <a:endParaRPr lang="en-US" sz="2000" dirty="0" smtClean="0">
              <a:solidFill>
                <a:schemeClr val="tx1"/>
              </a:solidFill>
              <a:latin typeface="Arial" charset="0"/>
            </a:endParaRPr>
          </a:p>
          <a:p>
            <a:pPr>
              <a:buSzTx/>
              <a:defRPr/>
            </a:pPr>
            <a:endParaRPr lang="en-US" sz="2000" dirty="0" smtClean="0">
              <a:solidFill>
                <a:schemeClr val="tx1"/>
              </a:solidFill>
              <a:latin typeface="Arial" charset="0"/>
            </a:endParaRPr>
          </a:p>
          <a:p>
            <a:pPr>
              <a:buSzTx/>
              <a:defRPr/>
            </a:pPr>
            <a:endParaRPr lang="en-US" sz="2000" dirty="0" smtClean="0">
              <a:solidFill>
                <a:schemeClr val="tx1"/>
              </a:solidFill>
              <a:latin typeface="Arial" charset="0"/>
            </a:endParaRPr>
          </a:p>
          <a:p>
            <a:pPr>
              <a:buSzTx/>
              <a:defRPr/>
            </a:pPr>
            <a:r>
              <a:rPr lang="en-GB" dirty="0" smtClean="0">
                <a:solidFill>
                  <a:schemeClr val="tx1">
                    <a:lumMod val="50000"/>
                  </a:schemeClr>
                </a:solidFill>
              </a:rPr>
              <a:t>Optimized for field users</a:t>
            </a:r>
          </a:p>
          <a:p>
            <a:pPr lvl="1">
              <a:buSzTx/>
              <a:defRPr/>
            </a:pPr>
            <a:r>
              <a:rPr lang="en-GB" dirty="0" smtClean="0">
                <a:solidFill>
                  <a:schemeClr val="tx1">
                    <a:lumMod val="50000"/>
                  </a:schemeClr>
                </a:solidFill>
              </a:rPr>
              <a:t>Primary and Specialty Care Sales Representatives</a:t>
            </a:r>
          </a:p>
          <a:p>
            <a:pPr lvl="1">
              <a:buSzTx/>
              <a:defRPr/>
            </a:pPr>
            <a:r>
              <a:rPr lang="en-GB" dirty="0" smtClean="0">
                <a:solidFill>
                  <a:schemeClr val="tx1">
                    <a:lumMod val="50000"/>
                  </a:schemeClr>
                </a:solidFill>
              </a:rPr>
              <a:t>Key Account Managers</a:t>
            </a:r>
          </a:p>
          <a:p>
            <a:pPr lvl="1">
              <a:buSzTx/>
              <a:defRPr/>
            </a:pPr>
            <a:r>
              <a:rPr lang="en-GB" dirty="0" smtClean="0">
                <a:solidFill>
                  <a:schemeClr val="tx1">
                    <a:lumMod val="50000"/>
                  </a:schemeClr>
                </a:solidFill>
              </a:rPr>
              <a:t>Medical Science Liaisons</a:t>
            </a:r>
          </a:p>
          <a:p>
            <a:pPr>
              <a:buSzTx/>
              <a:buFontTx/>
              <a:buNone/>
              <a:defRPr/>
            </a:pPr>
            <a:endParaRPr lang="en-US" sz="2000" dirty="0" smtClean="0">
              <a:solidFill>
                <a:schemeClr val="tx1">
                  <a:lumMod val="50000"/>
                </a:schemeClr>
              </a:solidFill>
              <a:latin typeface="Arial" charset="0"/>
            </a:endParaRPr>
          </a:p>
          <a:p>
            <a:pPr>
              <a:buSzTx/>
              <a:defRPr/>
            </a:pPr>
            <a:r>
              <a:rPr lang="en-US" dirty="0" smtClean="0">
                <a:solidFill>
                  <a:schemeClr val="tx1">
                    <a:lumMod val="50000"/>
                  </a:schemeClr>
                </a:solidFill>
                <a:latin typeface="Arial" charset="0"/>
              </a:rPr>
              <a:t>Leverage </a:t>
            </a:r>
            <a:r>
              <a:rPr lang="en-US" dirty="0" err="1" smtClean="0">
                <a:solidFill>
                  <a:schemeClr val="tx1">
                    <a:lumMod val="50000"/>
                  </a:schemeClr>
                </a:solidFill>
                <a:latin typeface="Arial" charset="0"/>
              </a:rPr>
              <a:t>iPad</a:t>
            </a:r>
            <a:r>
              <a:rPr lang="en-US" dirty="0" smtClean="0">
                <a:solidFill>
                  <a:schemeClr val="tx1">
                    <a:lumMod val="50000"/>
                  </a:schemeClr>
                </a:solidFill>
                <a:latin typeface="Arial" charset="0"/>
              </a:rPr>
              <a:t> capabilities</a:t>
            </a:r>
          </a:p>
          <a:p>
            <a:pPr lvl="1">
              <a:defRPr/>
            </a:pPr>
            <a:r>
              <a:rPr lang="en-US" dirty="0" smtClean="0">
                <a:solidFill>
                  <a:schemeClr val="tx1">
                    <a:lumMod val="50000"/>
                  </a:schemeClr>
                </a:solidFill>
                <a:latin typeface="Arial" charset="0"/>
              </a:rPr>
              <a:t>GPS, Electronic Signature, Multimedia</a:t>
            </a:r>
          </a:p>
          <a:p>
            <a:pPr>
              <a:buSzTx/>
              <a:defRPr/>
            </a:pPr>
            <a:endParaRPr lang="en-US" sz="2000" dirty="0" smtClean="0">
              <a:latin typeface="Arial" charset="0"/>
            </a:endParaRPr>
          </a:p>
          <a:p>
            <a:pPr>
              <a:buSzTx/>
              <a:buNone/>
              <a:defRPr/>
            </a:pPr>
            <a:endParaRPr lang="en-US" sz="2000" dirty="0" smtClean="0">
              <a:latin typeface="Arial" charset="0"/>
            </a:endParaRPr>
          </a:p>
        </p:txBody>
      </p:sp>
      <p:pic>
        <p:nvPicPr>
          <p:cNvPr id="5" name="Picture 4" descr="ipad2_recto_newcolor150dpi.png"/>
          <p:cNvPicPr>
            <a:picLocks noChangeAspect="1"/>
          </p:cNvPicPr>
          <p:nvPr/>
        </p:nvPicPr>
        <p:blipFill>
          <a:blip r:embed="rId3"/>
          <a:stretch>
            <a:fillRect/>
          </a:stretch>
        </p:blipFill>
        <p:spPr>
          <a:xfrm>
            <a:off x="2743200" y="1748789"/>
            <a:ext cx="3429000" cy="1832611"/>
          </a:xfrm>
          <a:prstGeom prst="rect">
            <a:avLst/>
          </a:prstGeom>
        </p:spPr>
      </p:pic>
    </p:spTree>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bwMode="auto">
          <a:noFill/>
          <a:ln>
            <a:miter lim="800000"/>
            <a:headEnd/>
            <a:tailEnd/>
          </a:ln>
        </p:spPr>
        <p:txBody>
          <a:bodyPr vert="horz" wrap="square" lIns="91440" tIns="45720" rIns="91440" bIns="45720" numCol="1" compatLnSpc="1">
            <a:prstTxWarp prst="textNoShape">
              <a:avLst/>
            </a:prstTxWarp>
          </a:bodyPr>
          <a:lstStyle/>
          <a:p>
            <a:r>
              <a:rPr lang="en-US" smtClean="0">
                <a:latin typeface="Arial" pitchFamily="34" charset="0"/>
              </a:rPr>
              <a:t>MI TOUCH: WHY?</a:t>
            </a:r>
            <a:endParaRPr lang="fr-FR" smtClean="0">
              <a:latin typeface="Arial" pitchFamily="34" charset="0"/>
            </a:endParaRPr>
          </a:p>
        </p:txBody>
      </p:sp>
      <p:sp>
        <p:nvSpPr>
          <p:cNvPr id="19" name="Content Placeholder 2"/>
          <p:cNvSpPr txBox="1">
            <a:spLocks/>
          </p:cNvSpPr>
          <p:nvPr/>
        </p:nvSpPr>
        <p:spPr bwMode="auto">
          <a:xfrm>
            <a:off x="6003925" y="1428750"/>
            <a:ext cx="3140075" cy="4895850"/>
          </a:xfrm>
          <a:prstGeom prst="rect">
            <a:avLst/>
          </a:prstGeom>
          <a:noFill/>
          <a:ln w="9525">
            <a:noFill/>
            <a:miter lim="800000"/>
            <a:headEnd/>
            <a:tailEnd/>
          </a:ln>
        </p:spPr>
        <p:txBody>
          <a:bodyPr/>
          <a:lstStyle/>
          <a:p>
            <a:pPr marL="342900" indent="-342900">
              <a:spcBef>
                <a:spcPct val="20000"/>
              </a:spcBef>
              <a:buSzPct val="100000"/>
              <a:buFontTx/>
              <a:buBlip>
                <a:blip r:embed="rId3"/>
              </a:buBlip>
            </a:pPr>
            <a:r>
              <a:rPr lang="en-US" sz="2200" b="1" dirty="0">
                <a:solidFill>
                  <a:schemeClr val="tx1">
                    <a:lumMod val="50000"/>
                  </a:schemeClr>
                </a:solidFill>
              </a:rPr>
              <a:t>Tailor-made solution for </a:t>
            </a:r>
            <a:r>
              <a:rPr lang="en-US" sz="2200" b="1" dirty="0" err="1">
                <a:solidFill>
                  <a:schemeClr val="tx1">
                    <a:lumMod val="50000"/>
                  </a:schemeClr>
                </a:solidFill>
              </a:rPr>
              <a:t>iPad</a:t>
            </a:r>
            <a:endParaRPr lang="en-US" sz="2200" b="1" dirty="0">
              <a:solidFill>
                <a:schemeClr val="tx1">
                  <a:lumMod val="50000"/>
                </a:schemeClr>
              </a:solidFill>
            </a:endParaRPr>
          </a:p>
          <a:p>
            <a:pPr marL="342900" indent="-342900">
              <a:spcBef>
                <a:spcPct val="20000"/>
              </a:spcBef>
              <a:buSzPct val="100000"/>
              <a:buFontTx/>
              <a:buBlip>
                <a:blip r:embed="rId3"/>
              </a:buBlip>
            </a:pPr>
            <a:endParaRPr lang="en-US" sz="2200" b="1" dirty="0">
              <a:solidFill>
                <a:schemeClr val="tx1">
                  <a:lumMod val="50000"/>
                </a:schemeClr>
              </a:solidFill>
            </a:endParaRPr>
          </a:p>
          <a:p>
            <a:pPr marL="342900" indent="-342900">
              <a:spcBef>
                <a:spcPct val="20000"/>
              </a:spcBef>
              <a:buSzPct val="100000"/>
              <a:buFontTx/>
              <a:buBlip>
                <a:blip r:embed="rId3"/>
              </a:buBlip>
            </a:pPr>
            <a:r>
              <a:rPr lang="en-US" sz="2200" b="1" dirty="0">
                <a:solidFill>
                  <a:schemeClr val="tx1">
                    <a:lumMod val="50000"/>
                  </a:schemeClr>
                </a:solidFill>
              </a:rPr>
              <a:t>High Performance</a:t>
            </a:r>
          </a:p>
          <a:p>
            <a:pPr marL="342900" indent="-342900">
              <a:spcBef>
                <a:spcPct val="20000"/>
              </a:spcBef>
              <a:buSzPct val="100000"/>
              <a:buFontTx/>
              <a:buBlip>
                <a:blip r:embed="rId3"/>
              </a:buBlip>
            </a:pPr>
            <a:endParaRPr lang="en-US" sz="2200" b="1" dirty="0">
              <a:solidFill>
                <a:schemeClr val="tx1">
                  <a:lumMod val="50000"/>
                </a:schemeClr>
              </a:solidFill>
            </a:endParaRPr>
          </a:p>
          <a:p>
            <a:pPr marL="342900" indent="-342900">
              <a:spcBef>
                <a:spcPct val="20000"/>
              </a:spcBef>
              <a:buSzPct val="100000"/>
              <a:buFontTx/>
              <a:buBlip>
                <a:blip r:embed="rId3"/>
              </a:buBlip>
            </a:pPr>
            <a:r>
              <a:rPr lang="en-US" sz="2200" b="1" dirty="0">
                <a:solidFill>
                  <a:schemeClr val="tx1">
                    <a:lumMod val="50000"/>
                  </a:schemeClr>
                </a:solidFill>
              </a:rPr>
              <a:t>Simple &amp; fast</a:t>
            </a:r>
          </a:p>
          <a:p>
            <a:pPr marL="342900" indent="-342900">
              <a:spcBef>
                <a:spcPct val="20000"/>
              </a:spcBef>
              <a:buSzPct val="100000"/>
              <a:buFontTx/>
              <a:buBlip>
                <a:blip r:embed="rId3"/>
              </a:buBlip>
            </a:pPr>
            <a:endParaRPr lang="en-US" sz="2200" b="1" dirty="0">
              <a:solidFill>
                <a:schemeClr val="tx1">
                  <a:lumMod val="50000"/>
                </a:schemeClr>
              </a:solidFill>
            </a:endParaRPr>
          </a:p>
          <a:p>
            <a:pPr marL="342900" indent="-342900">
              <a:spcBef>
                <a:spcPct val="20000"/>
              </a:spcBef>
              <a:buSzPct val="100000"/>
              <a:buFontTx/>
              <a:buBlip>
                <a:blip r:embed="rId3"/>
              </a:buBlip>
            </a:pPr>
            <a:r>
              <a:rPr lang="en-US" sz="2200" b="1" dirty="0">
                <a:solidFill>
                  <a:schemeClr val="tx1">
                    <a:lumMod val="50000"/>
                  </a:schemeClr>
                </a:solidFill>
              </a:rPr>
              <a:t>It’s truly Mobile!</a:t>
            </a:r>
          </a:p>
        </p:txBody>
      </p:sp>
      <p:grpSp>
        <p:nvGrpSpPr>
          <p:cNvPr id="2" name="Group 4"/>
          <p:cNvGrpSpPr/>
          <p:nvPr/>
        </p:nvGrpSpPr>
        <p:grpSpPr>
          <a:xfrm>
            <a:off x="207638" y="1524000"/>
            <a:ext cx="5659762" cy="4114800"/>
            <a:chOff x="1143000" y="1457325"/>
            <a:chExt cx="6934200" cy="4800600"/>
          </a:xfrm>
        </p:grpSpPr>
        <p:pic>
          <p:nvPicPr>
            <p:cNvPr id="6" name="Picture 3"/>
            <p:cNvPicPr>
              <a:picLocks noChangeAspect="1" noChangeArrowheads="1"/>
            </p:cNvPicPr>
            <p:nvPr/>
          </p:nvPicPr>
          <p:blipFill>
            <a:blip r:embed="rId4"/>
            <a:srcRect/>
            <a:stretch>
              <a:fillRect/>
            </a:stretch>
          </p:blipFill>
          <p:spPr bwMode="auto">
            <a:xfrm>
              <a:off x="1143000" y="1457325"/>
              <a:ext cx="6934200" cy="4800600"/>
            </a:xfrm>
            <a:prstGeom prst="rect">
              <a:avLst/>
            </a:prstGeom>
            <a:noFill/>
            <a:ln w="9525">
              <a:noFill/>
              <a:miter lim="800000"/>
              <a:headEnd/>
              <a:tailEnd/>
            </a:ln>
            <a:effectLst/>
          </p:spPr>
        </p:pic>
        <p:pic>
          <p:nvPicPr>
            <p:cNvPr id="7" name="Picture 9" descr="D:\Profiles\jtbrunet\My Documents\1 -MOBILE INTELLIGENCE\FORMATIONS MI\Formations à venir - 2010 Versions\2012\MI TOUCH MAY 2012\IMG_0354.png"/>
            <p:cNvPicPr>
              <a:picLocks noChangeAspect="1" noChangeArrowheads="1"/>
            </p:cNvPicPr>
            <p:nvPr/>
          </p:nvPicPr>
          <p:blipFill>
            <a:blip r:embed="rId5"/>
            <a:srcRect l="58592" t="8212" b="72545"/>
            <a:stretch>
              <a:fillRect/>
            </a:stretch>
          </p:blipFill>
          <p:spPr bwMode="auto">
            <a:xfrm>
              <a:off x="5252866" y="1849280"/>
              <a:ext cx="2685582" cy="936000"/>
            </a:xfrm>
            <a:prstGeom prst="rect">
              <a:avLst/>
            </a:prstGeom>
            <a:noFill/>
            <a:ln w="9525">
              <a:noFill/>
              <a:miter lim="800000"/>
              <a:headEnd/>
              <a:tailEnd/>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3"/>
          <p:cNvSpPr>
            <a:spLocks noGrp="1"/>
          </p:cNvSpPr>
          <p:nvPr>
            <p:ph type="title"/>
          </p:nvPr>
        </p:nvSpPr>
        <p:spPr bwMode="auto">
          <a:noFill/>
          <a:ln>
            <a:miter lim="800000"/>
            <a:headEnd/>
            <a:tailEnd/>
          </a:ln>
        </p:spPr>
        <p:txBody>
          <a:bodyPr vert="horz" wrap="square" lIns="91440" tIns="45720" rIns="91440" bIns="45720" numCol="1" compatLnSpc="1">
            <a:prstTxWarp prst="textNoShape">
              <a:avLst/>
            </a:prstTxWarp>
          </a:bodyPr>
          <a:lstStyle/>
          <a:p>
            <a:r>
              <a:rPr lang="en-US" smtClean="0">
                <a:latin typeface="Arial" pitchFamily="34" charset="0"/>
              </a:rPr>
              <a:t>USEFUL COLLATERALS</a:t>
            </a:r>
          </a:p>
        </p:txBody>
      </p:sp>
      <p:sp>
        <p:nvSpPr>
          <p:cNvPr id="5" name="Content Placeholder 4"/>
          <p:cNvSpPr>
            <a:spLocks noGrp="1"/>
          </p:cNvSpPr>
          <p:nvPr>
            <p:ph idx="1"/>
          </p:nvPr>
        </p:nvSpPr>
        <p:spPr>
          <a:xfrm>
            <a:off x="304800" y="1295400"/>
            <a:ext cx="8229600" cy="5181600"/>
          </a:xfrm>
        </p:spPr>
        <p:txBody>
          <a:bodyPr/>
          <a:lstStyle/>
          <a:p>
            <a:pPr algn="ctr">
              <a:defRPr/>
            </a:pPr>
            <a:r>
              <a:rPr lang="en-US" dirty="0" smtClean="0">
                <a:solidFill>
                  <a:schemeClr val="tx1">
                    <a:lumMod val="50000"/>
                  </a:schemeClr>
                </a:solidFill>
              </a:rPr>
              <a:t>For any additional product information click here</a:t>
            </a:r>
            <a:r>
              <a:rPr lang="en-US" dirty="0" smtClean="0">
                <a:solidFill>
                  <a:schemeClr val="tx1"/>
                </a:solidFill>
              </a:rPr>
              <a:t>:</a:t>
            </a:r>
          </a:p>
          <a:p>
            <a:pPr algn="ctr">
              <a:buNone/>
              <a:defRPr/>
            </a:pPr>
            <a:r>
              <a:rPr lang="en-US" dirty="0" smtClean="0">
                <a:hlinkClick r:id="rId3"/>
              </a:rPr>
              <a:t>http://crm.cegedim-portal.com/resource/Product/MI/Pages/mi9.aspx?</a:t>
            </a:r>
            <a:endParaRPr lang="en-US" dirty="0" smtClean="0"/>
          </a:p>
          <a:p>
            <a:pPr lvl="1" algn="ctr">
              <a:defRPr/>
            </a:pPr>
            <a:endParaRPr lang="en-US" sz="2400" dirty="0"/>
          </a:p>
        </p:txBody>
      </p:sp>
      <p:sp>
        <p:nvSpPr>
          <p:cNvPr id="7" name="Content Placeholder 2"/>
          <p:cNvSpPr txBox="1">
            <a:spLocks/>
          </p:cNvSpPr>
          <p:nvPr/>
        </p:nvSpPr>
        <p:spPr bwMode="auto">
          <a:xfrm>
            <a:off x="2209800" y="5497513"/>
            <a:ext cx="4419600" cy="750887"/>
          </a:xfrm>
          <a:prstGeom prst="rect">
            <a:avLst/>
          </a:prstGeom>
          <a:ln>
            <a:miter lim="800000"/>
            <a:headEnd/>
            <a:tailEnd/>
          </a:ln>
        </p:spPr>
        <p:txBody>
          <a:bodyPr/>
          <a:lstStyle/>
          <a:p>
            <a:pPr marL="342900" indent="-342900" eaLnBrk="0" hangingPunct="0">
              <a:spcBef>
                <a:spcPct val="20000"/>
              </a:spcBef>
              <a:defRPr/>
            </a:pPr>
            <a:r>
              <a:rPr lang="en-US" sz="2400" b="1" dirty="0">
                <a:solidFill>
                  <a:schemeClr val="tx1">
                    <a:lumMod val="50000"/>
                  </a:schemeClr>
                </a:solidFill>
                <a:latin typeface="Arial" charset="0"/>
                <a:cs typeface="ＭＳ Ｐゴシック" pitchFamily="-107" charset="-128"/>
              </a:rPr>
              <a:t>Now let’s see the real thing…</a:t>
            </a:r>
          </a:p>
          <a:p>
            <a:pPr marL="342900" indent="-342900" eaLnBrk="0" hangingPunct="0">
              <a:spcBef>
                <a:spcPct val="20000"/>
              </a:spcBef>
              <a:buFontTx/>
              <a:buBlip>
                <a:blip r:embed="rId4"/>
              </a:buBlip>
              <a:defRPr/>
            </a:pPr>
            <a:endParaRPr lang="en-US" sz="2400" b="1" dirty="0">
              <a:solidFill>
                <a:schemeClr val="tx1">
                  <a:lumMod val="75000"/>
                  <a:lumOff val="25000"/>
                </a:schemeClr>
              </a:solidFill>
              <a:latin typeface="Arial" charset="0"/>
              <a:cs typeface="ＭＳ Ｐゴシック" pitchFamily="-107" charset="-128"/>
            </a:endParaRPr>
          </a:p>
        </p:txBody>
      </p:sp>
      <p:pic>
        <p:nvPicPr>
          <p:cNvPr id="8" name="Picture 7" descr="ipad2_recto_newcolor150dpi.png"/>
          <p:cNvPicPr>
            <a:picLocks noChangeAspect="1"/>
          </p:cNvPicPr>
          <p:nvPr/>
        </p:nvPicPr>
        <p:blipFill>
          <a:blip r:embed="rId5"/>
          <a:stretch>
            <a:fillRect/>
          </a:stretch>
        </p:blipFill>
        <p:spPr>
          <a:xfrm>
            <a:off x="1885950" y="2667000"/>
            <a:ext cx="5200650" cy="2779459"/>
          </a:xfrm>
          <a:prstGeom prst="rect">
            <a:avLst/>
          </a:prstGeom>
        </p:spPr>
      </p:pic>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3"/>
          <a:srcRect/>
          <a:stretch>
            <a:fillRect/>
          </a:stretch>
        </p:blipFill>
        <p:spPr bwMode="auto">
          <a:xfrm>
            <a:off x="1676400" y="1219200"/>
            <a:ext cx="6324600" cy="4743450"/>
          </a:xfrm>
          <a:prstGeom prst="rect">
            <a:avLst/>
          </a:prstGeom>
          <a:noFill/>
          <a:ln w="9525">
            <a:noFill/>
            <a:miter lim="800000"/>
            <a:headEnd/>
            <a:tailEnd/>
          </a:ln>
        </p:spPr>
      </p:pic>
      <p:sp>
        <p:nvSpPr>
          <p:cNvPr id="32771" name="Title 3"/>
          <p:cNvSpPr>
            <a:spLocks noGrp="1"/>
          </p:cNvSpPr>
          <p:nvPr>
            <p:ph type="title"/>
          </p:nvPr>
        </p:nvSpPr>
        <p:spPr bwMode="auto">
          <a:noFill/>
          <a:ln>
            <a:miter lim="800000"/>
            <a:headEnd/>
            <a:tailEnd/>
          </a:ln>
        </p:spPr>
        <p:txBody>
          <a:bodyPr vert="horz" wrap="square" lIns="91440" tIns="45720" rIns="91440" bIns="45720" numCol="1" compatLnSpc="1">
            <a:prstTxWarp prst="textNoShape">
              <a:avLst/>
            </a:prstTxWarp>
          </a:bodyPr>
          <a:lstStyle/>
          <a:p>
            <a:pPr eaLnBrk="1" hangingPunct="1"/>
            <a:r>
              <a:rPr lang="fr-FR" smtClean="0">
                <a:latin typeface="Arial" pitchFamily="34" charset="0"/>
                <a:cs typeface="Arial" pitchFamily="34" charset="0"/>
                <a:sym typeface="Arial" pitchFamily="34" charset="0"/>
              </a:rPr>
              <a:t>MI TOUCH </a:t>
            </a:r>
            <a:r>
              <a:rPr lang="en-US" smtClean="0">
                <a:latin typeface="Arial" pitchFamily="34" charset="0"/>
              </a:rPr>
              <a:t>– LOGGING ON</a:t>
            </a:r>
            <a:endParaRPr lang="fr-FR" smtClean="0">
              <a:latin typeface="Arial" pitchFamily="34" charset="0"/>
            </a:endParaRPr>
          </a:p>
        </p:txBody>
      </p:sp>
      <p:sp>
        <p:nvSpPr>
          <p:cNvPr id="17411" name="Content Placeholder 4"/>
          <p:cNvSpPr>
            <a:spLocks noGrp="1"/>
          </p:cNvSpPr>
          <p:nvPr>
            <p:ph idx="1"/>
          </p:nvPr>
        </p:nvSpPr>
        <p:spPr bwMode="auto">
          <a:xfrm>
            <a:off x="304800" y="1493838"/>
            <a:ext cx="8229600" cy="4830762"/>
          </a:xfrm>
          <a:ln>
            <a:miter lim="800000"/>
            <a:headEnd/>
            <a:tailEnd/>
          </a:ln>
        </p:spPr>
        <p:txBody>
          <a:bodyPr vert="horz" wrap="square" lIns="91440" tIns="45720" rIns="91440" bIns="45720" numCol="1" anchor="t" anchorCtr="0" compatLnSpc="1">
            <a:prstTxWarp prst="textNoShape">
              <a:avLst/>
            </a:prstTxWarp>
          </a:bodyPr>
          <a:lstStyle/>
          <a:p>
            <a:pPr lvl="1" eaLnBrk="1" hangingPunct="1">
              <a:buSzTx/>
              <a:buFontTx/>
              <a:buBlip>
                <a:blip r:embed="rId4"/>
              </a:buBlip>
              <a:defRPr/>
            </a:pPr>
            <a:endParaRPr lang="en-US" dirty="0" smtClean="0">
              <a:ea typeface="ＭＳ Ｐゴシック" pitchFamily="-107" charset="-128"/>
            </a:endParaRPr>
          </a:p>
          <a:p>
            <a:pPr lvl="1" eaLnBrk="1" hangingPunct="1">
              <a:buSzTx/>
              <a:buFontTx/>
              <a:buBlip>
                <a:blip r:embed="rId4"/>
              </a:buBlip>
              <a:defRPr/>
            </a:pPr>
            <a:endParaRPr lang="en-US" dirty="0" smtClean="0">
              <a:solidFill>
                <a:schemeClr val="tx1"/>
              </a:solidFill>
              <a:ea typeface="ＭＳ Ｐゴシック" pitchFamily="-107" charset="-128"/>
            </a:endParaRPr>
          </a:p>
        </p:txBody>
      </p:sp>
      <p:sp>
        <p:nvSpPr>
          <p:cNvPr id="32773" name="Rectangle à coins arrondis 3"/>
          <p:cNvSpPr>
            <a:spLocks noChangeArrowheads="1"/>
          </p:cNvSpPr>
          <p:nvPr/>
        </p:nvSpPr>
        <p:spPr bwMode="auto">
          <a:xfrm>
            <a:off x="228600" y="2591792"/>
            <a:ext cx="1219200" cy="510778"/>
          </a:xfrm>
          <a:prstGeom prst="wedgeRoundRectCallout">
            <a:avLst>
              <a:gd name="adj1" fmla="val 174883"/>
              <a:gd name="adj2" fmla="val -47684"/>
              <a:gd name="adj3" fmla="val 16667"/>
            </a:avLst>
          </a:prstGeom>
          <a:solidFill>
            <a:srgbClr val="FBFECE"/>
          </a:solidFill>
          <a:ln w="12700" algn="ctr">
            <a:solidFill>
              <a:schemeClr val="tx2"/>
            </a:solidFill>
            <a:round/>
            <a:headEnd/>
            <a:tailEnd/>
          </a:ln>
        </p:spPr>
        <p:txBody>
          <a:bodyPr wrap="square" anchor="ctr">
            <a:spAutoFit/>
          </a:bodyPr>
          <a:lstStyle/>
          <a:p>
            <a:r>
              <a:rPr lang="en-GB" sz="1200" dirty="0">
                <a:cs typeface="Arial" pitchFamily="34" charset="0"/>
                <a:sym typeface="Arial" pitchFamily="34" charset="0"/>
              </a:rPr>
              <a:t>Enter Login and Password</a:t>
            </a:r>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Title 3"/>
          <p:cNvSpPr>
            <a:spLocks noGrp="1"/>
          </p:cNvSpPr>
          <p:nvPr>
            <p:ph type="title"/>
          </p:nvPr>
        </p:nvSpPr>
        <p:spPr bwMode="auto">
          <a:noFill/>
          <a:ln>
            <a:miter lim="800000"/>
            <a:headEnd/>
            <a:tailEnd/>
          </a:ln>
        </p:spPr>
        <p:txBody>
          <a:bodyPr vert="horz" wrap="square" lIns="91440" tIns="45720" rIns="91440" bIns="45720" numCol="1" compatLnSpc="1">
            <a:prstTxWarp prst="textNoShape">
              <a:avLst/>
            </a:prstTxWarp>
          </a:bodyPr>
          <a:lstStyle/>
          <a:p>
            <a:pPr eaLnBrk="1" hangingPunct="1"/>
            <a:r>
              <a:rPr lang="fr-FR" smtClean="0">
                <a:latin typeface="Arial" pitchFamily="34" charset="0"/>
                <a:cs typeface="Arial" pitchFamily="34" charset="0"/>
                <a:sym typeface="Arial" pitchFamily="34" charset="0"/>
              </a:rPr>
              <a:t>MI TOUCH </a:t>
            </a:r>
            <a:r>
              <a:rPr lang="en-US" smtClean="0">
                <a:latin typeface="Arial" pitchFamily="34" charset="0"/>
              </a:rPr>
              <a:t>– HOMEPAGE</a:t>
            </a:r>
            <a:endParaRPr lang="fr-FR" smtClean="0">
              <a:latin typeface="Arial" pitchFamily="34" charset="0"/>
            </a:endParaRPr>
          </a:p>
        </p:txBody>
      </p:sp>
      <p:grpSp>
        <p:nvGrpSpPr>
          <p:cNvPr id="2" name="Group 19"/>
          <p:cNvGrpSpPr/>
          <p:nvPr/>
        </p:nvGrpSpPr>
        <p:grpSpPr>
          <a:xfrm>
            <a:off x="1143000" y="1457325"/>
            <a:ext cx="6934200" cy="4800600"/>
            <a:chOff x="1143000" y="1457325"/>
            <a:chExt cx="6934200" cy="4800600"/>
          </a:xfrm>
        </p:grpSpPr>
        <p:pic>
          <p:nvPicPr>
            <p:cNvPr id="444419" name="Picture 3"/>
            <p:cNvPicPr>
              <a:picLocks noChangeAspect="1" noChangeArrowheads="1"/>
            </p:cNvPicPr>
            <p:nvPr/>
          </p:nvPicPr>
          <p:blipFill>
            <a:blip r:embed="rId3"/>
            <a:srcRect/>
            <a:stretch>
              <a:fillRect/>
            </a:stretch>
          </p:blipFill>
          <p:spPr bwMode="auto">
            <a:xfrm>
              <a:off x="1143000" y="1457325"/>
              <a:ext cx="6934200" cy="4800600"/>
            </a:xfrm>
            <a:prstGeom prst="rect">
              <a:avLst/>
            </a:prstGeom>
            <a:noFill/>
            <a:ln w="9525">
              <a:noFill/>
              <a:miter lim="800000"/>
              <a:headEnd/>
              <a:tailEnd/>
            </a:ln>
            <a:effectLst/>
          </p:spPr>
        </p:pic>
        <p:pic>
          <p:nvPicPr>
            <p:cNvPr id="16" name="Picture 9" descr="D:\Profiles\jtbrunet\My Documents\1 -MOBILE INTELLIGENCE\FORMATIONS MI\Formations à venir - 2010 Versions\2012\MI TOUCH MAY 2012\IMG_0354.png"/>
            <p:cNvPicPr>
              <a:picLocks noChangeAspect="1" noChangeArrowheads="1"/>
            </p:cNvPicPr>
            <p:nvPr/>
          </p:nvPicPr>
          <p:blipFill>
            <a:blip r:embed="rId4"/>
            <a:srcRect l="58592" t="8212" b="72545"/>
            <a:stretch>
              <a:fillRect/>
            </a:stretch>
          </p:blipFill>
          <p:spPr bwMode="auto">
            <a:xfrm>
              <a:off x="5252866" y="1849280"/>
              <a:ext cx="2685582" cy="936000"/>
            </a:xfrm>
            <a:prstGeom prst="rect">
              <a:avLst/>
            </a:prstGeom>
            <a:noFill/>
            <a:ln w="9525">
              <a:noFill/>
              <a:miter lim="800000"/>
              <a:headEnd/>
              <a:tailEnd/>
            </a:ln>
          </p:spPr>
        </p:pic>
      </p:grpSp>
      <p:sp>
        <p:nvSpPr>
          <p:cNvPr id="14" name="Rectangle à coins arrondis 3"/>
          <p:cNvSpPr>
            <a:spLocks noChangeArrowheads="1"/>
          </p:cNvSpPr>
          <p:nvPr/>
        </p:nvSpPr>
        <p:spPr bwMode="auto">
          <a:xfrm>
            <a:off x="8343900" y="1742242"/>
            <a:ext cx="571500" cy="306467"/>
          </a:xfrm>
          <a:prstGeom prst="wedgeRoundRectCallout">
            <a:avLst>
              <a:gd name="adj1" fmla="val -208269"/>
              <a:gd name="adj2" fmla="val 110671"/>
              <a:gd name="adj3" fmla="val 16667"/>
            </a:avLst>
          </a:prstGeom>
          <a:solidFill>
            <a:srgbClr val="FBFECE"/>
          </a:solidFill>
          <a:ln w="12700" algn="ctr">
            <a:solidFill>
              <a:schemeClr val="tx2"/>
            </a:solidFill>
            <a:round/>
            <a:headEnd/>
            <a:tailEnd/>
          </a:ln>
        </p:spPr>
        <p:txBody>
          <a:bodyPr wrap="square" anchor="ctr">
            <a:spAutoFit/>
          </a:bodyPr>
          <a:lstStyle/>
          <a:p>
            <a:r>
              <a:rPr lang="en-GB" sz="1200">
                <a:cs typeface="Arial" pitchFamily="34" charset="0"/>
                <a:sym typeface="Arial" pitchFamily="34" charset="0"/>
              </a:rPr>
              <a:t>KPIs</a:t>
            </a:r>
          </a:p>
        </p:txBody>
      </p:sp>
      <p:sp>
        <p:nvSpPr>
          <p:cNvPr id="17" name="Rectangle à coins arrondis 3"/>
          <p:cNvSpPr>
            <a:spLocks noChangeArrowheads="1"/>
          </p:cNvSpPr>
          <p:nvPr/>
        </p:nvSpPr>
        <p:spPr bwMode="auto">
          <a:xfrm>
            <a:off x="8153400" y="2590800"/>
            <a:ext cx="838200" cy="510778"/>
          </a:xfrm>
          <a:prstGeom prst="wedgeRoundRectCallout">
            <a:avLst>
              <a:gd name="adj1" fmla="val -122474"/>
              <a:gd name="adj2" fmla="val 66684"/>
              <a:gd name="adj3" fmla="val 16667"/>
            </a:avLst>
          </a:prstGeom>
          <a:solidFill>
            <a:srgbClr val="FBFECE"/>
          </a:solidFill>
          <a:ln w="12700" algn="ctr">
            <a:solidFill>
              <a:schemeClr val="tx2"/>
            </a:solidFill>
            <a:round/>
            <a:headEnd/>
            <a:tailEnd/>
          </a:ln>
        </p:spPr>
        <p:txBody>
          <a:bodyPr wrap="square" anchor="ctr">
            <a:spAutoFit/>
          </a:bodyPr>
          <a:lstStyle/>
          <a:p>
            <a:r>
              <a:rPr lang="en-GB" sz="1200">
                <a:cs typeface="Arial" pitchFamily="34" charset="0"/>
                <a:sym typeface="Arial" pitchFamily="34" charset="0"/>
              </a:rPr>
              <a:t>Links to modules</a:t>
            </a:r>
          </a:p>
        </p:txBody>
      </p:sp>
      <p:sp>
        <p:nvSpPr>
          <p:cNvPr id="10" name="Rectangle à coins arrondis 3"/>
          <p:cNvSpPr>
            <a:spLocks noChangeArrowheads="1"/>
          </p:cNvSpPr>
          <p:nvPr/>
        </p:nvSpPr>
        <p:spPr bwMode="auto">
          <a:xfrm>
            <a:off x="30163" y="1457325"/>
            <a:ext cx="1265237" cy="371475"/>
          </a:xfrm>
          <a:prstGeom prst="wedgeRoundRectCallout">
            <a:avLst>
              <a:gd name="adj1" fmla="val 69315"/>
              <a:gd name="adj2" fmla="val 228563"/>
              <a:gd name="adj3" fmla="val 16667"/>
            </a:avLst>
          </a:prstGeom>
          <a:solidFill>
            <a:srgbClr val="FBFECE"/>
          </a:solidFill>
          <a:ln w="12700" algn="ctr">
            <a:solidFill>
              <a:schemeClr val="tx2"/>
            </a:solidFill>
            <a:round/>
            <a:headEnd/>
            <a:tailEnd/>
          </a:ln>
        </p:spPr>
        <p:txBody>
          <a:bodyPr wrap="none" anchor="ctr"/>
          <a:lstStyle/>
          <a:p>
            <a:r>
              <a:rPr lang="en-GB" sz="1200" dirty="0">
                <a:cs typeface="Arial" pitchFamily="34" charset="0"/>
                <a:sym typeface="Arial" pitchFamily="34" charset="0"/>
              </a:rPr>
              <a:t>Actions &amp; Alerts</a:t>
            </a:r>
          </a:p>
        </p:txBody>
      </p:sp>
      <p:sp>
        <p:nvSpPr>
          <p:cNvPr id="12" name="Rectangle à coins arrondis 3"/>
          <p:cNvSpPr>
            <a:spLocks noChangeArrowheads="1"/>
          </p:cNvSpPr>
          <p:nvPr/>
        </p:nvSpPr>
        <p:spPr bwMode="auto">
          <a:xfrm>
            <a:off x="2640013" y="1047710"/>
            <a:ext cx="865187" cy="306467"/>
          </a:xfrm>
          <a:prstGeom prst="wedgeRoundRectCallout">
            <a:avLst>
              <a:gd name="adj1" fmla="val 78653"/>
              <a:gd name="adj2" fmla="val 142894"/>
              <a:gd name="adj3" fmla="val 16667"/>
            </a:avLst>
          </a:prstGeom>
          <a:solidFill>
            <a:srgbClr val="FBFECE"/>
          </a:solidFill>
          <a:ln w="12700" algn="ctr">
            <a:solidFill>
              <a:schemeClr val="tx2"/>
            </a:solidFill>
            <a:round/>
            <a:headEnd/>
            <a:tailEnd/>
          </a:ln>
        </p:spPr>
        <p:txBody>
          <a:bodyPr anchor="ctr">
            <a:spAutoFit/>
          </a:bodyPr>
          <a:lstStyle/>
          <a:p>
            <a:r>
              <a:rPr lang="en-GB" sz="1200" dirty="0">
                <a:cs typeface="Arial" pitchFamily="34" charset="0"/>
                <a:sym typeface="Arial" pitchFamily="34" charset="0"/>
              </a:rPr>
              <a:t>Search</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up)">
                                      <p:cBhvr>
                                        <p:cTn id="11" dur="500"/>
                                        <p:tgtEl>
                                          <p:spTgt spid="1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up)">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P spid="10" grpId="0" animBg="1"/>
      <p:bldP spid="12"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4" name="Title 3"/>
          <p:cNvSpPr>
            <a:spLocks noGrp="1"/>
          </p:cNvSpPr>
          <p:nvPr>
            <p:ph type="title"/>
          </p:nvPr>
        </p:nvSpPr>
        <p:spPr bwMode="auto">
          <a:noFill/>
          <a:ln>
            <a:miter lim="800000"/>
            <a:headEnd/>
            <a:tailEnd/>
          </a:ln>
        </p:spPr>
        <p:txBody>
          <a:bodyPr vert="horz" wrap="square" lIns="91440" tIns="45720" rIns="91440" bIns="45720" numCol="1" compatLnSpc="1">
            <a:prstTxWarp prst="textNoShape">
              <a:avLst/>
            </a:prstTxWarp>
          </a:bodyPr>
          <a:lstStyle/>
          <a:p>
            <a:pPr eaLnBrk="1" hangingPunct="1"/>
            <a:r>
              <a:rPr lang="fr-FR" smtClean="0">
                <a:latin typeface="Arial" pitchFamily="34" charset="0"/>
                <a:cs typeface="Arial" pitchFamily="34" charset="0"/>
                <a:sym typeface="Arial" pitchFamily="34" charset="0"/>
              </a:rPr>
              <a:t>MI TOUCH </a:t>
            </a:r>
            <a:r>
              <a:rPr lang="en-US" smtClean="0">
                <a:latin typeface="Arial" pitchFamily="34" charset="0"/>
              </a:rPr>
              <a:t>– HOMEPAGE (NO CONNECTIVITY)</a:t>
            </a:r>
            <a:endParaRPr lang="fr-FR" smtClean="0">
              <a:latin typeface="Arial" pitchFamily="34" charset="0"/>
            </a:endParaRPr>
          </a:p>
        </p:txBody>
      </p:sp>
      <p:grpSp>
        <p:nvGrpSpPr>
          <p:cNvPr id="2" name="Group 19"/>
          <p:cNvGrpSpPr/>
          <p:nvPr/>
        </p:nvGrpSpPr>
        <p:grpSpPr>
          <a:xfrm>
            <a:off x="1371600" y="1219200"/>
            <a:ext cx="6705600" cy="5029200"/>
            <a:chOff x="1371600" y="1219200"/>
            <a:chExt cx="6705600" cy="5029200"/>
          </a:xfrm>
        </p:grpSpPr>
        <p:pic>
          <p:nvPicPr>
            <p:cNvPr id="445442" name="Picture 2"/>
            <p:cNvPicPr>
              <a:picLocks noChangeAspect="1" noChangeArrowheads="1"/>
            </p:cNvPicPr>
            <p:nvPr/>
          </p:nvPicPr>
          <p:blipFill>
            <a:blip r:embed="rId3"/>
            <a:srcRect/>
            <a:stretch>
              <a:fillRect/>
            </a:stretch>
          </p:blipFill>
          <p:spPr bwMode="auto">
            <a:xfrm>
              <a:off x="1371600" y="1219200"/>
              <a:ext cx="6705600" cy="5029200"/>
            </a:xfrm>
            <a:prstGeom prst="rect">
              <a:avLst/>
            </a:prstGeom>
            <a:noFill/>
            <a:ln w="9525">
              <a:noFill/>
              <a:miter lim="800000"/>
              <a:headEnd/>
              <a:tailEnd/>
            </a:ln>
            <a:effectLst/>
          </p:spPr>
        </p:pic>
        <p:pic>
          <p:nvPicPr>
            <p:cNvPr id="9" name="Picture 9" descr="D:\Profiles\jtbrunet\My Documents\1 -MOBILE INTELLIGENCE\FORMATIONS MI\Formations à venir - 2010 Versions\2012\MI TOUCH MAY 2012\IMG_0354.png"/>
            <p:cNvPicPr>
              <a:picLocks noChangeAspect="1" noChangeArrowheads="1"/>
            </p:cNvPicPr>
            <p:nvPr/>
          </p:nvPicPr>
          <p:blipFill>
            <a:blip r:embed="rId4"/>
            <a:srcRect l="58592" t="8212" b="72545"/>
            <a:stretch>
              <a:fillRect/>
            </a:stretch>
          </p:blipFill>
          <p:spPr bwMode="auto">
            <a:xfrm>
              <a:off x="5315418" y="1654800"/>
              <a:ext cx="2685582" cy="936000"/>
            </a:xfrm>
            <a:prstGeom prst="rect">
              <a:avLst/>
            </a:prstGeom>
            <a:noFill/>
            <a:ln w="9525">
              <a:noFill/>
              <a:miter lim="800000"/>
              <a:headEnd/>
              <a:tailEnd/>
            </a:ln>
          </p:spPr>
        </p:pic>
      </p:grpSp>
      <p:grpSp>
        <p:nvGrpSpPr>
          <p:cNvPr id="3" name="Group 9"/>
          <p:cNvGrpSpPr/>
          <p:nvPr/>
        </p:nvGrpSpPr>
        <p:grpSpPr>
          <a:xfrm>
            <a:off x="3276600" y="5562600"/>
            <a:ext cx="3505200" cy="568325"/>
            <a:chOff x="3276600" y="5562600"/>
            <a:chExt cx="3505200" cy="568325"/>
          </a:xfrm>
        </p:grpSpPr>
        <p:sp>
          <p:nvSpPr>
            <p:cNvPr id="13" name="Rectangle à coins arrondis 3"/>
            <p:cNvSpPr>
              <a:spLocks noChangeArrowheads="1"/>
            </p:cNvSpPr>
            <p:nvPr/>
          </p:nvSpPr>
          <p:spPr bwMode="auto">
            <a:xfrm>
              <a:off x="3276600" y="5562600"/>
              <a:ext cx="1524000" cy="568325"/>
            </a:xfrm>
            <a:prstGeom prst="wedgeRoundRectCallout">
              <a:avLst>
                <a:gd name="adj1" fmla="val 46333"/>
                <a:gd name="adj2" fmla="val -128708"/>
                <a:gd name="adj3" fmla="val 16667"/>
              </a:avLst>
            </a:prstGeom>
            <a:solidFill>
              <a:srgbClr val="FBFECE"/>
            </a:solidFill>
            <a:ln w="12700" algn="ctr">
              <a:solidFill>
                <a:schemeClr val="tx2"/>
              </a:solidFill>
              <a:round/>
              <a:headEnd/>
              <a:tailEnd/>
            </a:ln>
          </p:spPr>
          <p:txBody>
            <a:bodyPr wrap="none" anchor="ctr"/>
            <a:lstStyle/>
            <a:p>
              <a:endParaRPr lang="en-GB" sz="1400">
                <a:cs typeface="Arial" pitchFamily="34" charset="0"/>
                <a:sym typeface="Arial" pitchFamily="34" charset="0"/>
              </a:endParaRPr>
            </a:p>
          </p:txBody>
        </p:sp>
        <p:sp>
          <p:nvSpPr>
            <p:cNvPr id="17" name="Rectangle à coins arrondis 3"/>
            <p:cNvSpPr>
              <a:spLocks noChangeArrowheads="1"/>
            </p:cNvSpPr>
            <p:nvPr/>
          </p:nvSpPr>
          <p:spPr bwMode="auto">
            <a:xfrm>
              <a:off x="3276600" y="5562600"/>
              <a:ext cx="1524000" cy="568325"/>
            </a:xfrm>
            <a:prstGeom prst="wedgeRoundRectCallout">
              <a:avLst>
                <a:gd name="adj1" fmla="val -30810"/>
                <a:gd name="adj2" fmla="val -143333"/>
                <a:gd name="adj3" fmla="val 16667"/>
              </a:avLst>
            </a:prstGeom>
            <a:solidFill>
              <a:srgbClr val="FBFECE"/>
            </a:solidFill>
            <a:ln w="12700" algn="ctr">
              <a:solidFill>
                <a:schemeClr val="tx2"/>
              </a:solidFill>
              <a:round/>
              <a:headEnd/>
              <a:tailEnd/>
            </a:ln>
          </p:spPr>
          <p:txBody>
            <a:bodyPr wrap="none" anchor="ctr"/>
            <a:lstStyle/>
            <a:p>
              <a:endParaRPr lang="en-GB" sz="1400">
                <a:cs typeface="Arial" pitchFamily="34" charset="0"/>
                <a:sym typeface="Arial" pitchFamily="34" charset="0"/>
              </a:endParaRPr>
            </a:p>
          </p:txBody>
        </p:sp>
        <p:sp>
          <p:nvSpPr>
            <p:cNvPr id="18" name="Rectangle à coins arrondis 3"/>
            <p:cNvSpPr>
              <a:spLocks noChangeArrowheads="1"/>
            </p:cNvSpPr>
            <p:nvPr/>
          </p:nvSpPr>
          <p:spPr bwMode="auto">
            <a:xfrm>
              <a:off x="5562600" y="5562600"/>
              <a:ext cx="1219200" cy="568325"/>
            </a:xfrm>
            <a:prstGeom prst="wedgeRoundRectCallout">
              <a:avLst>
                <a:gd name="adj1" fmla="val -19120"/>
                <a:gd name="adj2" fmla="val -132884"/>
                <a:gd name="adj3" fmla="val 16667"/>
              </a:avLst>
            </a:prstGeom>
            <a:solidFill>
              <a:srgbClr val="FBFECE"/>
            </a:solidFill>
            <a:ln w="12700" algn="ctr">
              <a:solidFill>
                <a:schemeClr val="tx2"/>
              </a:solidFill>
              <a:round/>
              <a:headEnd/>
              <a:tailEnd/>
            </a:ln>
          </p:spPr>
          <p:txBody>
            <a:bodyPr wrap="none" anchor="ctr"/>
            <a:lstStyle/>
            <a:p>
              <a:r>
                <a:rPr lang="en-GB" sz="1400" dirty="0">
                  <a:cs typeface="Arial" pitchFamily="34" charset="0"/>
                  <a:sym typeface="Arial" pitchFamily="34" charset="0"/>
                </a:rPr>
                <a:t>Multimedia </a:t>
              </a:r>
            </a:p>
            <a:p>
              <a:r>
                <a:rPr lang="en-GB" sz="1400" dirty="0">
                  <a:cs typeface="Arial" pitchFamily="34" charset="0"/>
                  <a:sym typeface="Arial" pitchFamily="34" charset="0"/>
                </a:rPr>
                <a:t>Presentations</a:t>
              </a:r>
            </a:p>
          </p:txBody>
        </p:sp>
        <p:sp>
          <p:nvSpPr>
            <p:cNvPr id="19" name="Rectangle à coins arrondis 3"/>
            <p:cNvSpPr>
              <a:spLocks noChangeArrowheads="1"/>
            </p:cNvSpPr>
            <p:nvPr/>
          </p:nvSpPr>
          <p:spPr bwMode="auto">
            <a:xfrm>
              <a:off x="3276600" y="5562600"/>
              <a:ext cx="3505200" cy="568325"/>
            </a:xfrm>
            <a:prstGeom prst="wedgeRoundRectCallout">
              <a:avLst>
                <a:gd name="adj1" fmla="val 24940"/>
                <a:gd name="adj2" fmla="val -28407"/>
                <a:gd name="adj3" fmla="val 16667"/>
              </a:avLst>
            </a:prstGeom>
            <a:solidFill>
              <a:srgbClr val="FBFECE"/>
            </a:solidFill>
            <a:ln w="12700" algn="ctr">
              <a:solidFill>
                <a:schemeClr val="tx2"/>
              </a:solidFill>
              <a:round/>
              <a:headEnd/>
              <a:tailEnd/>
            </a:ln>
          </p:spPr>
          <p:txBody>
            <a:bodyPr wrap="none" anchor="ctr"/>
            <a:lstStyle/>
            <a:p>
              <a:r>
                <a:rPr lang="en-GB" sz="1200" dirty="0">
                  <a:cs typeface="Arial" pitchFamily="34" charset="0"/>
                  <a:sym typeface="Arial" pitchFamily="34" charset="0"/>
                </a:rPr>
                <a:t>Some Features are not available when Internet </a:t>
              </a:r>
              <a:endParaRPr lang="en-GB" sz="1200" dirty="0" smtClean="0">
                <a:cs typeface="Arial" pitchFamily="34" charset="0"/>
                <a:sym typeface="Arial" pitchFamily="34" charset="0"/>
              </a:endParaRPr>
            </a:p>
            <a:p>
              <a:pPr algn="ctr"/>
              <a:r>
                <a:rPr lang="en-GB" sz="1200" dirty="0" smtClean="0">
                  <a:cs typeface="Arial" pitchFamily="34" charset="0"/>
                  <a:sym typeface="Arial" pitchFamily="34" charset="0"/>
                </a:rPr>
                <a:t>connectivity </a:t>
              </a:r>
              <a:r>
                <a:rPr lang="en-GB" sz="1200" dirty="0">
                  <a:cs typeface="Arial" pitchFamily="34" charset="0"/>
                  <a:sym typeface="Arial" pitchFamily="34" charset="0"/>
                </a:rPr>
                <a:t>is </a:t>
              </a:r>
              <a:r>
                <a:rPr lang="en-GB" sz="1200" dirty="0" smtClean="0">
                  <a:cs typeface="Arial" pitchFamily="34" charset="0"/>
                  <a:sym typeface="Arial" pitchFamily="34" charset="0"/>
                </a:rPr>
                <a:t>lost.</a:t>
              </a:r>
              <a:endParaRPr lang="en-GB" sz="1200" dirty="0">
                <a:cs typeface="Arial" pitchFamily="34" charset="0"/>
                <a:sym typeface="Arial" pitchFamily="34" charset="0"/>
              </a:endParaRPr>
            </a:p>
          </p:txBody>
        </p:sp>
      </p:grpSp>
    </p:spTree>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7"/>
          <p:cNvPicPr>
            <a:picLocks noChangeAspect="1" noChangeArrowheads="1"/>
          </p:cNvPicPr>
          <p:nvPr/>
        </p:nvPicPr>
        <p:blipFill>
          <a:blip r:embed="rId3"/>
          <a:srcRect/>
          <a:stretch>
            <a:fillRect/>
          </a:stretch>
        </p:blipFill>
        <p:spPr bwMode="auto">
          <a:xfrm>
            <a:off x="1371600" y="1981200"/>
            <a:ext cx="6275388" cy="4648200"/>
          </a:xfrm>
          <a:prstGeom prst="rect">
            <a:avLst/>
          </a:prstGeom>
          <a:noFill/>
          <a:ln w="9525">
            <a:noFill/>
            <a:miter lim="800000"/>
            <a:headEnd/>
            <a:tailEnd/>
          </a:ln>
        </p:spPr>
      </p:pic>
      <p:sp>
        <p:nvSpPr>
          <p:cNvPr id="14342" name="Title 3"/>
          <p:cNvSpPr>
            <a:spLocks noGrp="1"/>
          </p:cNvSpPr>
          <p:nvPr>
            <p:ph type="title"/>
          </p:nvPr>
        </p:nvSpPr>
        <p:spPr bwMode="auto">
          <a:noFill/>
          <a:ln>
            <a:miter lim="800000"/>
            <a:headEnd/>
            <a:tailEnd/>
          </a:ln>
        </p:spPr>
        <p:txBody>
          <a:bodyPr vert="horz" wrap="square" lIns="91440" tIns="45720" rIns="91440" bIns="45720" numCol="1" compatLnSpc="1">
            <a:prstTxWarp prst="textNoShape">
              <a:avLst/>
            </a:prstTxWarp>
          </a:bodyPr>
          <a:lstStyle/>
          <a:p>
            <a:pPr eaLnBrk="1" hangingPunct="1"/>
            <a:r>
              <a:rPr lang="fr-FR" sz="3000" smtClean="0">
                <a:latin typeface="Arial" charset="0"/>
                <a:cs typeface="Arial" charset="0"/>
                <a:sym typeface="Arial" charset="0"/>
              </a:rPr>
              <a:t>NAVIGATION BAR</a:t>
            </a:r>
            <a:endParaRPr lang="fr-FR" sz="2400" smtClean="0">
              <a:latin typeface="Arial" charset="0"/>
            </a:endParaRPr>
          </a:p>
        </p:txBody>
      </p:sp>
      <p:sp>
        <p:nvSpPr>
          <p:cNvPr id="8" name="Content Placeholder 2"/>
          <p:cNvSpPr>
            <a:spLocks noGrp="1"/>
          </p:cNvSpPr>
          <p:nvPr>
            <p:ph idx="4294967295"/>
          </p:nvPr>
        </p:nvSpPr>
        <p:spPr bwMode="auto">
          <a:xfrm>
            <a:off x="0" y="990600"/>
            <a:ext cx="8486775" cy="4343400"/>
          </a:xfrm>
          <a:prstGeom prst="rect">
            <a:avLst/>
          </a:prstGeom>
          <a:ln>
            <a:miter lim="800000"/>
            <a:headEnd/>
            <a:tailEnd/>
          </a:ln>
        </p:spPr>
        <p:txBody>
          <a:bodyPr vert="horz" wrap="square" lIns="91440" tIns="45720" rIns="91440" bIns="45720" numCol="1" anchor="t" anchorCtr="0" compatLnSpc="1">
            <a:prstTxWarp prst="textNoShape">
              <a:avLst/>
            </a:prstTxWarp>
          </a:bodyPr>
          <a:lstStyle/>
          <a:p>
            <a:pPr algn="just">
              <a:buSzTx/>
              <a:defRPr/>
            </a:pPr>
            <a:r>
              <a:rPr lang="en-GB" sz="1800" dirty="0" smtClean="0">
                <a:solidFill>
                  <a:schemeClr val="tx1">
                    <a:lumMod val="50000"/>
                  </a:schemeClr>
                </a:solidFill>
              </a:rPr>
              <a:t>At the bottom of each screen of the application, except the Home page and all the pages that are in edit mode, the navigation bar enables the user to access </a:t>
            </a:r>
            <a:r>
              <a:rPr lang="en-GB" sz="1800" dirty="0" smtClean="0">
                <a:solidFill>
                  <a:srgbClr val="E0218A"/>
                </a:solidFill>
              </a:rPr>
              <a:t>some main functions </a:t>
            </a:r>
            <a:r>
              <a:rPr lang="en-GB" sz="1800" dirty="0" smtClean="0">
                <a:solidFill>
                  <a:schemeClr val="tx1">
                    <a:lumMod val="50000"/>
                  </a:schemeClr>
                </a:solidFill>
              </a:rPr>
              <a:t>of the MI Touch application.</a:t>
            </a:r>
            <a:endParaRPr lang="en-US" sz="1800" dirty="0" smtClean="0">
              <a:solidFill>
                <a:schemeClr val="tx1">
                  <a:lumMod val="50000"/>
                </a:schemeClr>
              </a:solidFill>
              <a:latin typeface="Arial" charset="0"/>
            </a:endParaRPr>
          </a:p>
          <a:p>
            <a:pPr lvl="1" algn="just">
              <a:buSzTx/>
              <a:buFontTx/>
              <a:buNone/>
              <a:defRPr/>
            </a:pPr>
            <a:endParaRPr lang="en-US" sz="1000" dirty="0" smtClean="0">
              <a:solidFill>
                <a:srgbClr val="59595B"/>
              </a:solidFill>
            </a:endParaRPr>
          </a:p>
          <a:p>
            <a:pPr algn="just">
              <a:buSzTx/>
              <a:buFontTx/>
              <a:buNone/>
              <a:defRPr/>
            </a:pPr>
            <a:endParaRPr lang="en-US" sz="2000" dirty="0" smtClean="0">
              <a:solidFill>
                <a:schemeClr val="bg2">
                  <a:lumMod val="50000"/>
                </a:schemeClr>
              </a:solidFill>
              <a:latin typeface="Arial" charset="0"/>
            </a:endParaRPr>
          </a:p>
        </p:txBody>
      </p:sp>
      <p:sp>
        <p:nvSpPr>
          <p:cNvPr id="9" name="Rectangle à coins arrondis 4"/>
          <p:cNvSpPr>
            <a:spLocks noChangeArrowheads="1"/>
          </p:cNvSpPr>
          <p:nvPr/>
        </p:nvSpPr>
        <p:spPr bwMode="auto">
          <a:xfrm>
            <a:off x="6934200" y="6019800"/>
            <a:ext cx="1933575" cy="762000"/>
          </a:xfrm>
          <a:prstGeom prst="wedgeRoundRectCallout">
            <a:avLst>
              <a:gd name="adj1" fmla="val -123759"/>
              <a:gd name="adj2" fmla="val 13759"/>
              <a:gd name="adj3" fmla="val 16667"/>
            </a:avLst>
          </a:prstGeom>
          <a:solidFill>
            <a:srgbClr val="FBFECE"/>
          </a:solidFill>
          <a:ln w="12700" algn="ctr">
            <a:solidFill>
              <a:schemeClr val="tx2"/>
            </a:solidFill>
            <a:round/>
            <a:headEnd/>
            <a:tailEnd/>
          </a:ln>
        </p:spPr>
        <p:txBody>
          <a:bodyPr anchor="ctr"/>
          <a:lstStyle/>
          <a:p>
            <a:pPr algn="ctr" defTabSz="457200">
              <a:spcBef>
                <a:spcPct val="50000"/>
              </a:spcBef>
              <a:buClr>
                <a:srgbClr val="6600CC"/>
              </a:buClr>
            </a:pPr>
            <a:r>
              <a:rPr lang="en-US" sz="1400" b="1">
                <a:solidFill>
                  <a:srgbClr val="E0218A"/>
                </a:solidFill>
                <a:ea typeface="MS PGothic" pitchFamily="34" charset="-128"/>
                <a:sym typeface="Arial" charset="0"/>
              </a:rPr>
              <a:t>Functions</a:t>
            </a:r>
            <a:r>
              <a:rPr lang="en-US" sz="1400">
                <a:solidFill>
                  <a:srgbClr val="3F3F3F"/>
                </a:solidFill>
                <a:ea typeface="MS PGothic" pitchFamily="34" charset="-128"/>
                <a:sym typeface="Arial" charset="0"/>
              </a:rPr>
              <a:t>: give access to other features</a:t>
            </a:r>
          </a:p>
        </p:txBody>
      </p:sp>
      <p:sp>
        <p:nvSpPr>
          <p:cNvPr id="14" name="Rectangle à coins arrondis 4"/>
          <p:cNvSpPr>
            <a:spLocks noChangeArrowheads="1"/>
          </p:cNvSpPr>
          <p:nvPr/>
        </p:nvSpPr>
        <p:spPr bwMode="auto">
          <a:xfrm>
            <a:off x="720725" y="5791200"/>
            <a:ext cx="1933575" cy="762000"/>
          </a:xfrm>
          <a:prstGeom prst="wedgeRoundRectCallout">
            <a:avLst>
              <a:gd name="adj1" fmla="val 103824"/>
              <a:gd name="adj2" fmla="val 46162"/>
              <a:gd name="adj3" fmla="val 16667"/>
            </a:avLst>
          </a:prstGeom>
          <a:solidFill>
            <a:srgbClr val="FBFECE"/>
          </a:solidFill>
          <a:ln w="12700" algn="ctr">
            <a:solidFill>
              <a:schemeClr val="tx2"/>
            </a:solidFill>
            <a:round/>
            <a:headEnd/>
            <a:tailEnd/>
          </a:ln>
        </p:spPr>
        <p:txBody>
          <a:bodyPr anchor="ctr"/>
          <a:lstStyle/>
          <a:p>
            <a:pPr algn="ctr" defTabSz="457200">
              <a:spcBef>
                <a:spcPct val="50000"/>
              </a:spcBef>
              <a:buClr>
                <a:srgbClr val="6600CC"/>
              </a:buClr>
            </a:pPr>
            <a:r>
              <a:rPr lang="en-US" sz="1400" b="1">
                <a:solidFill>
                  <a:srgbClr val="E0218A"/>
                </a:solidFill>
                <a:ea typeface="MS PGothic" pitchFamily="34" charset="-128"/>
                <a:sym typeface="Arial" charset="0"/>
              </a:rPr>
              <a:t>Home</a:t>
            </a:r>
            <a:r>
              <a:rPr lang="en-US" sz="1400">
                <a:solidFill>
                  <a:srgbClr val="3F3F3F"/>
                </a:solidFill>
                <a:ea typeface="MS PGothic" pitchFamily="34" charset="-128"/>
                <a:sym typeface="Arial" charset="0"/>
              </a:rPr>
              <a:t> &amp; </a:t>
            </a:r>
            <a:r>
              <a:rPr lang="en-US" sz="1400" b="1">
                <a:solidFill>
                  <a:srgbClr val="E0218A"/>
                </a:solidFill>
                <a:ea typeface="MS PGothic" pitchFamily="34" charset="-128"/>
                <a:sym typeface="Arial" charset="0"/>
              </a:rPr>
              <a:t>Search</a:t>
            </a:r>
            <a:r>
              <a:rPr lang="en-US" sz="1400">
                <a:solidFill>
                  <a:srgbClr val="3F3F3F"/>
                </a:solidFill>
                <a:ea typeface="MS PGothic" pitchFamily="34" charset="-128"/>
                <a:sym typeface="Arial" charset="0"/>
              </a:rPr>
              <a:t> icons available throughout the App</a:t>
            </a:r>
          </a:p>
        </p:txBody>
      </p:sp>
      <p:sp>
        <p:nvSpPr>
          <p:cNvPr id="14343" name="Rectangle 13"/>
          <p:cNvSpPr>
            <a:spLocks noChangeArrowheads="1"/>
          </p:cNvSpPr>
          <p:nvPr/>
        </p:nvSpPr>
        <p:spPr bwMode="auto">
          <a:xfrm>
            <a:off x="3709988" y="6292850"/>
            <a:ext cx="1014412" cy="360363"/>
          </a:xfrm>
          <a:prstGeom prst="rect">
            <a:avLst/>
          </a:prstGeom>
          <a:noFill/>
          <a:ln w="38100" algn="ctr">
            <a:solidFill>
              <a:srgbClr val="E0218A"/>
            </a:solidFill>
            <a:round/>
            <a:headEnd/>
            <a:tailEnd/>
          </a:ln>
        </p:spPr>
        <p:txBody>
          <a:bodyPr wrap="none" anchor="ctr"/>
          <a:lstStyle/>
          <a:p>
            <a:pPr algn="r" defTabSz="457200"/>
            <a:endParaRPr lang="en-GB" sz="2400">
              <a:solidFill>
                <a:srgbClr val="F48026"/>
              </a:solidFill>
              <a:ea typeface="MS PGothic" pitchFamily="34" charset="-128"/>
              <a:sym typeface="Arial" charset="0"/>
            </a:endParaRPr>
          </a:p>
        </p:txBody>
      </p:sp>
      <p:sp>
        <p:nvSpPr>
          <p:cNvPr id="14344" name="Rectangle 13"/>
          <p:cNvSpPr>
            <a:spLocks noChangeArrowheads="1"/>
          </p:cNvSpPr>
          <p:nvPr/>
        </p:nvSpPr>
        <p:spPr bwMode="auto">
          <a:xfrm>
            <a:off x="4724400" y="6294438"/>
            <a:ext cx="762000" cy="360362"/>
          </a:xfrm>
          <a:prstGeom prst="rect">
            <a:avLst/>
          </a:prstGeom>
          <a:noFill/>
          <a:ln w="38100" algn="ctr">
            <a:solidFill>
              <a:srgbClr val="E0218A"/>
            </a:solidFill>
            <a:round/>
            <a:headEnd/>
            <a:tailEnd/>
          </a:ln>
        </p:spPr>
        <p:txBody>
          <a:bodyPr wrap="none" anchor="ctr"/>
          <a:lstStyle/>
          <a:p>
            <a:pPr algn="r" defTabSz="457200"/>
            <a:endParaRPr lang="en-GB" sz="2400">
              <a:solidFill>
                <a:srgbClr val="F48026"/>
              </a:solidFill>
              <a:ea typeface="MS PGothic" pitchFamily="34" charset="-128"/>
              <a:sym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ipe(down)">
                                      <p:cBhvr>
                                        <p:cTn id="1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4"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p:cNvGrpSpPr/>
          <p:nvPr/>
        </p:nvGrpSpPr>
        <p:grpSpPr>
          <a:xfrm>
            <a:off x="1543050" y="1660525"/>
            <a:ext cx="5791200" cy="4343400"/>
            <a:chOff x="1543050" y="1660525"/>
            <a:chExt cx="5791200" cy="4343400"/>
          </a:xfrm>
        </p:grpSpPr>
        <p:pic>
          <p:nvPicPr>
            <p:cNvPr id="38914" name="Picture 2"/>
            <p:cNvPicPr>
              <a:picLocks noChangeAspect="1" noChangeArrowheads="1"/>
            </p:cNvPicPr>
            <p:nvPr/>
          </p:nvPicPr>
          <p:blipFill>
            <a:blip r:embed="rId3"/>
            <a:srcRect/>
            <a:stretch>
              <a:fillRect/>
            </a:stretch>
          </p:blipFill>
          <p:spPr bwMode="auto">
            <a:xfrm>
              <a:off x="1543050" y="1660525"/>
              <a:ext cx="5791200" cy="4343400"/>
            </a:xfrm>
            <a:prstGeom prst="rect">
              <a:avLst/>
            </a:prstGeom>
            <a:noFill/>
            <a:ln w="9525">
              <a:noFill/>
              <a:miter lim="800000"/>
              <a:headEnd/>
              <a:tailEnd/>
            </a:ln>
          </p:spPr>
        </p:pic>
        <p:pic>
          <p:nvPicPr>
            <p:cNvPr id="6" name="Picture 5" descr="SOS.JPG"/>
            <p:cNvPicPr>
              <a:picLocks noChangeAspect="1"/>
            </p:cNvPicPr>
            <p:nvPr/>
          </p:nvPicPr>
          <p:blipFill>
            <a:blip r:embed="rId4"/>
            <a:stretch>
              <a:fillRect/>
            </a:stretch>
          </p:blipFill>
          <p:spPr>
            <a:xfrm>
              <a:off x="4460557" y="3383280"/>
              <a:ext cx="1685925" cy="304800"/>
            </a:xfrm>
            <a:prstGeom prst="rect">
              <a:avLst/>
            </a:prstGeom>
          </p:spPr>
        </p:pic>
      </p:grpSp>
      <p:sp>
        <p:nvSpPr>
          <p:cNvPr id="38915" name="Title 3"/>
          <p:cNvSpPr>
            <a:spLocks noGrp="1"/>
          </p:cNvSpPr>
          <p:nvPr>
            <p:ph type="title"/>
          </p:nvPr>
        </p:nvSpPr>
        <p:spPr bwMode="auto">
          <a:noFill/>
          <a:ln>
            <a:miter lim="800000"/>
            <a:headEnd/>
            <a:tailEnd/>
          </a:ln>
        </p:spPr>
        <p:txBody>
          <a:bodyPr vert="horz" wrap="square" lIns="91440" tIns="45720" rIns="91440" bIns="45720" numCol="1" compatLnSpc="1">
            <a:prstTxWarp prst="textNoShape">
              <a:avLst/>
            </a:prstTxWarp>
          </a:bodyPr>
          <a:lstStyle/>
          <a:p>
            <a:pPr eaLnBrk="1" hangingPunct="1"/>
            <a:r>
              <a:rPr lang="fr-FR" dirty="0" smtClean="0">
                <a:latin typeface="Arial" pitchFamily="34" charset="0"/>
                <a:cs typeface="Arial" pitchFamily="34" charset="0"/>
                <a:sym typeface="Arial" pitchFamily="34" charset="0"/>
              </a:rPr>
              <a:t>MI TOUCH</a:t>
            </a:r>
            <a:r>
              <a:rPr lang="en-US" dirty="0" smtClean="0">
                <a:latin typeface="Arial" pitchFamily="34" charset="0"/>
              </a:rPr>
              <a:t> – CUSTOMER SEARCH PAGE</a:t>
            </a:r>
            <a:endParaRPr lang="fr-FR" dirty="0" smtClean="0">
              <a:latin typeface="Arial" pitchFamily="34" charset="0"/>
            </a:endParaRPr>
          </a:p>
        </p:txBody>
      </p:sp>
      <p:sp>
        <p:nvSpPr>
          <p:cNvPr id="8" name="Rectangle à coins arrondis 3"/>
          <p:cNvSpPr>
            <a:spLocks noChangeArrowheads="1"/>
          </p:cNvSpPr>
          <p:nvPr/>
        </p:nvSpPr>
        <p:spPr bwMode="auto">
          <a:xfrm>
            <a:off x="7772400" y="1189911"/>
            <a:ext cx="1143000" cy="715089"/>
          </a:xfrm>
          <a:prstGeom prst="wedgeRoundRectCallout">
            <a:avLst>
              <a:gd name="adj1" fmla="val -180533"/>
              <a:gd name="adj2" fmla="val 63650"/>
              <a:gd name="adj3" fmla="val 16667"/>
            </a:avLst>
          </a:prstGeom>
          <a:solidFill>
            <a:srgbClr val="FBFECE"/>
          </a:solidFill>
          <a:ln w="12700" algn="ctr">
            <a:solidFill>
              <a:schemeClr val="tx2"/>
            </a:solidFill>
            <a:round/>
            <a:headEnd/>
            <a:tailEnd/>
          </a:ln>
        </p:spPr>
        <p:txBody>
          <a:bodyPr wrap="square" anchor="ctr">
            <a:spAutoFit/>
          </a:bodyPr>
          <a:lstStyle/>
          <a:p>
            <a:r>
              <a:rPr lang="en-GB" sz="1200" dirty="0">
                <a:cs typeface="Arial" pitchFamily="34" charset="0"/>
                <a:sym typeface="Arial" pitchFamily="34" charset="0"/>
              </a:rPr>
              <a:t>Individual search using a constraint </a:t>
            </a:r>
          </a:p>
        </p:txBody>
      </p:sp>
      <p:sp>
        <p:nvSpPr>
          <p:cNvPr id="10" name="Rectangle à coins arrondis 3"/>
          <p:cNvSpPr>
            <a:spLocks noChangeArrowheads="1"/>
          </p:cNvSpPr>
          <p:nvPr/>
        </p:nvSpPr>
        <p:spPr bwMode="auto">
          <a:xfrm>
            <a:off x="180975" y="922775"/>
            <a:ext cx="1190625" cy="715089"/>
          </a:xfrm>
          <a:prstGeom prst="wedgeRoundRectCallout">
            <a:avLst>
              <a:gd name="adj1" fmla="val 201823"/>
              <a:gd name="adj2" fmla="val 183814"/>
              <a:gd name="adj3" fmla="val 16667"/>
            </a:avLst>
          </a:prstGeom>
          <a:solidFill>
            <a:srgbClr val="FBFECE"/>
          </a:solidFill>
          <a:ln w="12700" algn="ctr">
            <a:solidFill>
              <a:schemeClr val="tx2"/>
            </a:solidFill>
            <a:round/>
            <a:headEnd/>
            <a:tailEnd/>
          </a:ln>
        </p:spPr>
        <p:txBody>
          <a:bodyPr wrap="square" anchor="ctr">
            <a:spAutoFit/>
          </a:bodyPr>
          <a:lstStyle/>
          <a:p>
            <a:r>
              <a:rPr lang="en-GB" sz="1200" dirty="0">
                <a:cs typeface="Arial" pitchFamily="34" charset="0"/>
                <a:sym typeface="Arial" pitchFamily="34" charset="0"/>
              </a:rPr>
              <a:t>One or more criteria can be selected</a:t>
            </a:r>
          </a:p>
        </p:txBody>
      </p:sp>
      <p:sp>
        <p:nvSpPr>
          <p:cNvPr id="7" name="Rectangle à coins arrondis 3"/>
          <p:cNvSpPr>
            <a:spLocks noChangeArrowheads="1"/>
          </p:cNvSpPr>
          <p:nvPr/>
        </p:nvSpPr>
        <p:spPr bwMode="auto">
          <a:xfrm>
            <a:off x="5819775" y="3962400"/>
            <a:ext cx="1952625" cy="1736646"/>
          </a:xfrm>
          <a:prstGeom prst="wedgeRoundRectCallout">
            <a:avLst>
              <a:gd name="adj1" fmla="val -36360"/>
              <a:gd name="adj2" fmla="val -69466"/>
              <a:gd name="adj3" fmla="val 16667"/>
            </a:avLst>
          </a:prstGeom>
          <a:solidFill>
            <a:srgbClr val="FBFECE"/>
          </a:solidFill>
          <a:ln w="12700" algn="ctr">
            <a:solidFill>
              <a:schemeClr val="tx2"/>
            </a:solidFill>
            <a:round/>
            <a:headEnd/>
            <a:tailEnd/>
          </a:ln>
        </p:spPr>
        <p:txBody>
          <a:bodyPr wrap="square" anchor="ctr">
            <a:spAutoFit/>
          </a:bodyPr>
          <a:lstStyle/>
          <a:p>
            <a:r>
              <a:rPr lang="en-US" sz="1200" dirty="0" smtClean="0"/>
              <a:t>Continue Search on server link allows a user to search for other Customers with the same name (first, last or partial) as a Customer that is already aligned to them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up)">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7"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7" name="Picture 3"/>
          <p:cNvPicPr>
            <a:picLocks noChangeAspect="1" noChangeArrowheads="1"/>
          </p:cNvPicPr>
          <p:nvPr/>
        </p:nvPicPr>
        <p:blipFill>
          <a:blip r:embed="rId3"/>
          <a:srcRect/>
          <a:stretch>
            <a:fillRect/>
          </a:stretch>
        </p:blipFill>
        <p:spPr bwMode="auto">
          <a:xfrm>
            <a:off x="2819400" y="2819400"/>
            <a:ext cx="5738813" cy="3619500"/>
          </a:xfrm>
          <a:prstGeom prst="rect">
            <a:avLst/>
          </a:prstGeom>
          <a:noFill/>
          <a:ln w="9525">
            <a:noFill/>
            <a:miter lim="800000"/>
            <a:headEnd/>
            <a:tailEnd/>
          </a:ln>
        </p:spPr>
      </p:pic>
      <p:pic>
        <p:nvPicPr>
          <p:cNvPr id="48131" name="Picture 8"/>
          <p:cNvPicPr>
            <a:picLocks noChangeAspect="1" noChangeArrowheads="1"/>
          </p:cNvPicPr>
          <p:nvPr/>
        </p:nvPicPr>
        <p:blipFill>
          <a:blip r:embed="rId4"/>
          <a:srcRect/>
          <a:stretch>
            <a:fillRect/>
          </a:stretch>
        </p:blipFill>
        <p:spPr bwMode="auto">
          <a:xfrm>
            <a:off x="325438" y="1127125"/>
            <a:ext cx="3332162" cy="3292475"/>
          </a:xfrm>
          <a:prstGeom prst="rect">
            <a:avLst/>
          </a:prstGeom>
          <a:noFill/>
          <a:ln w="9525">
            <a:noFill/>
            <a:miter lim="800000"/>
            <a:headEnd/>
            <a:tailEnd/>
          </a:ln>
        </p:spPr>
      </p:pic>
      <p:sp>
        <p:nvSpPr>
          <p:cNvPr id="48132" name="Title 1"/>
          <p:cNvSpPr>
            <a:spLocks noGrp="1"/>
          </p:cNvSpPr>
          <p:nvPr>
            <p:ph type="title"/>
          </p:nvPr>
        </p:nvSpPr>
        <p:spPr bwMode="auto">
          <a:noFill/>
          <a:ln>
            <a:miter lim="800000"/>
            <a:headEnd/>
            <a:tailEnd/>
          </a:ln>
        </p:spPr>
        <p:txBody>
          <a:bodyPr vert="horz" wrap="square" lIns="91440" tIns="45720" rIns="91440" bIns="45720" numCol="1" compatLnSpc="1">
            <a:prstTxWarp prst="textNoShape">
              <a:avLst/>
            </a:prstTxWarp>
          </a:bodyPr>
          <a:lstStyle/>
          <a:p>
            <a:r>
              <a:rPr lang="fr-FR" smtClean="0">
                <a:latin typeface="Arial" pitchFamily="34" charset="0"/>
                <a:cs typeface="Arial" pitchFamily="34" charset="0"/>
                <a:sym typeface="Arial" pitchFamily="34" charset="0"/>
              </a:rPr>
              <a:t>MI TOUCH</a:t>
            </a:r>
            <a:r>
              <a:rPr lang="en-US" smtClean="0">
                <a:latin typeface="Arial" pitchFamily="34" charset="0"/>
              </a:rPr>
              <a:t> – PRESET LISTS</a:t>
            </a:r>
            <a:endParaRPr lang="fr-FR" smtClean="0">
              <a:latin typeface="Arial" pitchFamily="34" charset="0"/>
            </a:endParaRPr>
          </a:p>
        </p:txBody>
      </p:sp>
      <p:sp>
        <p:nvSpPr>
          <p:cNvPr id="7" name="Rectangle à coins arrondis 3"/>
          <p:cNvSpPr>
            <a:spLocks noChangeArrowheads="1"/>
          </p:cNvSpPr>
          <p:nvPr/>
        </p:nvSpPr>
        <p:spPr bwMode="auto">
          <a:xfrm>
            <a:off x="401638" y="4852988"/>
            <a:ext cx="2417762" cy="579437"/>
          </a:xfrm>
          <a:prstGeom prst="wedgeRoundRectCallout">
            <a:avLst>
              <a:gd name="adj1" fmla="val -13463"/>
              <a:gd name="adj2" fmla="val 20611"/>
              <a:gd name="adj3" fmla="val 16667"/>
            </a:avLst>
          </a:prstGeom>
          <a:solidFill>
            <a:srgbClr val="FBFECE"/>
          </a:solidFill>
          <a:ln w="12700" algn="ctr">
            <a:solidFill>
              <a:schemeClr val="tx2"/>
            </a:solidFill>
            <a:round/>
            <a:headEnd/>
            <a:tailEnd/>
          </a:ln>
        </p:spPr>
        <p:txBody>
          <a:bodyPr anchor="ctr">
            <a:spAutoFit/>
          </a:bodyPr>
          <a:lstStyle/>
          <a:p>
            <a:r>
              <a:rPr lang="en-GB" sz="1400">
                <a:cs typeface="Arial" pitchFamily="34" charset="0"/>
                <a:sym typeface="Arial" pitchFamily="34" charset="0"/>
              </a:rPr>
              <a:t>Only the customers aligned to the user are listed.</a:t>
            </a:r>
          </a:p>
        </p:txBody>
      </p:sp>
      <p:cxnSp>
        <p:nvCxnSpPr>
          <p:cNvPr id="8" name="Connecteur droit avec flèche 8"/>
          <p:cNvCxnSpPr/>
          <p:nvPr/>
        </p:nvCxnSpPr>
        <p:spPr>
          <a:xfrm>
            <a:off x="2905125" y="3476625"/>
            <a:ext cx="1971675" cy="746125"/>
          </a:xfrm>
          <a:prstGeom prst="straightConnector1">
            <a:avLst/>
          </a:prstGeom>
          <a:ln>
            <a:solidFill>
              <a:srgbClr val="E0218A"/>
            </a:solidFill>
            <a:tailEnd type="arrow"/>
          </a:ln>
        </p:spPr>
        <p:style>
          <a:lnRef idx="2">
            <a:schemeClr val="accent1"/>
          </a:lnRef>
          <a:fillRef idx="0">
            <a:schemeClr val="accent1"/>
          </a:fillRef>
          <a:effectRef idx="1">
            <a:schemeClr val="accent1"/>
          </a:effectRef>
          <a:fontRef idx="minor">
            <a:schemeClr val="tx1"/>
          </a:fontRef>
        </p:style>
      </p:cxnSp>
      <p:sp>
        <p:nvSpPr>
          <p:cNvPr id="6" name="Rectangle à coins arrondis 3"/>
          <p:cNvSpPr>
            <a:spLocks noChangeArrowheads="1"/>
          </p:cNvSpPr>
          <p:nvPr/>
        </p:nvSpPr>
        <p:spPr bwMode="auto">
          <a:xfrm>
            <a:off x="5257800" y="1068388"/>
            <a:ext cx="2265363" cy="1293812"/>
          </a:xfrm>
          <a:prstGeom prst="wedgeRoundRectCallout">
            <a:avLst>
              <a:gd name="adj1" fmla="val -185162"/>
              <a:gd name="adj2" fmla="val 6898"/>
              <a:gd name="adj3" fmla="val 16667"/>
            </a:avLst>
          </a:prstGeom>
          <a:solidFill>
            <a:srgbClr val="FBFECE"/>
          </a:solidFill>
          <a:ln w="12700" algn="ctr">
            <a:solidFill>
              <a:schemeClr val="tx2"/>
            </a:solidFill>
            <a:round/>
            <a:headEnd/>
            <a:tailEnd/>
          </a:ln>
        </p:spPr>
        <p:txBody>
          <a:bodyPr anchor="ctr">
            <a:spAutoFit/>
          </a:bodyPr>
          <a:lstStyle/>
          <a:p>
            <a:r>
              <a:rPr lang="en-GB" sz="1400" dirty="0">
                <a:cs typeface="Arial" pitchFamily="34" charset="0"/>
                <a:sym typeface="Arial" pitchFamily="34" charset="0"/>
              </a:rPr>
              <a:t>When tapping on </a:t>
            </a:r>
            <a:r>
              <a:rPr lang="en-GB" sz="1400" b="1" dirty="0">
                <a:solidFill>
                  <a:srgbClr val="E0038A"/>
                </a:solidFill>
                <a:cs typeface="Arial" pitchFamily="34" charset="0"/>
                <a:sym typeface="Arial" pitchFamily="34" charset="0"/>
              </a:rPr>
              <a:t>All Customers</a:t>
            </a:r>
            <a:r>
              <a:rPr lang="en-GB" sz="1400" dirty="0">
                <a:cs typeface="Arial" pitchFamily="34" charset="0"/>
                <a:sym typeface="Arial" pitchFamily="34" charset="0"/>
              </a:rPr>
              <a:t>, users can access </a:t>
            </a:r>
            <a:r>
              <a:rPr lang="en-GB" sz="1400" b="1" dirty="0">
                <a:solidFill>
                  <a:srgbClr val="E0038A"/>
                </a:solidFill>
                <a:cs typeface="Arial" pitchFamily="34" charset="0"/>
                <a:sym typeface="Arial" pitchFamily="34" charset="0"/>
              </a:rPr>
              <a:t>Preset Lists</a:t>
            </a:r>
            <a:r>
              <a:rPr lang="en-GB" sz="1400" dirty="0">
                <a:solidFill>
                  <a:srgbClr val="E0038A"/>
                </a:solidFill>
                <a:cs typeface="Arial" pitchFamily="34" charset="0"/>
                <a:sym typeface="Arial" pitchFamily="34" charset="0"/>
              </a:rPr>
              <a:t> </a:t>
            </a:r>
            <a:r>
              <a:rPr lang="en-GB" sz="1400" dirty="0">
                <a:cs typeface="Arial" pitchFamily="34" charset="0"/>
                <a:sym typeface="Arial" pitchFamily="34" charset="0"/>
              </a:rPr>
              <a:t>defined and shared by the HO users.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up)">
                                      <p:cBhvr>
                                        <p:cTn id="14" dur="1000"/>
                                        <p:tgtEl>
                                          <p:spTgt spid="8"/>
                                        </p:tgtEl>
                                      </p:cBhvr>
                                    </p:animEffect>
                                  </p:childTnLst>
                                </p:cTn>
                              </p:par>
                            </p:childTnLst>
                          </p:cTn>
                        </p:par>
                        <p:par>
                          <p:cTn id="15" fill="hold">
                            <p:stCondLst>
                              <p:cond delay="1500"/>
                            </p:stCondLst>
                            <p:childTnLst>
                              <p:par>
                                <p:cTn id="16" presetID="22" presetClass="entr" presetSubtype="8" fill="hold" nodeType="afterEffect">
                                  <p:stCondLst>
                                    <p:cond delay="0"/>
                                  </p:stCondLst>
                                  <p:childTnLst>
                                    <p:set>
                                      <p:cBhvr>
                                        <p:cTn id="17" dur="1" fill="hold">
                                          <p:stCondLst>
                                            <p:cond delay="0"/>
                                          </p:stCondLst>
                                        </p:cTn>
                                        <p:tgtEl>
                                          <p:spTgt spid="41987"/>
                                        </p:tgtEl>
                                        <p:attrNameLst>
                                          <p:attrName>style.visibility</p:attrName>
                                        </p:attrNameLst>
                                      </p:cBhvr>
                                      <p:to>
                                        <p:strVal val="visible"/>
                                      </p:to>
                                    </p:set>
                                    <p:animEffect transition="in" filter="wipe(left)">
                                      <p:cBhvr>
                                        <p:cTn id="18" dur="1000"/>
                                        <p:tgtEl>
                                          <p:spTgt spid="419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9"/>
          <p:cNvSpPr>
            <a:spLocks noGrp="1"/>
          </p:cNvSpPr>
          <p:nvPr>
            <p:ph type="title"/>
          </p:nvPr>
        </p:nvSpPr>
        <p:spPr bwMode="auto">
          <a:noFill/>
          <a:ln>
            <a:miter lim="800000"/>
            <a:headEnd/>
            <a:tailEnd/>
          </a:ln>
        </p:spPr>
        <p:txBody>
          <a:bodyPr vert="horz" wrap="square" lIns="91440" tIns="45720" rIns="91440" bIns="45720" numCol="1" compatLnSpc="1">
            <a:prstTxWarp prst="textNoShape">
              <a:avLst/>
            </a:prstTxWarp>
          </a:bodyPr>
          <a:lstStyle/>
          <a:p>
            <a:r>
              <a:rPr lang="fr-FR" dirty="0" smtClean="0">
                <a:latin typeface="Arial" pitchFamily="34" charset="0"/>
              </a:rPr>
              <a:t>MOBILE INTELLIGENCE </a:t>
            </a:r>
            <a:br>
              <a:rPr lang="fr-FR" dirty="0" smtClean="0">
                <a:latin typeface="Arial" pitchFamily="34" charset="0"/>
              </a:rPr>
            </a:br>
            <a:r>
              <a:rPr lang="fr-FR" dirty="0" smtClean="0">
                <a:latin typeface="Arial" pitchFamily="34" charset="0"/>
              </a:rPr>
              <a:t>MODULES DESCRIPTION</a:t>
            </a:r>
            <a:endParaRPr lang="en-US" dirty="0" smtClean="0">
              <a:latin typeface="Arial" pitchFamily="34" charset="0"/>
            </a:endParaRPr>
          </a:p>
        </p:txBody>
      </p:sp>
      <p:graphicFrame>
        <p:nvGraphicFramePr>
          <p:cNvPr id="4" name="Tableau 28"/>
          <p:cNvGraphicFramePr>
            <a:graphicFrameLocks noGrp="1"/>
          </p:cNvGraphicFramePr>
          <p:nvPr/>
        </p:nvGraphicFramePr>
        <p:xfrm>
          <a:off x="228600" y="958157"/>
          <a:ext cx="8762999" cy="4375843"/>
        </p:xfrm>
        <a:graphic>
          <a:graphicData uri="http://schemas.openxmlformats.org/drawingml/2006/table">
            <a:tbl>
              <a:tblPr/>
              <a:tblGrid>
                <a:gridCol w="620389"/>
                <a:gridCol w="979811"/>
                <a:gridCol w="7162799"/>
              </a:tblGrid>
              <a:tr h="162236">
                <a:tc>
                  <a:txBody>
                    <a:bodyPr/>
                    <a:lstStyle/>
                    <a:p>
                      <a:pPr marL="228600" indent="-228600">
                        <a:spcBef>
                          <a:spcPts val="600"/>
                        </a:spcBef>
                        <a:spcAft>
                          <a:spcPts val="600"/>
                        </a:spcAft>
                        <a:tabLst>
                          <a:tab pos="228600" algn="l"/>
                          <a:tab pos="457200" algn="l"/>
                        </a:tabLst>
                      </a:pPr>
                      <a:endParaRPr lang="en-US" sz="1100" dirty="0">
                        <a:latin typeface="Arial"/>
                        <a:ea typeface="Times New Roman"/>
                        <a:cs typeface="Times New Roman"/>
                      </a:endParaRPr>
                    </a:p>
                  </a:txBody>
                  <a:tcPr marL="21825" marR="21825" marT="0" marB="0">
                    <a:lnL w="12700" cap="flat" cmpd="sng" algn="ctr">
                      <a:solidFill>
                        <a:srgbClr val="6CBCE3"/>
                      </a:solidFill>
                      <a:prstDash val="solid"/>
                      <a:round/>
                      <a:headEnd type="none" w="med" len="med"/>
                      <a:tailEnd type="none" w="med" len="med"/>
                    </a:lnL>
                    <a:lnR w="12700" cap="flat" cmpd="sng" algn="ctr">
                      <a:solidFill>
                        <a:srgbClr val="6CBCE3"/>
                      </a:solidFill>
                      <a:prstDash val="solid"/>
                      <a:round/>
                      <a:headEnd type="none" w="med" len="med"/>
                      <a:tailEnd type="none" w="med" len="med"/>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solidFill>
                      <a:srgbClr val="6CBCE3"/>
                    </a:solidFill>
                  </a:tcPr>
                </a:tc>
                <a:tc gridSpan="2">
                  <a:txBody>
                    <a:bodyPr/>
                    <a:lstStyle/>
                    <a:p>
                      <a:pPr marL="228600" indent="-228600">
                        <a:spcBef>
                          <a:spcPts val="600"/>
                        </a:spcBef>
                        <a:spcAft>
                          <a:spcPts val="600"/>
                        </a:spcAft>
                        <a:tabLst>
                          <a:tab pos="228600" algn="l"/>
                          <a:tab pos="457200" algn="l"/>
                        </a:tabLst>
                      </a:pPr>
                      <a:r>
                        <a:rPr lang="en-US" sz="1100" b="1" dirty="0">
                          <a:solidFill>
                            <a:srgbClr val="FFFFFF"/>
                          </a:solidFill>
                          <a:latin typeface="Arial"/>
                          <a:ea typeface="Times New Roman"/>
                          <a:cs typeface="Tahoma"/>
                        </a:rPr>
                        <a:t>Modules</a:t>
                      </a:r>
                      <a:endParaRPr lang="en-US" sz="1100" dirty="0">
                        <a:latin typeface="Arial"/>
                        <a:ea typeface="Times New Roman"/>
                        <a:cs typeface="Times New Roman"/>
                      </a:endParaRPr>
                    </a:p>
                  </a:txBody>
                  <a:tcPr marL="21825" marR="21825" marT="0" marB="0">
                    <a:lnL w="12700" cap="flat" cmpd="sng" algn="ctr">
                      <a:solidFill>
                        <a:srgbClr val="6CBCE3"/>
                      </a:solidFill>
                      <a:prstDash val="solid"/>
                      <a:round/>
                      <a:headEnd type="none" w="med" len="med"/>
                      <a:tailEnd type="none" w="med" len="med"/>
                    </a:lnL>
                    <a:lnR w="12700" cap="flat" cmpd="sng" algn="ctr">
                      <a:solidFill>
                        <a:srgbClr val="6CBCE3"/>
                      </a:solidFill>
                      <a:prstDash val="solid"/>
                      <a:round/>
                      <a:headEnd type="none" w="med" len="med"/>
                      <a:tailEnd type="none" w="med" len="med"/>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solidFill>
                      <a:srgbClr val="6CBCE3"/>
                    </a:solidFill>
                  </a:tcPr>
                </a:tc>
                <a:tc hMerge="1">
                  <a:txBody>
                    <a:bodyPr/>
                    <a:lstStyle/>
                    <a:p>
                      <a:endParaRPr lang="en-GB"/>
                    </a:p>
                  </a:txBody>
                  <a:tcPr/>
                </a:tc>
              </a:tr>
              <a:tr h="876074">
                <a:tc>
                  <a:txBody>
                    <a:bodyPr/>
                    <a:lstStyle/>
                    <a:p>
                      <a:pPr marL="0" marR="0" indent="0" algn="l" defTabSz="457200" rtl="0" eaLnBrk="1" fontAlgn="auto" latinLnBrk="0" hangingPunct="1">
                        <a:lnSpc>
                          <a:spcPct val="100000"/>
                        </a:lnSpc>
                        <a:spcBef>
                          <a:spcPts val="300"/>
                        </a:spcBef>
                        <a:spcAft>
                          <a:spcPts val="300"/>
                        </a:spcAft>
                        <a:buClrTx/>
                        <a:buSzTx/>
                        <a:buFontTx/>
                        <a:buNone/>
                        <a:tabLst/>
                        <a:defRPr/>
                      </a:pPr>
                      <a:endParaRPr kumimoji="0" lang="en-US" sz="800" b="1" i="0" u="none" strike="noStrike" kern="1200" cap="none" spc="0" normalizeH="0" baseline="0" noProof="0" dirty="0" smtClean="0">
                        <a:ln>
                          <a:noFill/>
                        </a:ln>
                        <a:solidFill>
                          <a:srgbClr val="6F6F6F"/>
                        </a:solidFill>
                        <a:effectLst/>
                        <a:uLnTx/>
                        <a:uFillTx/>
                        <a:latin typeface="Arial" pitchFamily="34" charset="0"/>
                        <a:ea typeface="ＭＳ Ｐゴシック"/>
                        <a:cs typeface="+mn-cs"/>
                      </a:endParaRPr>
                    </a:p>
                  </a:txBody>
                  <a:tcPr marL="21825" marR="21825" marT="0" marB="0" anchor="ctr">
                    <a:lnL w="12700" cap="flat" cmpd="sng" algn="ctr">
                      <a:solidFill>
                        <a:srgbClr val="6CBCE3"/>
                      </a:solidFill>
                      <a:prstDash val="solid"/>
                      <a:round/>
                      <a:headEnd type="none" w="med" len="med"/>
                      <a:tailEnd type="none" w="med" len="med"/>
                    </a:lnL>
                    <a:lnR>
                      <a:noFill/>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tcPr>
                </a:tc>
                <a:tc>
                  <a:txBody>
                    <a:bodyPr/>
                    <a:lstStyle/>
                    <a:p>
                      <a:pPr>
                        <a:spcBef>
                          <a:spcPts val="300"/>
                        </a:spcBef>
                        <a:spcAft>
                          <a:spcPts val="300"/>
                        </a:spcAft>
                      </a:pPr>
                      <a:r>
                        <a:rPr kumimoji="0" lang="en-US" sz="1100" b="1" i="0" u="none" strike="noStrike" kern="1200" cap="none" spc="0" normalizeH="0" baseline="0" noProof="0" dirty="0" smtClean="0">
                          <a:ln>
                            <a:noFill/>
                          </a:ln>
                          <a:solidFill>
                            <a:srgbClr val="6F6F6F"/>
                          </a:solidFill>
                          <a:effectLst/>
                          <a:uLnTx/>
                          <a:uFillTx/>
                          <a:latin typeface="Arial" pitchFamily="34" charset="0"/>
                          <a:ea typeface="ＭＳ Ｐゴシック"/>
                          <a:cs typeface="+mn-cs"/>
                        </a:rPr>
                        <a:t>Material Management</a:t>
                      </a:r>
                    </a:p>
                  </a:txBody>
                  <a:tcPr marL="21825" marR="21825" marT="0" marB="0" anchor="ctr">
                    <a:lnL w="12700" cap="flat" cmpd="sng" algn="ctr">
                      <a:noFill/>
                      <a:prstDash val="solid"/>
                      <a:round/>
                      <a:headEnd type="none" w="med" len="med"/>
                      <a:tailEnd type="none" w="med" len="med"/>
                    </a:lnL>
                    <a:lnR>
                      <a:noFill/>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tcPr>
                </a:tc>
                <a:tc>
                  <a:txBody>
                    <a:bodyPr/>
                    <a:lstStyle/>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en-US" sz="1100" b="1" kern="1200" dirty="0" smtClean="0">
                          <a:solidFill>
                            <a:schemeClr val="tx1"/>
                          </a:solidFill>
                          <a:latin typeface="+mj-lt"/>
                          <a:ea typeface="+mn-ea"/>
                          <a:cs typeface="+mn-cs"/>
                        </a:rPr>
                        <a:t>Integral samples &amp; material management of all material types: samples, coupons, devices, promotional items, or vouchers</a:t>
                      </a:r>
                    </a:p>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en-US" sz="1100" b="1" kern="1200" dirty="0" smtClean="0">
                          <a:solidFill>
                            <a:schemeClr val="tx1"/>
                          </a:solidFill>
                          <a:latin typeface="+mj-lt"/>
                          <a:ea typeface="+mn-ea"/>
                          <a:cs typeface="+mn-cs"/>
                        </a:rPr>
                        <a:t>Sample management functions such as inventory management, shipments, transfers, and adjustments </a:t>
                      </a:r>
                    </a:p>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en-US" sz="1100" b="1" kern="1200" dirty="0" smtClean="0">
                          <a:solidFill>
                            <a:schemeClr val="tx1"/>
                          </a:solidFill>
                          <a:latin typeface="+mj-lt"/>
                          <a:ea typeface="+mn-ea"/>
                          <a:cs typeface="+mn-cs"/>
                        </a:rPr>
                        <a:t>Transaction management: allocate items, request and order items, create and acknowledge shipments, disburse items as part of a call, transfer items between reps or return items to HO</a:t>
                      </a:r>
                    </a:p>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en-US" sz="1100" b="1" kern="1200" dirty="0" smtClean="0">
                          <a:solidFill>
                            <a:schemeClr val="tx1"/>
                          </a:solidFill>
                          <a:latin typeface="+mj-lt"/>
                          <a:ea typeface="+mn-ea"/>
                          <a:cs typeface="+mn-cs"/>
                        </a:rPr>
                        <a:t>Inventory management: perform physical counts, create inventory adjustment transactions, system-calculated inventory</a:t>
                      </a:r>
                      <a:endParaRPr kumimoji="0" lang="en-US" sz="1100" b="1" i="0" u="none" strike="noStrike" kern="1200" cap="none" spc="0" normalizeH="0" baseline="0" noProof="0" dirty="0" smtClean="0">
                        <a:ln>
                          <a:noFill/>
                        </a:ln>
                        <a:solidFill>
                          <a:schemeClr val="tx1">
                            <a:lumMod val="50000"/>
                          </a:schemeClr>
                        </a:solidFill>
                        <a:effectLst/>
                        <a:uLnTx/>
                        <a:uFillTx/>
                        <a:latin typeface="+mj-lt"/>
                        <a:ea typeface="ＭＳ Ｐゴシック"/>
                        <a:cs typeface="+mn-cs"/>
                      </a:endParaRPr>
                    </a:p>
                  </a:txBody>
                  <a:tcPr marL="21825" marR="21825" marT="0" marB="0" anchor="ctr">
                    <a:lnL>
                      <a:noFill/>
                    </a:lnL>
                    <a:lnR w="12700" cap="flat" cmpd="sng" algn="ctr">
                      <a:solidFill>
                        <a:srgbClr val="6CBCE3"/>
                      </a:solidFill>
                      <a:prstDash val="solid"/>
                      <a:round/>
                      <a:headEnd type="none" w="med" len="med"/>
                      <a:tailEnd type="none" w="med" len="med"/>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tcPr>
                </a:tc>
              </a:tr>
              <a:tr h="501835">
                <a:tc>
                  <a:txBody>
                    <a:bodyPr/>
                    <a:lstStyle/>
                    <a:p>
                      <a:pPr marL="0" algn="l" defTabSz="457200" rtl="0" eaLnBrk="1" latinLnBrk="0" hangingPunct="1">
                        <a:spcBef>
                          <a:spcPts val="300"/>
                        </a:spcBef>
                        <a:spcAft>
                          <a:spcPts val="300"/>
                        </a:spcAft>
                      </a:pPr>
                      <a:endParaRPr kumimoji="0" lang="en-US" sz="1100" b="1" i="0" u="none" strike="noStrike" kern="1200" cap="none" spc="0" normalizeH="0" baseline="0" noProof="0" dirty="0" smtClean="0">
                        <a:ln>
                          <a:noFill/>
                        </a:ln>
                        <a:solidFill>
                          <a:srgbClr val="6F6F6F"/>
                        </a:solidFill>
                        <a:effectLst/>
                        <a:uLnTx/>
                        <a:uFillTx/>
                        <a:latin typeface="Arial" pitchFamily="34" charset="0"/>
                        <a:ea typeface="ＭＳ Ｐゴシック"/>
                        <a:cs typeface="+mn-cs"/>
                      </a:endParaRPr>
                    </a:p>
                  </a:txBody>
                  <a:tcPr marL="21825" marR="21825" marT="0" marB="0" anchor="ctr">
                    <a:lnL w="12700" cap="flat" cmpd="sng" algn="ctr">
                      <a:solidFill>
                        <a:srgbClr val="6CBCE3"/>
                      </a:solidFill>
                      <a:prstDash val="solid"/>
                      <a:round/>
                      <a:headEnd type="none" w="med" len="med"/>
                      <a:tailEnd type="none" w="med" len="med"/>
                    </a:lnL>
                    <a:lnR>
                      <a:noFill/>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tcPr>
                </a:tc>
                <a:tc>
                  <a:txBody>
                    <a:bodyPr/>
                    <a:lstStyle/>
                    <a:p>
                      <a:pPr marL="0" algn="l" defTabSz="457200" rtl="0" eaLnBrk="1" latinLnBrk="0" hangingPunct="1">
                        <a:spcBef>
                          <a:spcPts val="300"/>
                        </a:spcBef>
                        <a:spcAft>
                          <a:spcPts val="300"/>
                        </a:spcAft>
                      </a:pPr>
                      <a:r>
                        <a:rPr kumimoji="0" lang="en-US" sz="1100" b="1" i="0" u="none" strike="noStrike" kern="1200" cap="none" spc="0" normalizeH="0" baseline="0" noProof="0" dirty="0" smtClean="0">
                          <a:ln>
                            <a:noFill/>
                          </a:ln>
                          <a:solidFill>
                            <a:srgbClr val="6F6F6F"/>
                          </a:solidFill>
                          <a:effectLst/>
                          <a:uLnTx/>
                          <a:uFillTx/>
                          <a:latin typeface="Arial" pitchFamily="34" charset="0"/>
                          <a:ea typeface="ＭＳ Ｐゴシック"/>
                          <a:cs typeface="+mn-cs"/>
                        </a:rPr>
                        <a:t>Formularies</a:t>
                      </a:r>
                    </a:p>
                  </a:txBody>
                  <a:tcPr marL="21825" marR="21825" marT="0" marB="0" anchor="ctr">
                    <a:lnL w="12700" cap="flat" cmpd="sng" algn="ctr">
                      <a:noFill/>
                      <a:prstDash val="solid"/>
                      <a:round/>
                      <a:headEnd type="none" w="med" len="med"/>
                      <a:tailEnd type="none" w="med" len="med"/>
                    </a:lnL>
                    <a:lnR>
                      <a:noFill/>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tcPr>
                </a:tc>
                <a:tc>
                  <a:txBody>
                    <a:bodyPr/>
                    <a:lstStyle/>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en-US" sz="1100" b="1" kern="1200" dirty="0" smtClean="0">
                          <a:solidFill>
                            <a:schemeClr val="tx1"/>
                          </a:solidFill>
                          <a:latin typeface="+mj-lt"/>
                          <a:ea typeface="+mn-ea"/>
                          <a:cs typeface="+mn-cs"/>
                        </a:rPr>
                        <a:t>Inclusion in formulary management: institution and managed care organizations product formulary inclusion management</a:t>
                      </a:r>
                    </a:p>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en-US" sz="1100" b="1" kern="1200" dirty="0" smtClean="0">
                          <a:solidFill>
                            <a:schemeClr val="tx1"/>
                          </a:solidFill>
                          <a:latin typeface="+mj-lt"/>
                          <a:ea typeface="+mn-ea"/>
                          <a:cs typeface="+mn-cs"/>
                        </a:rPr>
                        <a:t>Formulary information can be shared with primary care users</a:t>
                      </a:r>
                      <a:endParaRPr kumimoji="0" lang="en-US" sz="1100" b="1" i="0" u="none" strike="noStrike" kern="1200" cap="none" spc="0" normalizeH="0" baseline="0" noProof="0" dirty="0" smtClean="0">
                        <a:ln>
                          <a:noFill/>
                        </a:ln>
                        <a:solidFill>
                          <a:schemeClr val="tx1">
                            <a:lumMod val="50000"/>
                          </a:schemeClr>
                        </a:solidFill>
                        <a:effectLst/>
                        <a:uLnTx/>
                        <a:uFillTx/>
                        <a:latin typeface="+mj-lt"/>
                        <a:ea typeface="ＭＳ Ｐゴシック"/>
                        <a:cs typeface="+mn-cs"/>
                      </a:endParaRPr>
                    </a:p>
                  </a:txBody>
                  <a:tcPr marL="21825" marR="21825" marT="0" marB="0" anchor="ctr">
                    <a:lnL>
                      <a:noFill/>
                    </a:lnL>
                    <a:lnR w="12700" cap="flat" cmpd="sng" algn="ctr">
                      <a:solidFill>
                        <a:srgbClr val="6CBCE3"/>
                      </a:solidFill>
                      <a:prstDash val="solid"/>
                      <a:round/>
                      <a:headEnd type="none" w="med" len="med"/>
                      <a:tailEnd type="none" w="med" len="med"/>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tcPr>
                </a:tc>
              </a:tr>
              <a:tr h="955987">
                <a:tc>
                  <a:txBody>
                    <a:bodyPr/>
                    <a:lstStyle/>
                    <a:p>
                      <a:pPr marL="0" algn="l" defTabSz="457200" rtl="0" eaLnBrk="1" latinLnBrk="0" hangingPunct="1">
                        <a:spcBef>
                          <a:spcPts val="300"/>
                        </a:spcBef>
                        <a:spcAft>
                          <a:spcPts val="300"/>
                        </a:spcAft>
                      </a:pPr>
                      <a:endParaRPr kumimoji="0" lang="en-US" sz="1100" b="1" i="0" u="none" strike="noStrike" kern="1200" cap="none" spc="0" normalizeH="0" baseline="0" noProof="0" dirty="0" smtClean="0">
                        <a:ln>
                          <a:noFill/>
                        </a:ln>
                        <a:solidFill>
                          <a:srgbClr val="6F6F6F"/>
                        </a:solidFill>
                        <a:effectLst/>
                        <a:uLnTx/>
                        <a:uFillTx/>
                        <a:latin typeface="Arial" pitchFamily="34" charset="0"/>
                        <a:ea typeface="ＭＳ Ｐゴシック"/>
                        <a:cs typeface="+mn-cs"/>
                      </a:endParaRPr>
                    </a:p>
                  </a:txBody>
                  <a:tcPr marL="21825" marR="21825" marT="0" marB="0" anchor="ctr">
                    <a:lnL w="12700" cap="flat" cmpd="sng" algn="ctr">
                      <a:solidFill>
                        <a:srgbClr val="6CBCE3"/>
                      </a:solidFill>
                      <a:prstDash val="solid"/>
                      <a:round/>
                      <a:headEnd type="none" w="med" len="med"/>
                      <a:tailEnd type="none" w="med" len="med"/>
                    </a:lnL>
                    <a:lnR>
                      <a:noFill/>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tcPr>
                </a:tc>
                <a:tc>
                  <a:txBody>
                    <a:bodyPr/>
                    <a:lstStyle/>
                    <a:p>
                      <a:pPr marL="0" algn="l" defTabSz="457200" rtl="0" eaLnBrk="1" latinLnBrk="0" hangingPunct="1">
                        <a:spcBef>
                          <a:spcPts val="300"/>
                        </a:spcBef>
                        <a:spcAft>
                          <a:spcPts val="300"/>
                        </a:spcAft>
                      </a:pPr>
                      <a:r>
                        <a:rPr kumimoji="0" lang="en-US" sz="1100" b="1" i="0" u="none" strike="noStrike" kern="1200" cap="none" spc="0" normalizeH="0" baseline="0" noProof="0" dirty="0" smtClean="0">
                          <a:ln>
                            <a:noFill/>
                          </a:ln>
                          <a:solidFill>
                            <a:srgbClr val="6F6F6F"/>
                          </a:solidFill>
                          <a:effectLst/>
                          <a:uLnTx/>
                          <a:uFillTx/>
                          <a:latin typeface="Arial" pitchFamily="34" charset="0"/>
                          <a:ea typeface="ＭＳ Ｐゴシック"/>
                          <a:cs typeface="+mn-cs"/>
                        </a:rPr>
                        <a:t>Survey</a:t>
                      </a:r>
                    </a:p>
                  </a:txBody>
                  <a:tcPr marL="21825" marR="21825" marT="0" marB="0" anchor="ctr">
                    <a:lnL w="12700" cap="flat" cmpd="sng" algn="ctr">
                      <a:noFill/>
                      <a:prstDash val="solid"/>
                      <a:round/>
                      <a:headEnd type="none" w="med" len="med"/>
                      <a:tailEnd type="none" w="med" len="med"/>
                    </a:lnL>
                    <a:lnR>
                      <a:noFill/>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tcPr>
                </a:tc>
                <a:tc>
                  <a:txBody>
                    <a:bodyPr/>
                    <a:lstStyle/>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en-US" sz="1100" b="1" kern="1200" dirty="0" smtClean="0">
                          <a:solidFill>
                            <a:schemeClr val="tx1"/>
                          </a:solidFill>
                          <a:latin typeface="+mj-lt"/>
                          <a:ea typeface="+mn-ea"/>
                          <a:cs typeface="+mn-cs"/>
                        </a:rPr>
                        <a:t>Quick  integral survey management creation consider different flows, conditions, type of answers (multiple choice, free text, etc.) targeted distribution &amp; result tracking</a:t>
                      </a:r>
                    </a:p>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en-US" sz="1100" b="1" kern="1200" dirty="0" smtClean="0">
                          <a:solidFill>
                            <a:schemeClr val="tx1"/>
                          </a:solidFill>
                          <a:latin typeface="+mj-lt"/>
                          <a:ea typeface="+mn-ea"/>
                          <a:cs typeface="+mn-cs"/>
                        </a:rPr>
                        <a:t>Flexible execution: from the call, from the customer profile, or integration in CLM materials</a:t>
                      </a:r>
                    </a:p>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en-US" sz="1100" b="1" kern="1200" dirty="0" smtClean="0">
                          <a:solidFill>
                            <a:schemeClr val="tx1"/>
                          </a:solidFill>
                          <a:latin typeface="+mj-lt"/>
                          <a:ea typeface="+mn-ea"/>
                          <a:cs typeface="+mn-cs"/>
                        </a:rPr>
                        <a:t>Advanced Target: group of employees or customers </a:t>
                      </a:r>
                    </a:p>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en-US" sz="1100" b="1" kern="1200" dirty="0" smtClean="0">
                          <a:solidFill>
                            <a:schemeClr val="tx1"/>
                          </a:solidFill>
                          <a:latin typeface="+mj-lt"/>
                          <a:ea typeface="+mn-ea"/>
                          <a:cs typeface="+mn-cs"/>
                        </a:rPr>
                        <a:t>Execution track </a:t>
                      </a:r>
                      <a:endParaRPr kumimoji="0" lang="en-US" sz="1100" b="1" i="0" u="none" strike="noStrike" kern="1200" cap="none" spc="0" normalizeH="0" baseline="0" noProof="0" dirty="0" smtClean="0">
                        <a:ln>
                          <a:noFill/>
                        </a:ln>
                        <a:solidFill>
                          <a:schemeClr val="tx1">
                            <a:lumMod val="50000"/>
                          </a:schemeClr>
                        </a:solidFill>
                        <a:effectLst/>
                        <a:uLnTx/>
                        <a:uFillTx/>
                        <a:latin typeface="+mj-lt"/>
                        <a:ea typeface="ＭＳ Ｐゴシック"/>
                        <a:cs typeface="+mn-cs"/>
                      </a:endParaRPr>
                    </a:p>
                  </a:txBody>
                  <a:tcPr marL="21825" marR="21825" marT="0" marB="0" anchor="ctr">
                    <a:lnL>
                      <a:noFill/>
                    </a:lnL>
                    <a:lnR w="12700" cap="flat" cmpd="sng" algn="ctr">
                      <a:solidFill>
                        <a:srgbClr val="6CBCE3"/>
                      </a:solidFill>
                      <a:prstDash val="solid"/>
                      <a:round/>
                      <a:headEnd type="none" w="med" len="med"/>
                      <a:tailEnd type="none" w="med" len="med"/>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tcPr>
                </a:tc>
              </a:tr>
              <a:tr h="437827">
                <a:tc>
                  <a:txBody>
                    <a:bodyPr/>
                    <a:lstStyle/>
                    <a:p>
                      <a:pPr marL="0" algn="l" defTabSz="457200" rtl="0" eaLnBrk="1" latinLnBrk="0" hangingPunct="1">
                        <a:spcBef>
                          <a:spcPts val="300"/>
                        </a:spcBef>
                        <a:spcAft>
                          <a:spcPts val="300"/>
                        </a:spcAft>
                      </a:pPr>
                      <a:endParaRPr kumimoji="0" lang="en-US" sz="1100" b="1" i="0" u="none" strike="noStrike" kern="1200" cap="none" spc="0" normalizeH="0" baseline="0" noProof="0" dirty="0" smtClean="0">
                        <a:ln>
                          <a:noFill/>
                        </a:ln>
                        <a:solidFill>
                          <a:srgbClr val="6F6F6F"/>
                        </a:solidFill>
                        <a:effectLst/>
                        <a:uLnTx/>
                        <a:uFillTx/>
                        <a:latin typeface="Arial" pitchFamily="34" charset="0"/>
                        <a:ea typeface="ＭＳ Ｐゴシック"/>
                        <a:cs typeface="+mn-cs"/>
                      </a:endParaRPr>
                    </a:p>
                  </a:txBody>
                  <a:tcPr marL="21825" marR="21825" marT="0" marB="0" anchor="ctr">
                    <a:lnL w="12700" cap="flat" cmpd="sng" algn="ctr">
                      <a:solidFill>
                        <a:srgbClr val="6CBCE3"/>
                      </a:solidFill>
                      <a:prstDash val="solid"/>
                      <a:round/>
                      <a:headEnd type="none" w="med" len="med"/>
                      <a:tailEnd type="none" w="med" len="med"/>
                    </a:lnL>
                    <a:lnR>
                      <a:noFill/>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tcPr>
                </a:tc>
                <a:tc>
                  <a:txBody>
                    <a:bodyPr/>
                    <a:lstStyle/>
                    <a:p>
                      <a:pPr marL="0" algn="l" defTabSz="457200" rtl="0" eaLnBrk="1" latinLnBrk="0" hangingPunct="1">
                        <a:spcBef>
                          <a:spcPts val="300"/>
                        </a:spcBef>
                        <a:spcAft>
                          <a:spcPts val="300"/>
                        </a:spcAft>
                      </a:pPr>
                      <a:r>
                        <a:rPr kumimoji="0" lang="en-US" sz="1100" b="1" i="0" u="none" strike="noStrike" kern="1200" cap="none" spc="0" normalizeH="0" baseline="0" noProof="0" dirty="0" smtClean="0">
                          <a:ln>
                            <a:noFill/>
                          </a:ln>
                          <a:solidFill>
                            <a:srgbClr val="6F6F6F"/>
                          </a:solidFill>
                          <a:effectLst/>
                          <a:uLnTx/>
                          <a:uFillTx/>
                          <a:latin typeface="Arial" pitchFamily="34" charset="0"/>
                          <a:ea typeface="ＭＳ Ｐゴシック"/>
                          <a:cs typeface="+mn-cs"/>
                        </a:rPr>
                        <a:t>Tender / Opportunity &amp; Contract</a:t>
                      </a:r>
                    </a:p>
                  </a:txBody>
                  <a:tcPr marL="21825" marR="21825" marT="0" marB="0" anchor="ctr">
                    <a:lnL w="12700" cap="flat" cmpd="sng" algn="ctr">
                      <a:noFill/>
                      <a:prstDash val="solid"/>
                      <a:round/>
                      <a:headEnd type="none" w="med" len="med"/>
                      <a:tailEnd type="none" w="med" len="med"/>
                    </a:lnL>
                    <a:lnR>
                      <a:noFill/>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tcPr>
                </a:tc>
                <a:tc>
                  <a:txBody>
                    <a:bodyPr/>
                    <a:lstStyle/>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en-US" sz="1100" b="1" kern="1200" dirty="0" smtClean="0">
                          <a:solidFill>
                            <a:schemeClr val="tx1"/>
                          </a:solidFill>
                          <a:latin typeface="+mj-lt"/>
                          <a:ea typeface="+mn-ea"/>
                          <a:cs typeface="+mn-cs"/>
                        </a:rPr>
                        <a:t>“Tender &amp; Contract” provides the ability to follow the sales process from participation in tenders through contract to final contract sales figures</a:t>
                      </a:r>
                    </a:p>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en-US" sz="1100" b="1" kern="1200" dirty="0" smtClean="0">
                          <a:solidFill>
                            <a:schemeClr val="tx1"/>
                          </a:solidFill>
                          <a:latin typeface="+mj-lt"/>
                          <a:ea typeface="+mn-ea"/>
                          <a:cs typeface="+mn-cs"/>
                        </a:rPr>
                        <a:t>Tender includes detailed information tracking, follow-up during bidding process until closing – if tender is won, it can be converted into contracts</a:t>
                      </a:r>
                    </a:p>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en-US" sz="1100" b="1" kern="1200" dirty="0" smtClean="0">
                          <a:solidFill>
                            <a:schemeClr val="tx1"/>
                          </a:solidFill>
                          <a:latin typeface="+mj-lt"/>
                          <a:ea typeface="+mn-ea"/>
                          <a:cs typeface="+mn-cs"/>
                        </a:rPr>
                        <a:t>Tender includes detailed information tracking, follow-up during bidding process until closing – if tender is won, it can be converted into contracts</a:t>
                      </a:r>
                    </a:p>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endParaRPr kumimoji="0" lang="en-US" sz="1100" b="1" i="0" u="none" strike="noStrike" kern="1200" cap="none" spc="0" normalizeH="0" baseline="0" noProof="0" dirty="0" smtClean="0">
                        <a:ln>
                          <a:noFill/>
                        </a:ln>
                        <a:solidFill>
                          <a:schemeClr val="tx1">
                            <a:lumMod val="50000"/>
                          </a:schemeClr>
                        </a:solidFill>
                        <a:effectLst/>
                        <a:uLnTx/>
                        <a:uFillTx/>
                        <a:latin typeface="+mj-lt"/>
                        <a:ea typeface="ＭＳ Ｐゴシック"/>
                        <a:cs typeface="+mn-cs"/>
                      </a:endParaRPr>
                    </a:p>
                  </a:txBody>
                  <a:tcPr marL="21825" marR="21825" marT="0" marB="0" anchor="ctr">
                    <a:lnL>
                      <a:noFill/>
                    </a:lnL>
                    <a:lnR w="12700" cap="flat" cmpd="sng" algn="ctr">
                      <a:solidFill>
                        <a:srgbClr val="6CBCE3"/>
                      </a:solidFill>
                      <a:prstDash val="solid"/>
                      <a:round/>
                      <a:headEnd type="none" w="med" len="med"/>
                      <a:tailEnd type="none" w="med" len="med"/>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tcPr>
                </a:tc>
              </a:tr>
            </a:tbl>
          </a:graphicData>
        </a:graphic>
      </p:graphicFrame>
      <p:pic>
        <p:nvPicPr>
          <p:cNvPr id="336898" name="Picture 2" descr="Z:\CRM_Design\Graphics Library\2012 CRM pres icons\healthcare and medicine\png\icons-08.png"/>
          <p:cNvPicPr>
            <a:picLocks noChangeAspect="1" noChangeArrowheads="1"/>
          </p:cNvPicPr>
          <p:nvPr/>
        </p:nvPicPr>
        <p:blipFill>
          <a:blip r:embed="rId4"/>
          <a:srcRect l="17534" t="29770" r="15712" b="20773"/>
          <a:stretch>
            <a:fillRect/>
          </a:stretch>
        </p:blipFill>
        <p:spPr bwMode="auto">
          <a:xfrm>
            <a:off x="369570" y="1621536"/>
            <a:ext cx="400050" cy="419100"/>
          </a:xfrm>
          <a:prstGeom prst="rect">
            <a:avLst/>
          </a:prstGeom>
          <a:noFill/>
          <a:ln w="9525">
            <a:noFill/>
            <a:miter lim="800000"/>
            <a:headEnd/>
            <a:tailEnd/>
          </a:ln>
        </p:spPr>
      </p:pic>
      <p:grpSp>
        <p:nvGrpSpPr>
          <p:cNvPr id="336899" name="Groupe 15"/>
          <p:cNvGrpSpPr>
            <a:grpSpLocks/>
          </p:cNvGrpSpPr>
          <p:nvPr/>
        </p:nvGrpSpPr>
        <p:grpSpPr bwMode="auto">
          <a:xfrm>
            <a:off x="381000" y="2673096"/>
            <a:ext cx="344487" cy="334962"/>
            <a:chOff x="0" y="0"/>
            <a:chExt cx="2029626" cy="1870864"/>
          </a:xfrm>
        </p:grpSpPr>
        <p:pic>
          <p:nvPicPr>
            <p:cNvPr id="2" name="Picture 5" descr="Z:\CRM_Design\Graphics Library\2012 CRM pres icons\real estate\png\icons-15.png"/>
            <p:cNvPicPr>
              <a:picLocks noChangeAspect="1" noChangeArrowheads="1"/>
            </p:cNvPicPr>
            <p:nvPr/>
          </p:nvPicPr>
          <p:blipFill>
            <a:blip r:embed="rId5"/>
            <a:srcRect l="11388" t="5339" r="22495" b="35977"/>
            <a:stretch>
              <a:fillRect/>
            </a:stretch>
          </p:blipFill>
          <p:spPr bwMode="auto">
            <a:xfrm>
              <a:off x="0" y="0"/>
              <a:ext cx="1838503" cy="1870864"/>
            </a:xfrm>
            <a:prstGeom prst="rect">
              <a:avLst/>
            </a:prstGeom>
            <a:noFill/>
            <a:ln w="9525">
              <a:noFill/>
              <a:miter lim="800000"/>
              <a:headEnd/>
              <a:tailEnd/>
            </a:ln>
          </p:spPr>
        </p:pic>
        <p:pic>
          <p:nvPicPr>
            <p:cNvPr id="5" name="Picture 2" descr="Z:\CRM_Design\Graphics Library\2012 CRM pres icons\healthcare and medicine\png\icons-06.png"/>
            <p:cNvPicPr>
              <a:picLocks noChangeAspect="1" noChangeArrowheads="1"/>
            </p:cNvPicPr>
            <p:nvPr/>
          </p:nvPicPr>
          <p:blipFill>
            <a:blip r:embed="rId6"/>
            <a:srcRect l="23985" t="31718" r="22786" b="23756"/>
            <a:stretch>
              <a:fillRect/>
            </a:stretch>
          </p:blipFill>
          <p:spPr bwMode="auto">
            <a:xfrm>
              <a:off x="1352183" y="0"/>
              <a:ext cx="677443" cy="672132"/>
            </a:xfrm>
            <a:prstGeom prst="rect">
              <a:avLst/>
            </a:prstGeom>
            <a:noFill/>
            <a:ln w="9525">
              <a:noFill/>
              <a:miter lim="800000"/>
              <a:headEnd/>
              <a:tailEnd/>
            </a:ln>
          </p:spPr>
        </p:pic>
      </p:grpSp>
      <p:pic>
        <p:nvPicPr>
          <p:cNvPr id="336902" name="Picture 14"/>
          <p:cNvPicPr>
            <a:picLocks noChangeAspect="1" noChangeArrowheads="1"/>
          </p:cNvPicPr>
          <p:nvPr/>
        </p:nvPicPr>
        <p:blipFill>
          <a:blip r:embed="rId7"/>
          <a:srcRect l="26715" t="11320" r="23851" b="15558"/>
          <a:stretch>
            <a:fillRect/>
          </a:stretch>
        </p:blipFill>
        <p:spPr bwMode="auto">
          <a:xfrm>
            <a:off x="377190" y="3374136"/>
            <a:ext cx="361950" cy="419100"/>
          </a:xfrm>
          <a:prstGeom prst="rect">
            <a:avLst/>
          </a:prstGeom>
          <a:noFill/>
          <a:ln w="9525">
            <a:noFill/>
            <a:miter lim="800000"/>
            <a:headEnd/>
            <a:tailEnd/>
          </a:ln>
        </p:spPr>
      </p:pic>
      <p:pic>
        <p:nvPicPr>
          <p:cNvPr id="336903" name="Picture 15"/>
          <p:cNvPicPr>
            <a:picLocks noChangeAspect="1" noChangeArrowheads="1"/>
          </p:cNvPicPr>
          <p:nvPr/>
        </p:nvPicPr>
        <p:blipFill>
          <a:blip r:embed="rId8"/>
          <a:srcRect l="19106" t="20680" r="10719" b="30853"/>
          <a:stretch>
            <a:fillRect/>
          </a:stretch>
        </p:blipFill>
        <p:spPr bwMode="auto">
          <a:xfrm>
            <a:off x="340995" y="4486656"/>
            <a:ext cx="428625" cy="371475"/>
          </a:xfrm>
          <a:prstGeom prst="rect">
            <a:avLst/>
          </a:prstGeom>
          <a:noFill/>
          <a:ln w="9525">
            <a:noFill/>
            <a:miter lim="800000"/>
            <a:headEnd/>
            <a:tailEnd/>
          </a:ln>
        </p:spPr>
      </p:pic>
      <p:graphicFrame>
        <p:nvGraphicFramePr>
          <p:cNvPr id="11" name="Table 10"/>
          <p:cNvGraphicFramePr>
            <a:graphicFrameLocks noGrp="1"/>
          </p:cNvGraphicFramePr>
          <p:nvPr/>
        </p:nvGraphicFramePr>
        <p:xfrm>
          <a:off x="228600" y="5334000"/>
          <a:ext cx="8762999" cy="974275"/>
        </p:xfrm>
        <a:graphic>
          <a:graphicData uri="http://schemas.openxmlformats.org/drawingml/2006/table">
            <a:tbl>
              <a:tblPr/>
              <a:tblGrid>
                <a:gridCol w="620389"/>
                <a:gridCol w="979811"/>
                <a:gridCol w="7162799"/>
              </a:tblGrid>
              <a:tr h="423672">
                <a:tc>
                  <a:txBody>
                    <a:bodyPr/>
                    <a:lstStyle/>
                    <a:p>
                      <a:pPr marL="0" algn="l" defTabSz="457200" rtl="0" eaLnBrk="1" latinLnBrk="0" hangingPunct="1">
                        <a:spcBef>
                          <a:spcPts val="300"/>
                        </a:spcBef>
                        <a:spcAft>
                          <a:spcPts val="300"/>
                        </a:spcAft>
                      </a:pPr>
                      <a:endParaRPr kumimoji="0" lang="en-US" sz="1100" b="1" i="0" u="none" strike="noStrike" kern="1200" cap="none" spc="0" normalizeH="0" baseline="0" noProof="0" dirty="0" smtClean="0">
                        <a:ln>
                          <a:noFill/>
                        </a:ln>
                        <a:solidFill>
                          <a:srgbClr val="6F6F6F"/>
                        </a:solidFill>
                        <a:effectLst/>
                        <a:uLnTx/>
                        <a:uFillTx/>
                        <a:latin typeface="Arial" pitchFamily="34" charset="0"/>
                        <a:ea typeface="ＭＳ Ｐゴシック"/>
                        <a:cs typeface="+mn-cs"/>
                      </a:endParaRPr>
                    </a:p>
                  </a:txBody>
                  <a:tcPr marL="21825" marR="21825" marT="0" marB="0" anchor="ctr">
                    <a:lnL w="12700" cap="flat" cmpd="sng" algn="ctr">
                      <a:solidFill>
                        <a:srgbClr val="6CBCE3"/>
                      </a:solidFill>
                      <a:prstDash val="solid"/>
                      <a:round/>
                      <a:headEnd type="none" w="med" len="med"/>
                      <a:tailEnd type="none" w="med" len="med"/>
                    </a:lnL>
                    <a:lnR>
                      <a:noFill/>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tcPr>
                </a:tc>
                <a:tc>
                  <a:txBody>
                    <a:bodyPr/>
                    <a:lstStyle/>
                    <a:p>
                      <a:pPr marL="0" algn="l" defTabSz="457200" rtl="0" eaLnBrk="1" latinLnBrk="0" hangingPunct="1">
                        <a:spcBef>
                          <a:spcPts val="300"/>
                        </a:spcBef>
                        <a:spcAft>
                          <a:spcPts val="300"/>
                        </a:spcAft>
                      </a:pPr>
                      <a:r>
                        <a:rPr kumimoji="0" lang="en-US" sz="1100" b="1" i="0" u="none" strike="noStrike" kern="1200" cap="none" spc="0" normalizeH="0" baseline="0" noProof="0" dirty="0" smtClean="0">
                          <a:ln>
                            <a:noFill/>
                          </a:ln>
                          <a:solidFill>
                            <a:srgbClr val="6F6F6F"/>
                          </a:solidFill>
                          <a:effectLst/>
                          <a:uLnTx/>
                          <a:uFillTx/>
                          <a:latin typeface="Arial" pitchFamily="34" charset="0"/>
                          <a:ea typeface="ＭＳ Ｐゴシック"/>
                          <a:cs typeface="+mn-cs"/>
                        </a:rPr>
                        <a:t>Document Management</a:t>
                      </a:r>
                    </a:p>
                  </a:txBody>
                  <a:tcPr marL="21825" marR="21825" marT="0" marB="0" anchor="ctr">
                    <a:lnL w="12700" cap="flat" cmpd="sng" algn="ctr">
                      <a:noFill/>
                      <a:prstDash val="solid"/>
                      <a:round/>
                      <a:headEnd type="none" w="med" len="med"/>
                      <a:tailEnd type="none" w="med" len="med"/>
                    </a:lnL>
                    <a:lnR>
                      <a:noFill/>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tcPr>
                </a:tc>
                <a:tc>
                  <a:txBody>
                    <a:bodyPr/>
                    <a:lstStyle/>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kumimoji="0" lang="en-US" sz="1100" b="1" i="0" u="none" strike="noStrike" kern="1200" cap="none" spc="0" normalizeH="0" baseline="0" noProof="0" dirty="0" smtClean="0">
                          <a:ln>
                            <a:noFill/>
                          </a:ln>
                          <a:solidFill>
                            <a:schemeClr val="tx1">
                              <a:lumMod val="50000"/>
                            </a:schemeClr>
                          </a:solidFill>
                          <a:effectLst/>
                          <a:uLnTx/>
                          <a:uFillTx/>
                          <a:latin typeface="Arial" pitchFamily="34" charset="0"/>
                          <a:ea typeface="ＭＳ Ｐゴシック"/>
                          <a:cs typeface="+mn-cs"/>
                        </a:rPr>
                        <a:t>Helps Home Office users to load approved documents in a centralized location and then dispatch to field users</a:t>
                      </a:r>
                    </a:p>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endParaRPr kumimoji="0" lang="en-US" sz="1100" b="1" i="0" u="none" strike="noStrike" kern="1200" cap="none" spc="0" normalizeH="0" baseline="0" noProof="0" dirty="0" smtClean="0">
                        <a:ln>
                          <a:noFill/>
                        </a:ln>
                        <a:solidFill>
                          <a:schemeClr val="tx1">
                            <a:lumMod val="50000"/>
                          </a:schemeClr>
                        </a:solidFill>
                        <a:effectLst/>
                        <a:uLnTx/>
                        <a:uFillTx/>
                        <a:latin typeface="+mj-lt"/>
                        <a:ea typeface="ＭＳ Ｐゴシック"/>
                        <a:cs typeface="+mn-cs"/>
                      </a:endParaRPr>
                    </a:p>
                  </a:txBody>
                  <a:tcPr marL="21825" marR="21825" marT="0" marB="0" anchor="ctr">
                    <a:lnL>
                      <a:noFill/>
                    </a:lnL>
                    <a:lnR w="12700" cap="flat" cmpd="sng" algn="ctr">
                      <a:solidFill>
                        <a:srgbClr val="6CBCE3"/>
                      </a:solidFill>
                      <a:prstDash val="solid"/>
                      <a:round/>
                      <a:headEnd type="none" w="med" len="med"/>
                      <a:tailEnd type="none" w="med" len="med"/>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tcPr>
                </a:tc>
              </a:tr>
              <a:tr h="437827">
                <a:tc>
                  <a:txBody>
                    <a:bodyPr/>
                    <a:lstStyle/>
                    <a:p>
                      <a:pPr marL="0" algn="l" defTabSz="457200" rtl="0" eaLnBrk="1" latinLnBrk="0" hangingPunct="1">
                        <a:spcBef>
                          <a:spcPts val="300"/>
                        </a:spcBef>
                        <a:spcAft>
                          <a:spcPts val="300"/>
                        </a:spcAft>
                      </a:pPr>
                      <a:endParaRPr kumimoji="0" lang="en-US" sz="1100" b="1" i="0" u="none" strike="noStrike" kern="1200" cap="none" spc="0" normalizeH="0" baseline="0" noProof="0" dirty="0" smtClean="0">
                        <a:ln>
                          <a:noFill/>
                        </a:ln>
                        <a:solidFill>
                          <a:srgbClr val="6F6F6F"/>
                        </a:solidFill>
                        <a:effectLst/>
                        <a:uLnTx/>
                        <a:uFillTx/>
                        <a:latin typeface="Arial" pitchFamily="34" charset="0"/>
                        <a:ea typeface="ＭＳ Ｐゴシック"/>
                        <a:cs typeface="+mn-cs"/>
                      </a:endParaRPr>
                    </a:p>
                  </a:txBody>
                  <a:tcPr marL="21825" marR="21825" marT="0" marB="0" anchor="ctr">
                    <a:lnL w="12700" cap="flat" cmpd="sng" algn="ctr">
                      <a:solidFill>
                        <a:srgbClr val="6CBCE3"/>
                      </a:solidFill>
                      <a:prstDash val="solid"/>
                      <a:round/>
                      <a:headEnd type="none" w="med" len="med"/>
                      <a:tailEnd type="none" w="med" len="med"/>
                    </a:lnL>
                    <a:lnR>
                      <a:noFill/>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tcPr>
                </a:tc>
                <a:tc>
                  <a:txBody>
                    <a:bodyPr/>
                    <a:lstStyle/>
                    <a:p>
                      <a:pPr marL="0" algn="l" defTabSz="457200" rtl="0" eaLnBrk="1" latinLnBrk="0" hangingPunct="1">
                        <a:spcBef>
                          <a:spcPts val="300"/>
                        </a:spcBef>
                        <a:spcAft>
                          <a:spcPts val="300"/>
                        </a:spcAft>
                      </a:pPr>
                      <a:r>
                        <a:rPr kumimoji="0" lang="fr-FR" sz="1100" b="1" i="0" u="none" strike="noStrike" kern="1200" cap="none" spc="0" normalizeH="0" baseline="0" noProof="0" dirty="0" smtClean="0">
                          <a:ln>
                            <a:noFill/>
                          </a:ln>
                          <a:solidFill>
                            <a:srgbClr val="6F6F6F"/>
                          </a:solidFill>
                          <a:effectLst/>
                          <a:uLnTx/>
                          <a:uFillTx/>
                          <a:latin typeface="Arial" pitchFamily="34" charset="0"/>
                          <a:ea typeface="ＭＳ Ｐゴシック"/>
                          <a:cs typeface="+mn-cs"/>
                        </a:rPr>
                        <a:t>MI Reports</a:t>
                      </a:r>
                      <a:endParaRPr kumimoji="0" lang="en-US" sz="1100" b="1" i="0" u="none" strike="noStrike" kern="1200" cap="none" spc="0" normalizeH="0" baseline="0" noProof="0" dirty="0" smtClean="0">
                        <a:ln>
                          <a:noFill/>
                        </a:ln>
                        <a:solidFill>
                          <a:srgbClr val="6F6F6F"/>
                        </a:solidFill>
                        <a:effectLst/>
                        <a:uLnTx/>
                        <a:uFillTx/>
                        <a:latin typeface="Arial" pitchFamily="34" charset="0"/>
                        <a:ea typeface="ＭＳ Ｐゴシック"/>
                        <a:cs typeface="+mn-cs"/>
                      </a:endParaRPr>
                    </a:p>
                  </a:txBody>
                  <a:tcPr marL="21825" marR="21825" marT="0" marB="0" anchor="ctr">
                    <a:lnL w="12700" cap="flat" cmpd="sng" algn="ctr">
                      <a:noFill/>
                      <a:prstDash val="solid"/>
                      <a:round/>
                      <a:headEnd type="none" w="med" len="med"/>
                      <a:tailEnd type="none" w="med" len="med"/>
                    </a:lnL>
                    <a:lnR>
                      <a:noFill/>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tcPr>
                </a:tc>
                <a:tc>
                  <a:txBody>
                    <a:bodyPr/>
                    <a:lstStyle/>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en-US" sz="1100" b="1" kern="1200" dirty="0" smtClean="0">
                          <a:solidFill>
                            <a:schemeClr val="tx1"/>
                          </a:solidFill>
                          <a:latin typeface="+mj-lt"/>
                          <a:ea typeface="+mn-ea"/>
                          <a:cs typeface="+mn-cs"/>
                        </a:rPr>
                        <a:t>38 Pre-defined operational reports to Improve immediate business understanding as described on the above capability list</a:t>
                      </a:r>
                      <a:endParaRPr kumimoji="0" lang="en-US" sz="1100" b="1" i="0" u="none" strike="noStrike" kern="1200" cap="none" spc="0" normalizeH="0" baseline="0" noProof="0" dirty="0" smtClean="0">
                        <a:ln>
                          <a:noFill/>
                        </a:ln>
                        <a:solidFill>
                          <a:schemeClr val="tx1">
                            <a:lumMod val="50000"/>
                          </a:schemeClr>
                        </a:solidFill>
                        <a:effectLst/>
                        <a:uLnTx/>
                        <a:uFillTx/>
                        <a:latin typeface="+mj-lt"/>
                        <a:ea typeface="ＭＳ Ｐゴシック"/>
                        <a:cs typeface="+mn-cs"/>
                      </a:endParaRPr>
                    </a:p>
                  </a:txBody>
                  <a:tcPr marL="21825" marR="21825" marT="0" marB="0" anchor="ctr">
                    <a:lnL>
                      <a:noFill/>
                    </a:lnL>
                    <a:lnR w="12700" cap="flat" cmpd="sng" algn="ctr">
                      <a:solidFill>
                        <a:srgbClr val="6CBCE3"/>
                      </a:solidFill>
                      <a:prstDash val="solid"/>
                      <a:round/>
                      <a:headEnd type="none" w="med" len="med"/>
                      <a:tailEnd type="none" w="med" len="med"/>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tcPr>
                </a:tc>
              </a:tr>
            </a:tbl>
          </a:graphicData>
        </a:graphic>
      </p:graphicFrame>
      <p:pic>
        <p:nvPicPr>
          <p:cNvPr id="12" name="Picture 16"/>
          <p:cNvPicPr>
            <a:picLocks noChangeAspect="1" noChangeArrowheads="1"/>
          </p:cNvPicPr>
          <p:nvPr/>
        </p:nvPicPr>
        <p:blipFill>
          <a:blip r:embed="rId9"/>
          <a:srcRect l="14143" t="26353" r="15733" b="29724"/>
          <a:stretch>
            <a:fillRect/>
          </a:stretch>
        </p:blipFill>
        <p:spPr bwMode="auto">
          <a:xfrm>
            <a:off x="325755" y="5898700"/>
            <a:ext cx="457200" cy="4095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2" name="Picture 3"/>
          <p:cNvPicPr>
            <a:picLocks noChangeAspect="1" noChangeArrowheads="1"/>
          </p:cNvPicPr>
          <p:nvPr/>
        </p:nvPicPr>
        <p:blipFill>
          <a:blip r:embed="rId3"/>
          <a:srcRect/>
          <a:stretch>
            <a:fillRect/>
          </a:stretch>
        </p:blipFill>
        <p:spPr bwMode="auto">
          <a:xfrm>
            <a:off x="3429000" y="2438400"/>
            <a:ext cx="5283200" cy="3962400"/>
          </a:xfrm>
          <a:prstGeom prst="rect">
            <a:avLst/>
          </a:prstGeom>
          <a:noFill/>
          <a:ln w="9525">
            <a:noFill/>
            <a:miter lim="800000"/>
            <a:headEnd/>
            <a:tailEnd/>
          </a:ln>
        </p:spPr>
      </p:pic>
      <p:sp>
        <p:nvSpPr>
          <p:cNvPr id="46083" name="Title 3"/>
          <p:cNvSpPr>
            <a:spLocks noGrp="1"/>
          </p:cNvSpPr>
          <p:nvPr>
            <p:ph type="title"/>
          </p:nvPr>
        </p:nvSpPr>
        <p:spPr bwMode="auto">
          <a:noFill/>
          <a:ln>
            <a:miter lim="800000"/>
            <a:headEnd/>
            <a:tailEnd/>
          </a:ln>
        </p:spPr>
        <p:txBody>
          <a:bodyPr vert="horz" wrap="square" lIns="91440" tIns="45720" rIns="91440" bIns="45720" numCol="1" compatLnSpc="1">
            <a:prstTxWarp prst="textNoShape">
              <a:avLst/>
            </a:prstTxWarp>
          </a:bodyPr>
          <a:lstStyle/>
          <a:p>
            <a:pPr eaLnBrk="1" hangingPunct="1"/>
            <a:r>
              <a:rPr lang="fr-FR" smtClean="0">
                <a:latin typeface="Arial" pitchFamily="34" charset="0"/>
                <a:cs typeface="Arial" pitchFamily="34" charset="0"/>
                <a:sym typeface="Arial" pitchFamily="34" charset="0"/>
              </a:rPr>
              <a:t>MI TOUCH</a:t>
            </a:r>
            <a:r>
              <a:rPr lang="en-US" smtClean="0">
                <a:latin typeface="Arial" pitchFamily="34" charset="0"/>
              </a:rPr>
              <a:t> – CUSTOMER INFORMATION </a:t>
            </a:r>
            <a:endParaRPr lang="fr-FR" smtClean="0">
              <a:latin typeface="Arial" pitchFamily="34" charset="0"/>
            </a:endParaRPr>
          </a:p>
        </p:txBody>
      </p:sp>
      <p:sp>
        <p:nvSpPr>
          <p:cNvPr id="6" name="Content Placeholder 5"/>
          <p:cNvSpPr>
            <a:spLocks noGrp="1"/>
          </p:cNvSpPr>
          <p:nvPr>
            <p:ph idx="1"/>
          </p:nvPr>
        </p:nvSpPr>
        <p:spPr>
          <a:xfrm>
            <a:off x="304800" y="1143000"/>
            <a:ext cx="8229600" cy="2209799"/>
          </a:xfrm>
        </p:spPr>
        <p:txBody>
          <a:bodyPr/>
          <a:lstStyle/>
          <a:p>
            <a:r>
              <a:rPr lang="en-GB" dirty="0" smtClean="0">
                <a:solidFill>
                  <a:schemeClr val="tx1">
                    <a:lumMod val="50000"/>
                  </a:schemeClr>
                </a:solidFill>
                <a:latin typeface="Arial" charset="0"/>
                <a:ea typeface="ＭＳ Ｐゴシック" pitchFamily="34" charset="-128"/>
              </a:rPr>
              <a:t>MI Touch provides sales representatives with up-to-date, relevant Customer information</a:t>
            </a:r>
          </a:p>
          <a:p>
            <a:pPr lvl="1"/>
            <a:r>
              <a:rPr lang="en-GB" dirty="0" smtClean="0">
                <a:solidFill>
                  <a:schemeClr val="tx1">
                    <a:lumMod val="50000"/>
                  </a:schemeClr>
                </a:solidFill>
                <a:latin typeface="Arial" charset="0"/>
                <a:ea typeface="ＭＳ Ｐゴシック" pitchFamily="34" charset="-128"/>
              </a:rPr>
              <a:t>Address information</a:t>
            </a:r>
          </a:p>
          <a:p>
            <a:pPr lvl="1"/>
            <a:r>
              <a:rPr lang="en-GB" dirty="0" smtClean="0">
                <a:solidFill>
                  <a:schemeClr val="tx1">
                    <a:lumMod val="50000"/>
                  </a:schemeClr>
                </a:solidFill>
                <a:latin typeface="Arial" charset="0"/>
                <a:ea typeface="ＭＳ Ｐゴシック" pitchFamily="34" charset="-128"/>
              </a:rPr>
              <a:t>Affiliations</a:t>
            </a:r>
          </a:p>
          <a:p>
            <a:pPr lvl="1"/>
            <a:r>
              <a:rPr lang="en-GB" dirty="0" smtClean="0">
                <a:solidFill>
                  <a:schemeClr val="tx1">
                    <a:lumMod val="50000"/>
                  </a:schemeClr>
                </a:solidFill>
                <a:latin typeface="Arial" charset="0"/>
                <a:ea typeface="ＭＳ Ｐゴシック" pitchFamily="34" charset="-128"/>
              </a:rPr>
              <a:t>Ratings</a:t>
            </a:r>
          </a:p>
          <a:p>
            <a:pPr lvl="1"/>
            <a:r>
              <a:rPr lang="en-GB" dirty="0" smtClean="0">
                <a:solidFill>
                  <a:schemeClr val="tx1">
                    <a:lumMod val="50000"/>
                  </a:schemeClr>
                </a:solidFill>
                <a:latin typeface="Arial" charset="0"/>
                <a:ea typeface="ＭＳ Ｐゴシック" pitchFamily="34" charset="-128"/>
              </a:rPr>
              <a:t>Change Request</a:t>
            </a:r>
          </a:p>
          <a:p>
            <a:pPr lvl="1">
              <a:buNone/>
            </a:pPr>
            <a:endParaRPr lang="fr-FR" dirty="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4"/>
          <p:cNvPicPr>
            <a:picLocks noChangeAspect="1" noChangeArrowheads="1"/>
          </p:cNvPicPr>
          <p:nvPr/>
        </p:nvPicPr>
        <p:blipFill>
          <a:blip r:embed="rId3"/>
          <a:srcRect/>
          <a:stretch>
            <a:fillRect/>
          </a:stretch>
        </p:blipFill>
        <p:spPr bwMode="auto">
          <a:xfrm>
            <a:off x="1219200" y="1066800"/>
            <a:ext cx="6897688" cy="5173663"/>
          </a:xfrm>
          <a:prstGeom prst="rect">
            <a:avLst/>
          </a:prstGeom>
          <a:noFill/>
          <a:ln w="9525">
            <a:noFill/>
            <a:miter lim="800000"/>
            <a:headEnd/>
            <a:tailEnd/>
          </a:ln>
        </p:spPr>
      </p:pic>
      <p:sp>
        <p:nvSpPr>
          <p:cNvPr id="47107" name="Title 3"/>
          <p:cNvSpPr>
            <a:spLocks noGrp="1"/>
          </p:cNvSpPr>
          <p:nvPr>
            <p:ph type="title"/>
          </p:nvPr>
        </p:nvSpPr>
        <p:spPr bwMode="auto">
          <a:noFill/>
          <a:ln>
            <a:miter lim="800000"/>
            <a:headEnd/>
            <a:tailEnd/>
          </a:ln>
        </p:spPr>
        <p:txBody>
          <a:bodyPr vert="horz" wrap="square" lIns="91440" tIns="45720" rIns="91440" bIns="45720" numCol="1" compatLnSpc="1">
            <a:prstTxWarp prst="textNoShape">
              <a:avLst/>
            </a:prstTxWarp>
          </a:bodyPr>
          <a:lstStyle/>
          <a:p>
            <a:pPr eaLnBrk="1" hangingPunct="1"/>
            <a:r>
              <a:rPr lang="fr-FR" smtClean="0">
                <a:latin typeface="Arial" pitchFamily="34" charset="0"/>
                <a:cs typeface="Arial" pitchFamily="34" charset="0"/>
                <a:sym typeface="Arial" pitchFamily="34" charset="0"/>
              </a:rPr>
              <a:t>MI TOUCH </a:t>
            </a:r>
            <a:r>
              <a:rPr lang="en-US" smtClean="0">
                <a:latin typeface="Arial" pitchFamily="34" charset="0"/>
              </a:rPr>
              <a:t>– CUSTOMER MANAGEMENT  </a:t>
            </a:r>
            <a:endParaRPr lang="fr-FR" smtClean="0">
              <a:latin typeface="Arial" pitchFamily="34" charset="0"/>
            </a:endParaRPr>
          </a:p>
        </p:txBody>
      </p:sp>
      <p:sp>
        <p:nvSpPr>
          <p:cNvPr id="47109" name="Rectangle à coins arrondis 3"/>
          <p:cNvSpPr>
            <a:spLocks noChangeArrowheads="1"/>
          </p:cNvSpPr>
          <p:nvPr/>
        </p:nvSpPr>
        <p:spPr bwMode="auto">
          <a:xfrm>
            <a:off x="76200" y="4495800"/>
            <a:ext cx="1289050" cy="838200"/>
          </a:xfrm>
          <a:prstGeom prst="wedgeRoundRectCallout">
            <a:avLst>
              <a:gd name="adj1" fmla="val 47220"/>
              <a:gd name="adj2" fmla="val -263791"/>
              <a:gd name="adj3" fmla="val 16667"/>
            </a:avLst>
          </a:prstGeom>
          <a:solidFill>
            <a:srgbClr val="FBFECE"/>
          </a:solidFill>
          <a:ln w="12700" algn="ctr">
            <a:solidFill>
              <a:schemeClr val="tx2"/>
            </a:solidFill>
            <a:round/>
            <a:headEnd/>
            <a:tailEnd/>
          </a:ln>
        </p:spPr>
        <p:txBody>
          <a:bodyPr anchor="ctr"/>
          <a:lstStyle/>
          <a:p>
            <a:pPr algn="ctr">
              <a:spcBef>
                <a:spcPct val="50000"/>
              </a:spcBef>
              <a:buClr>
                <a:srgbClr val="6600CC"/>
              </a:buClr>
            </a:pPr>
            <a:r>
              <a:rPr lang="en-US" sz="1200" dirty="0">
                <a:cs typeface="Arial" pitchFamily="34" charset="0"/>
                <a:sym typeface="Arial" pitchFamily="34" charset="0"/>
              </a:rPr>
              <a:t>Customer Information is stored on different tabs</a:t>
            </a:r>
          </a:p>
        </p:txBody>
      </p:sp>
      <p:sp>
        <p:nvSpPr>
          <p:cNvPr id="47110" name="Rectangle à coins arrondis 3"/>
          <p:cNvSpPr>
            <a:spLocks noChangeArrowheads="1"/>
          </p:cNvSpPr>
          <p:nvPr/>
        </p:nvSpPr>
        <p:spPr bwMode="auto">
          <a:xfrm>
            <a:off x="5105400" y="5062538"/>
            <a:ext cx="1219200" cy="576262"/>
          </a:xfrm>
          <a:prstGeom prst="wedgeRoundRectCallout">
            <a:avLst>
              <a:gd name="adj1" fmla="val -116747"/>
              <a:gd name="adj2" fmla="val -6345"/>
              <a:gd name="adj3" fmla="val 16667"/>
            </a:avLst>
          </a:prstGeom>
          <a:solidFill>
            <a:srgbClr val="FBFECE"/>
          </a:solidFill>
          <a:ln w="12700" algn="ctr">
            <a:solidFill>
              <a:schemeClr val="tx2"/>
            </a:solidFill>
            <a:round/>
            <a:headEnd/>
            <a:tailEnd/>
          </a:ln>
        </p:spPr>
        <p:txBody>
          <a:bodyPr anchor="ctr"/>
          <a:lstStyle/>
          <a:p>
            <a:r>
              <a:rPr lang="en-GB" sz="1200">
                <a:cs typeface="Arial" pitchFamily="34" charset="0"/>
                <a:sym typeface="Arial" pitchFamily="34" charset="0"/>
              </a:rPr>
              <a:t>Users can interact with the customer</a:t>
            </a:r>
          </a:p>
        </p:txBody>
      </p:sp>
      <p:sp>
        <p:nvSpPr>
          <p:cNvPr id="7" name="Rectangle 6"/>
          <p:cNvSpPr/>
          <p:nvPr/>
        </p:nvSpPr>
        <p:spPr>
          <a:xfrm>
            <a:off x="1365250" y="1563688"/>
            <a:ext cx="1992313" cy="279400"/>
          </a:xfrm>
          <a:prstGeom prst="rect">
            <a:avLst/>
          </a:prstGeom>
          <a:noFill/>
          <a:ln w="38100">
            <a:solidFill>
              <a:srgbClr val="E0218A"/>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3"/>
          <p:cNvPicPr>
            <a:picLocks noChangeAspect="1" noChangeArrowheads="1"/>
          </p:cNvPicPr>
          <p:nvPr/>
        </p:nvPicPr>
        <p:blipFill>
          <a:blip r:embed="rId3"/>
          <a:srcRect/>
          <a:stretch>
            <a:fillRect/>
          </a:stretch>
        </p:blipFill>
        <p:spPr bwMode="auto">
          <a:xfrm>
            <a:off x="1295400" y="1333500"/>
            <a:ext cx="6858000" cy="5143500"/>
          </a:xfrm>
          <a:prstGeom prst="rect">
            <a:avLst/>
          </a:prstGeom>
          <a:noFill/>
          <a:ln w="9525">
            <a:noFill/>
            <a:miter lim="800000"/>
            <a:headEnd/>
            <a:tailEnd/>
          </a:ln>
        </p:spPr>
      </p:pic>
      <p:sp>
        <p:nvSpPr>
          <p:cNvPr id="48131" name="Title 3"/>
          <p:cNvSpPr>
            <a:spLocks noGrp="1"/>
          </p:cNvSpPr>
          <p:nvPr>
            <p:ph type="title"/>
          </p:nvPr>
        </p:nvSpPr>
        <p:spPr bwMode="auto">
          <a:noFill/>
          <a:ln>
            <a:miter lim="800000"/>
            <a:headEnd/>
            <a:tailEnd/>
          </a:ln>
        </p:spPr>
        <p:txBody>
          <a:bodyPr vert="horz" wrap="square" lIns="91440" tIns="45720" rIns="91440" bIns="45720" numCol="1" compatLnSpc="1">
            <a:prstTxWarp prst="textNoShape">
              <a:avLst/>
            </a:prstTxWarp>
          </a:bodyPr>
          <a:lstStyle/>
          <a:p>
            <a:pPr eaLnBrk="1" hangingPunct="1"/>
            <a:r>
              <a:rPr lang="fr-FR" smtClean="0">
                <a:latin typeface="Arial" pitchFamily="34" charset="0"/>
                <a:cs typeface="Arial" pitchFamily="34" charset="0"/>
                <a:sym typeface="Arial" pitchFamily="34" charset="0"/>
              </a:rPr>
              <a:t>MI TOUCH </a:t>
            </a:r>
            <a:r>
              <a:rPr lang="en-US" smtClean="0">
                <a:latin typeface="Arial" pitchFamily="34" charset="0"/>
              </a:rPr>
              <a:t>– CUSTOMER MANAGEMENT  </a:t>
            </a:r>
            <a:endParaRPr lang="fr-FR" smtClean="0">
              <a:latin typeface="Arial" pitchFamily="34" charset="0"/>
            </a:endParaRPr>
          </a:p>
        </p:txBody>
      </p:sp>
      <p:sp>
        <p:nvSpPr>
          <p:cNvPr id="9" name="Rectangle à coins arrondis 4"/>
          <p:cNvSpPr>
            <a:spLocks noChangeArrowheads="1"/>
          </p:cNvSpPr>
          <p:nvPr/>
        </p:nvSpPr>
        <p:spPr bwMode="auto">
          <a:xfrm>
            <a:off x="5715000" y="3581400"/>
            <a:ext cx="2819400" cy="762000"/>
          </a:xfrm>
          <a:prstGeom prst="wedgeRoundRectCallout">
            <a:avLst>
              <a:gd name="adj1" fmla="val -98946"/>
              <a:gd name="adj2" fmla="val -20616"/>
              <a:gd name="adj3" fmla="val 16667"/>
            </a:avLst>
          </a:prstGeom>
          <a:solidFill>
            <a:srgbClr val="FBFECE"/>
          </a:solidFill>
          <a:ln w="12700" algn="ctr">
            <a:solidFill>
              <a:schemeClr val="tx2"/>
            </a:solidFill>
            <a:round/>
            <a:headEnd/>
            <a:tailEnd/>
          </a:ln>
        </p:spPr>
        <p:txBody>
          <a:bodyPr anchor="ctr"/>
          <a:lstStyle/>
          <a:p>
            <a:pPr>
              <a:buClr>
                <a:srgbClr val="6600CC"/>
              </a:buClr>
            </a:pPr>
            <a:r>
              <a:rPr lang="en-US" sz="1200" dirty="0">
                <a:cs typeface="Arial" pitchFamily="34" charset="0"/>
                <a:sym typeface="Arial" pitchFamily="34" charset="0"/>
              </a:rPr>
              <a:t>Click on </a:t>
            </a:r>
            <a:r>
              <a:rPr lang="en-US" sz="1200" b="1" dirty="0">
                <a:cs typeface="Arial" pitchFamily="34" charset="0"/>
                <a:sym typeface="Arial" pitchFamily="34" charset="0"/>
              </a:rPr>
              <a:t>General</a:t>
            </a:r>
            <a:r>
              <a:rPr lang="en-US" sz="1200" dirty="0">
                <a:cs typeface="Arial" pitchFamily="34" charset="0"/>
                <a:sym typeface="Arial" pitchFamily="34" charset="0"/>
              </a:rPr>
              <a:t> to make an update </a:t>
            </a:r>
            <a:r>
              <a:rPr lang="en-US" sz="1200" b="1" dirty="0">
                <a:solidFill>
                  <a:srgbClr val="E0038A"/>
                </a:solidFill>
                <a:cs typeface="Arial" pitchFamily="34" charset="0"/>
                <a:sym typeface="Arial" pitchFamily="34" charset="0"/>
              </a:rPr>
              <a:t>Change Request </a:t>
            </a:r>
            <a:r>
              <a:rPr lang="en-US" sz="1200" dirty="0">
                <a:cs typeface="Arial" pitchFamily="34" charset="0"/>
                <a:sym typeface="Arial" pitchFamily="34" charset="0"/>
              </a:rPr>
              <a:t>or directly modify information on this customer</a:t>
            </a:r>
          </a:p>
        </p:txBody>
      </p:sp>
      <p:sp>
        <p:nvSpPr>
          <p:cNvPr id="13" name="Rectangle à coins arrondis 4"/>
          <p:cNvSpPr>
            <a:spLocks noChangeArrowheads="1"/>
          </p:cNvSpPr>
          <p:nvPr/>
        </p:nvSpPr>
        <p:spPr bwMode="auto">
          <a:xfrm>
            <a:off x="3438525" y="762000"/>
            <a:ext cx="1590675" cy="914400"/>
          </a:xfrm>
          <a:prstGeom prst="wedgeRoundRectCallout">
            <a:avLst>
              <a:gd name="adj1" fmla="val 76759"/>
              <a:gd name="adj2" fmla="val 63343"/>
              <a:gd name="adj3" fmla="val 16667"/>
            </a:avLst>
          </a:prstGeom>
          <a:solidFill>
            <a:srgbClr val="FBFECE"/>
          </a:solidFill>
          <a:ln w="12700" algn="ctr">
            <a:solidFill>
              <a:schemeClr val="tx2"/>
            </a:solidFill>
            <a:round/>
            <a:headEnd/>
            <a:tailEnd/>
          </a:ln>
        </p:spPr>
        <p:txBody>
          <a:bodyPr anchor="ctr"/>
          <a:lstStyle/>
          <a:p>
            <a:pPr>
              <a:buClr>
                <a:srgbClr val="6600CC"/>
              </a:buClr>
            </a:pPr>
            <a:r>
              <a:rPr lang="en-US" sz="1200" dirty="0">
                <a:cs typeface="Arial" pitchFamily="34" charset="0"/>
                <a:sym typeface="Arial" pitchFamily="34" charset="0"/>
              </a:rPr>
              <a:t>Click on name to switch address, modify address or </a:t>
            </a:r>
            <a:r>
              <a:rPr lang="en-US" sz="1200" dirty="0" smtClean="0">
                <a:cs typeface="Arial" pitchFamily="34" charset="0"/>
                <a:sym typeface="Arial" pitchFamily="34" charset="0"/>
              </a:rPr>
              <a:t>make it as </a:t>
            </a:r>
            <a:r>
              <a:rPr lang="en-US" sz="1200" dirty="0">
                <a:cs typeface="Arial" pitchFamily="34" charset="0"/>
                <a:sym typeface="Arial" pitchFamily="34" charset="0"/>
              </a:rPr>
              <a:t>primary</a:t>
            </a:r>
          </a:p>
        </p:txBody>
      </p:sp>
      <p:sp>
        <p:nvSpPr>
          <p:cNvPr id="17" name="Rectangle 16"/>
          <p:cNvSpPr/>
          <p:nvPr/>
        </p:nvSpPr>
        <p:spPr>
          <a:xfrm>
            <a:off x="1446213" y="2119313"/>
            <a:ext cx="1992312" cy="277812"/>
          </a:xfrm>
          <a:prstGeom prst="rect">
            <a:avLst/>
          </a:prstGeom>
          <a:noFill/>
          <a:ln w="38100">
            <a:solidFill>
              <a:srgbClr val="E0218A"/>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down)">
                                      <p:cBhvr>
                                        <p:cTn id="1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4" name="Picture 3"/>
          <p:cNvPicPr>
            <a:picLocks noChangeAspect="1" noChangeArrowheads="1"/>
          </p:cNvPicPr>
          <p:nvPr/>
        </p:nvPicPr>
        <p:blipFill>
          <a:blip r:embed="rId3"/>
          <a:srcRect/>
          <a:stretch>
            <a:fillRect/>
          </a:stretch>
        </p:blipFill>
        <p:spPr bwMode="auto">
          <a:xfrm>
            <a:off x="1447800" y="1295400"/>
            <a:ext cx="6629400" cy="4972050"/>
          </a:xfrm>
          <a:prstGeom prst="rect">
            <a:avLst/>
          </a:prstGeom>
          <a:noFill/>
          <a:ln w="9525">
            <a:noFill/>
            <a:miter lim="800000"/>
            <a:headEnd/>
            <a:tailEnd/>
          </a:ln>
        </p:spPr>
      </p:pic>
      <p:sp>
        <p:nvSpPr>
          <p:cNvPr id="49155" name="Title 3"/>
          <p:cNvSpPr>
            <a:spLocks noGrp="1"/>
          </p:cNvSpPr>
          <p:nvPr>
            <p:ph type="title"/>
          </p:nvPr>
        </p:nvSpPr>
        <p:spPr bwMode="auto">
          <a:noFill/>
          <a:ln>
            <a:miter lim="800000"/>
            <a:headEnd/>
            <a:tailEnd/>
          </a:ln>
        </p:spPr>
        <p:txBody>
          <a:bodyPr vert="horz" wrap="square" lIns="91440" tIns="45720" rIns="91440" bIns="45720" numCol="1" compatLnSpc="1">
            <a:prstTxWarp prst="textNoShape">
              <a:avLst/>
            </a:prstTxWarp>
          </a:bodyPr>
          <a:lstStyle/>
          <a:p>
            <a:pPr eaLnBrk="1" hangingPunct="1"/>
            <a:r>
              <a:rPr lang="fr-FR" smtClean="0">
                <a:latin typeface="Arial" pitchFamily="34" charset="0"/>
                <a:cs typeface="Arial" pitchFamily="34" charset="0"/>
                <a:sym typeface="Arial" pitchFamily="34" charset="0"/>
              </a:rPr>
              <a:t>MI TOUCH </a:t>
            </a:r>
            <a:r>
              <a:rPr lang="en-US" smtClean="0">
                <a:latin typeface="Arial" pitchFamily="34" charset="0"/>
              </a:rPr>
              <a:t>– CUSTOMER MANAGEMENT  </a:t>
            </a:r>
            <a:endParaRPr lang="fr-FR" smtClean="0">
              <a:latin typeface="Arial" pitchFamily="34" charset="0"/>
            </a:endParaRPr>
          </a:p>
        </p:txBody>
      </p:sp>
      <p:sp>
        <p:nvSpPr>
          <p:cNvPr id="17411" name="Content Placeholder 4"/>
          <p:cNvSpPr>
            <a:spLocks noGrp="1"/>
          </p:cNvSpPr>
          <p:nvPr>
            <p:ph idx="1"/>
          </p:nvPr>
        </p:nvSpPr>
        <p:spPr bwMode="auto">
          <a:ln>
            <a:miter lim="800000"/>
            <a:headEnd/>
            <a:tailEnd/>
          </a:ln>
        </p:spPr>
        <p:txBody>
          <a:bodyPr vert="horz" wrap="square" lIns="91440" tIns="45720" rIns="91440" bIns="45720" numCol="1" anchor="t" anchorCtr="0" compatLnSpc="1">
            <a:prstTxWarp prst="textNoShape">
              <a:avLst/>
            </a:prstTxWarp>
          </a:bodyPr>
          <a:lstStyle/>
          <a:p>
            <a:pPr lvl="1" eaLnBrk="1" hangingPunct="1">
              <a:buSzTx/>
              <a:buFontTx/>
              <a:buBlip>
                <a:blip r:embed="rId4"/>
              </a:buBlip>
              <a:defRPr/>
            </a:pPr>
            <a:endParaRPr lang="en-US" dirty="0" smtClean="0">
              <a:ea typeface="ＭＳ Ｐゴシック" pitchFamily="-107" charset="-128"/>
            </a:endParaRPr>
          </a:p>
          <a:p>
            <a:pPr lvl="1" eaLnBrk="1" hangingPunct="1">
              <a:buSzTx/>
              <a:buFontTx/>
              <a:buBlip>
                <a:blip r:embed="rId4"/>
              </a:buBlip>
              <a:defRPr/>
            </a:pPr>
            <a:endParaRPr lang="en-US" dirty="0" smtClean="0">
              <a:solidFill>
                <a:schemeClr val="tx1"/>
              </a:solidFill>
              <a:ea typeface="ＭＳ Ｐゴシック" pitchFamily="-107" charset="-128"/>
            </a:endParaRPr>
          </a:p>
        </p:txBody>
      </p:sp>
      <p:sp>
        <p:nvSpPr>
          <p:cNvPr id="8" name="Rectangle à coins arrondis 3"/>
          <p:cNvSpPr>
            <a:spLocks noChangeArrowheads="1"/>
          </p:cNvSpPr>
          <p:nvPr/>
        </p:nvSpPr>
        <p:spPr bwMode="auto">
          <a:xfrm>
            <a:off x="1066800" y="3733800"/>
            <a:ext cx="1905000" cy="990600"/>
          </a:xfrm>
          <a:prstGeom prst="wedgeRoundRectCallout">
            <a:avLst>
              <a:gd name="adj1" fmla="val 148435"/>
              <a:gd name="adj2" fmla="val -45529"/>
              <a:gd name="adj3" fmla="val 16667"/>
            </a:avLst>
          </a:prstGeom>
          <a:solidFill>
            <a:srgbClr val="FBFECE"/>
          </a:solidFill>
          <a:ln w="12700" algn="ctr">
            <a:solidFill>
              <a:schemeClr val="tx2"/>
            </a:solidFill>
            <a:round/>
            <a:headEnd/>
            <a:tailEnd/>
          </a:ln>
        </p:spPr>
        <p:txBody>
          <a:bodyPr anchor="ctr"/>
          <a:lstStyle/>
          <a:p>
            <a:r>
              <a:rPr lang="en-GB" sz="1200" dirty="0">
                <a:cs typeface="Arial" pitchFamily="34" charset="0"/>
                <a:sym typeface="Arial" pitchFamily="34" charset="0"/>
              </a:rPr>
              <a:t>Users can access Location Information such as </a:t>
            </a:r>
            <a:r>
              <a:rPr lang="en-GB" sz="1200" b="1" dirty="0">
                <a:solidFill>
                  <a:srgbClr val="E0218A"/>
                </a:solidFill>
                <a:cs typeface="Arial" pitchFamily="34" charset="0"/>
                <a:sym typeface="Arial" pitchFamily="34" charset="0"/>
              </a:rPr>
              <a:t>Best Times </a:t>
            </a:r>
            <a:r>
              <a:rPr lang="en-GB" sz="1200" dirty="0">
                <a:cs typeface="Arial" pitchFamily="34" charset="0"/>
                <a:sym typeface="Arial" pitchFamily="34" charset="0"/>
              </a:rPr>
              <a:t>(Address Based)</a:t>
            </a:r>
          </a:p>
        </p:txBody>
      </p:sp>
      <p:sp>
        <p:nvSpPr>
          <p:cNvPr id="6" name="Rectangle 5"/>
          <p:cNvSpPr/>
          <p:nvPr/>
        </p:nvSpPr>
        <p:spPr>
          <a:xfrm>
            <a:off x="1570038" y="2314575"/>
            <a:ext cx="1992312" cy="277813"/>
          </a:xfrm>
          <a:prstGeom prst="rect">
            <a:avLst/>
          </a:prstGeom>
          <a:noFill/>
          <a:ln w="38100">
            <a:solidFill>
              <a:srgbClr val="E0218A"/>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8"/>
          <p:cNvGrpSpPr>
            <a:grpSpLocks/>
          </p:cNvGrpSpPr>
          <p:nvPr/>
        </p:nvGrpSpPr>
        <p:grpSpPr bwMode="auto">
          <a:xfrm>
            <a:off x="1295400" y="1295400"/>
            <a:ext cx="6705600" cy="5029200"/>
            <a:chOff x="1295400" y="1295400"/>
            <a:chExt cx="6705600" cy="5029200"/>
          </a:xfrm>
        </p:grpSpPr>
        <p:pic>
          <p:nvPicPr>
            <p:cNvPr id="50183" name="Picture 3"/>
            <p:cNvPicPr>
              <a:picLocks noChangeAspect="1" noChangeArrowheads="1"/>
            </p:cNvPicPr>
            <p:nvPr/>
          </p:nvPicPr>
          <p:blipFill>
            <a:blip r:embed="rId3"/>
            <a:srcRect/>
            <a:stretch>
              <a:fillRect/>
            </a:stretch>
          </p:blipFill>
          <p:spPr bwMode="auto">
            <a:xfrm>
              <a:off x="1295400" y="1295400"/>
              <a:ext cx="6705600" cy="5029200"/>
            </a:xfrm>
            <a:prstGeom prst="rect">
              <a:avLst/>
            </a:prstGeom>
            <a:noFill/>
            <a:ln w="9525">
              <a:noFill/>
              <a:miter lim="800000"/>
              <a:headEnd/>
              <a:tailEnd/>
            </a:ln>
          </p:spPr>
        </p:pic>
        <p:pic>
          <p:nvPicPr>
            <p:cNvPr id="50184" name="Image 2" descr="image002"/>
            <p:cNvPicPr>
              <a:picLocks noChangeAspect="1" noChangeArrowheads="1"/>
            </p:cNvPicPr>
            <p:nvPr/>
          </p:nvPicPr>
          <p:blipFill>
            <a:blip r:embed="rId4"/>
            <a:srcRect l="36807" t="28355" r="49086" b="67947"/>
            <a:stretch>
              <a:fillRect/>
            </a:stretch>
          </p:blipFill>
          <p:spPr bwMode="auto">
            <a:xfrm>
              <a:off x="3748456" y="3040912"/>
              <a:ext cx="978195" cy="170121"/>
            </a:xfrm>
            <a:prstGeom prst="rect">
              <a:avLst/>
            </a:prstGeom>
            <a:noFill/>
            <a:ln w="9525">
              <a:noFill/>
              <a:miter lim="800000"/>
              <a:headEnd/>
              <a:tailEnd/>
            </a:ln>
          </p:spPr>
        </p:pic>
      </p:grpSp>
      <p:sp>
        <p:nvSpPr>
          <p:cNvPr id="50179" name="Title 3"/>
          <p:cNvSpPr>
            <a:spLocks noGrp="1"/>
          </p:cNvSpPr>
          <p:nvPr>
            <p:ph type="title"/>
          </p:nvPr>
        </p:nvSpPr>
        <p:spPr bwMode="auto">
          <a:noFill/>
          <a:ln>
            <a:miter lim="800000"/>
            <a:headEnd/>
            <a:tailEnd/>
          </a:ln>
        </p:spPr>
        <p:txBody>
          <a:bodyPr vert="horz" wrap="square" lIns="91440" tIns="45720" rIns="91440" bIns="45720" numCol="1" compatLnSpc="1">
            <a:prstTxWarp prst="textNoShape">
              <a:avLst/>
            </a:prstTxWarp>
          </a:bodyPr>
          <a:lstStyle/>
          <a:p>
            <a:pPr eaLnBrk="1" hangingPunct="1"/>
            <a:r>
              <a:rPr lang="fr-FR" smtClean="0">
                <a:latin typeface="Arial" pitchFamily="34" charset="0"/>
                <a:cs typeface="Arial" pitchFamily="34" charset="0"/>
                <a:sym typeface="Arial" pitchFamily="34" charset="0"/>
              </a:rPr>
              <a:t>MI TOUCH </a:t>
            </a:r>
            <a:r>
              <a:rPr lang="en-US" smtClean="0">
                <a:latin typeface="Arial" pitchFamily="34" charset="0"/>
              </a:rPr>
              <a:t>– CUSTOMER MANAGEMENT  </a:t>
            </a:r>
            <a:endParaRPr lang="fr-FR" smtClean="0">
              <a:latin typeface="Arial" pitchFamily="34" charset="0"/>
            </a:endParaRPr>
          </a:p>
        </p:txBody>
      </p:sp>
      <p:sp>
        <p:nvSpPr>
          <p:cNvPr id="17411" name="Content Placeholder 4"/>
          <p:cNvSpPr>
            <a:spLocks noGrp="1"/>
          </p:cNvSpPr>
          <p:nvPr>
            <p:ph idx="1"/>
          </p:nvPr>
        </p:nvSpPr>
        <p:spPr bwMode="auto">
          <a:ln>
            <a:miter lim="800000"/>
            <a:headEnd/>
            <a:tailEnd/>
          </a:ln>
        </p:spPr>
        <p:txBody>
          <a:bodyPr vert="horz" wrap="square" lIns="91440" tIns="45720" rIns="91440" bIns="45720" numCol="1" anchor="t" anchorCtr="0" compatLnSpc="1">
            <a:prstTxWarp prst="textNoShape">
              <a:avLst/>
            </a:prstTxWarp>
          </a:bodyPr>
          <a:lstStyle/>
          <a:p>
            <a:pPr lvl="1" eaLnBrk="1" hangingPunct="1">
              <a:buSzTx/>
              <a:buFontTx/>
              <a:buBlip>
                <a:blip r:embed="rId5"/>
              </a:buBlip>
              <a:defRPr/>
            </a:pPr>
            <a:endParaRPr lang="en-US" dirty="0" smtClean="0">
              <a:ea typeface="ＭＳ Ｐゴシック" pitchFamily="-107" charset="-128"/>
            </a:endParaRPr>
          </a:p>
          <a:p>
            <a:pPr lvl="1" eaLnBrk="1" hangingPunct="1">
              <a:buSzTx/>
              <a:buFontTx/>
              <a:buBlip>
                <a:blip r:embed="rId5"/>
              </a:buBlip>
              <a:defRPr/>
            </a:pPr>
            <a:endParaRPr lang="en-US" dirty="0" smtClean="0">
              <a:solidFill>
                <a:schemeClr val="tx1"/>
              </a:solidFill>
              <a:ea typeface="ＭＳ Ｐゴシック" pitchFamily="-107" charset="-128"/>
            </a:endParaRPr>
          </a:p>
        </p:txBody>
      </p:sp>
      <p:sp>
        <p:nvSpPr>
          <p:cNvPr id="10" name="Rectangle à coins arrondis 3"/>
          <p:cNvSpPr>
            <a:spLocks noChangeArrowheads="1"/>
          </p:cNvSpPr>
          <p:nvPr/>
        </p:nvSpPr>
        <p:spPr bwMode="auto">
          <a:xfrm>
            <a:off x="609600" y="4648200"/>
            <a:ext cx="2667000" cy="457200"/>
          </a:xfrm>
          <a:prstGeom prst="wedgeRoundRectCallout">
            <a:avLst>
              <a:gd name="adj1" fmla="val 67463"/>
              <a:gd name="adj2" fmla="val -71801"/>
              <a:gd name="adj3" fmla="val 16667"/>
            </a:avLst>
          </a:prstGeom>
          <a:solidFill>
            <a:srgbClr val="FBFECE"/>
          </a:solidFill>
          <a:ln w="12700" algn="ctr">
            <a:solidFill>
              <a:schemeClr val="tx2"/>
            </a:solidFill>
            <a:round/>
            <a:headEnd/>
            <a:tailEnd/>
          </a:ln>
        </p:spPr>
        <p:txBody>
          <a:bodyPr anchor="ctr"/>
          <a:lstStyle/>
          <a:p>
            <a:r>
              <a:rPr lang="en-GB" sz="1200" dirty="0">
                <a:cs typeface="Arial" pitchFamily="34" charset="0"/>
                <a:sym typeface="Arial" pitchFamily="34" charset="0"/>
              </a:rPr>
              <a:t>Users can access &amp; modify </a:t>
            </a:r>
            <a:r>
              <a:rPr lang="en-GB" sz="1200" b="1" dirty="0">
                <a:solidFill>
                  <a:srgbClr val="E0218A"/>
                </a:solidFill>
                <a:cs typeface="Arial" pitchFamily="34" charset="0"/>
                <a:sym typeface="Arial" pitchFamily="34" charset="0"/>
              </a:rPr>
              <a:t>Ratings</a:t>
            </a:r>
            <a:r>
              <a:rPr lang="en-GB" sz="1200" dirty="0">
                <a:cs typeface="Arial" pitchFamily="34" charset="0"/>
                <a:sym typeface="Arial" pitchFamily="34" charset="0"/>
              </a:rPr>
              <a:t> Information</a:t>
            </a:r>
          </a:p>
        </p:txBody>
      </p:sp>
      <p:sp>
        <p:nvSpPr>
          <p:cNvPr id="6" name="Rectangle 5"/>
          <p:cNvSpPr/>
          <p:nvPr/>
        </p:nvSpPr>
        <p:spPr>
          <a:xfrm>
            <a:off x="1425575" y="2628900"/>
            <a:ext cx="1992313" cy="277813"/>
          </a:xfrm>
          <a:prstGeom prst="rect">
            <a:avLst/>
          </a:prstGeom>
          <a:noFill/>
          <a:ln w="38100">
            <a:solidFill>
              <a:srgbClr val="E0218A"/>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Title 3"/>
          <p:cNvSpPr>
            <a:spLocks noGrp="1"/>
          </p:cNvSpPr>
          <p:nvPr>
            <p:ph type="title"/>
          </p:nvPr>
        </p:nvSpPr>
        <p:spPr bwMode="auto">
          <a:noFill/>
          <a:ln>
            <a:miter lim="800000"/>
            <a:headEnd/>
            <a:tailEnd/>
          </a:ln>
        </p:spPr>
        <p:txBody>
          <a:bodyPr vert="horz" wrap="square" lIns="91440" tIns="45720" rIns="91440" bIns="45720" numCol="1" compatLnSpc="1">
            <a:prstTxWarp prst="textNoShape">
              <a:avLst/>
            </a:prstTxWarp>
          </a:bodyPr>
          <a:lstStyle/>
          <a:p>
            <a:pPr eaLnBrk="1" hangingPunct="1"/>
            <a:r>
              <a:rPr lang="fr-FR" smtClean="0">
                <a:latin typeface="Arial" pitchFamily="34" charset="0"/>
                <a:cs typeface="Arial" pitchFamily="34" charset="0"/>
                <a:sym typeface="Arial" pitchFamily="34" charset="0"/>
              </a:rPr>
              <a:t>MI TOUCH </a:t>
            </a:r>
            <a:r>
              <a:rPr lang="en-US" smtClean="0">
                <a:latin typeface="Arial" pitchFamily="34" charset="0"/>
              </a:rPr>
              <a:t>– CUSTOMER MANAGEMENT  </a:t>
            </a:r>
            <a:endParaRPr lang="fr-FR" smtClean="0">
              <a:latin typeface="Arial" pitchFamily="34" charset="0"/>
            </a:endParaRPr>
          </a:p>
        </p:txBody>
      </p:sp>
      <p:sp>
        <p:nvSpPr>
          <p:cNvPr id="17411" name="Content Placeholder 4"/>
          <p:cNvSpPr>
            <a:spLocks noGrp="1"/>
          </p:cNvSpPr>
          <p:nvPr>
            <p:ph idx="1"/>
          </p:nvPr>
        </p:nvSpPr>
        <p:spPr bwMode="auto">
          <a:ln>
            <a:miter lim="800000"/>
            <a:headEnd/>
            <a:tailEnd/>
          </a:ln>
        </p:spPr>
        <p:txBody>
          <a:bodyPr vert="horz" wrap="square" lIns="91440" tIns="45720" rIns="91440" bIns="45720" numCol="1" anchor="t" anchorCtr="0" compatLnSpc="1">
            <a:prstTxWarp prst="textNoShape">
              <a:avLst/>
            </a:prstTxWarp>
          </a:bodyPr>
          <a:lstStyle/>
          <a:p>
            <a:pPr lvl="1" eaLnBrk="1" hangingPunct="1">
              <a:buSzTx/>
              <a:buFontTx/>
              <a:buBlip>
                <a:blip r:embed="rId3"/>
              </a:buBlip>
              <a:defRPr/>
            </a:pPr>
            <a:endParaRPr lang="en-US" dirty="0" smtClean="0">
              <a:ea typeface="ＭＳ Ｐゴシック" pitchFamily="-107" charset="-128"/>
            </a:endParaRPr>
          </a:p>
          <a:p>
            <a:pPr lvl="1" eaLnBrk="1" hangingPunct="1">
              <a:buSzTx/>
              <a:buFontTx/>
              <a:buBlip>
                <a:blip r:embed="rId3"/>
              </a:buBlip>
              <a:defRPr/>
            </a:pPr>
            <a:endParaRPr lang="en-US" dirty="0" smtClean="0">
              <a:solidFill>
                <a:schemeClr val="tx1"/>
              </a:solidFill>
              <a:ea typeface="ＭＳ Ｐゴシック" pitchFamily="-107" charset="-128"/>
            </a:endParaRPr>
          </a:p>
        </p:txBody>
      </p:sp>
      <p:pic>
        <p:nvPicPr>
          <p:cNvPr id="444418" name="Picture 2" descr="image001"/>
          <p:cNvPicPr>
            <a:picLocks noChangeAspect="1" noChangeArrowheads="1"/>
          </p:cNvPicPr>
          <p:nvPr/>
        </p:nvPicPr>
        <p:blipFill>
          <a:blip r:embed="rId4"/>
          <a:srcRect/>
          <a:stretch>
            <a:fillRect/>
          </a:stretch>
        </p:blipFill>
        <p:spPr bwMode="auto">
          <a:xfrm>
            <a:off x="914400" y="1066800"/>
            <a:ext cx="7316751" cy="5105400"/>
          </a:xfrm>
          <a:prstGeom prst="rect">
            <a:avLst/>
          </a:prstGeom>
          <a:noFill/>
          <a:ln w="9525">
            <a:noFill/>
            <a:miter lim="800000"/>
            <a:headEnd/>
            <a:tailEnd/>
          </a:ln>
        </p:spPr>
      </p:pic>
      <p:sp>
        <p:nvSpPr>
          <p:cNvPr id="6" name="Rectangle 5"/>
          <p:cNvSpPr/>
          <p:nvPr/>
        </p:nvSpPr>
        <p:spPr>
          <a:xfrm>
            <a:off x="1055687" y="2783682"/>
            <a:ext cx="1992313" cy="277812"/>
          </a:xfrm>
          <a:prstGeom prst="rect">
            <a:avLst/>
          </a:prstGeom>
          <a:noFill/>
          <a:ln w="38100">
            <a:solidFill>
              <a:srgbClr val="E0218A"/>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p>
        </p:txBody>
      </p:sp>
      <p:sp>
        <p:nvSpPr>
          <p:cNvPr id="14" name="Rectangle à coins arrondis 3"/>
          <p:cNvSpPr>
            <a:spLocks noChangeArrowheads="1"/>
          </p:cNvSpPr>
          <p:nvPr/>
        </p:nvSpPr>
        <p:spPr bwMode="auto">
          <a:xfrm>
            <a:off x="2667000" y="4800600"/>
            <a:ext cx="2133600" cy="838200"/>
          </a:xfrm>
          <a:prstGeom prst="wedgeRoundRectCallout">
            <a:avLst>
              <a:gd name="adj1" fmla="val 91954"/>
              <a:gd name="adj2" fmla="val -80049"/>
              <a:gd name="adj3" fmla="val 16667"/>
            </a:avLst>
          </a:prstGeom>
          <a:solidFill>
            <a:srgbClr val="FBFECE"/>
          </a:solidFill>
          <a:ln w="12700" algn="ctr">
            <a:solidFill>
              <a:schemeClr val="tx2"/>
            </a:solidFill>
            <a:round/>
            <a:headEnd/>
            <a:tailEnd/>
          </a:ln>
        </p:spPr>
        <p:txBody>
          <a:bodyPr anchor="ctr"/>
          <a:lstStyle/>
          <a:p>
            <a:r>
              <a:rPr lang="en-GB" sz="1200" dirty="0">
                <a:cs typeface="Arial" pitchFamily="34" charset="0"/>
                <a:sym typeface="Arial" pitchFamily="34" charset="0"/>
              </a:rPr>
              <a:t>Users can access the </a:t>
            </a:r>
            <a:r>
              <a:rPr lang="en-GB" sz="1200" b="1" dirty="0">
                <a:solidFill>
                  <a:srgbClr val="E0218A"/>
                </a:solidFill>
                <a:cs typeface="Arial" pitchFamily="34" charset="0"/>
                <a:sym typeface="Arial" pitchFamily="34" charset="0"/>
              </a:rPr>
              <a:t>Activity History</a:t>
            </a:r>
            <a:r>
              <a:rPr lang="en-GB" sz="1200" dirty="0">
                <a:cs typeface="Arial" pitchFamily="34" charset="0"/>
                <a:sym typeface="Arial" pitchFamily="34" charset="0"/>
              </a:rPr>
              <a:t>: Appointments, Calls</a:t>
            </a:r>
            <a:r>
              <a:rPr lang="en-GB" sz="1200" dirty="0" smtClean="0">
                <a:cs typeface="Arial" pitchFamily="34" charset="0"/>
                <a:sym typeface="Arial" pitchFamily="34" charset="0"/>
              </a:rPr>
              <a:t>, Meetings, </a:t>
            </a:r>
            <a:r>
              <a:rPr lang="en-GB" sz="1200" dirty="0">
                <a:cs typeface="Arial" pitchFamily="34" charset="0"/>
                <a:sym typeface="Arial" pitchFamily="34" charset="0"/>
              </a:rPr>
              <a:t>Medical Inquiries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Picture 14"/>
          <p:cNvPicPr>
            <a:picLocks noChangeAspect="1" noChangeArrowheads="1"/>
          </p:cNvPicPr>
          <p:nvPr/>
        </p:nvPicPr>
        <p:blipFill>
          <a:blip r:embed="rId3"/>
          <a:srcRect t="9689" r="28571" b="1721"/>
          <a:stretch>
            <a:fillRect/>
          </a:stretch>
        </p:blipFill>
        <p:spPr bwMode="auto">
          <a:xfrm>
            <a:off x="6923088" y="3692525"/>
            <a:ext cx="2193925" cy="2808288"/>
          </a:xfrm>
          <a:prstGeom prst="rect">
            <a:avLst/>
          </a:prstGeom>
          <a:noFill/>
          <a:ln w="9525">
            <a:noFill/>
            <a:miter lim="800000"/>
            <a:headEnd/>
            <a:tailEnd/>
          </a:ln>
        </p:spPr>
      </p:pic>
      <p:pic>
        <p:nvPicPr>
          <p:cNvPr id="51213" name="Picture 13"/>
          <p:cNvPicPr>
            <a:picLocks noChangeAspect="1" noChangeArrowheads="1"/>
          </p:cNvPicPr>
          <p:nvPr/>
        </p:nvPicPr>
        <p:blipFill>
          <a:blip r:embed="rId4"/>
          <a:srcRect/>
          <a:stretch>
            <a:fillRect/>
          </a:stretch>
        </p:blipFill>
        <p:spPr bwMode="auto">
          <a:xfrm>
            <a:off x="5867400" y="1125538"/>
            <a:ext cx="3060700" cy="1955800"/>
          </a:xfrm>
          <a:prstGeom prst="rect">
            <a:avLst/>
          </a:prstGeom>
          <a:noFill/>
          <a:ln w="9525">
            <a:noFill/>
            <a:miter lim="800000"/>
            <a:headEnd/>
            <a:tailEnd/>
          </a:ln>
        </p:spPr>
      </p:pic>
      <p:pic>
        <p:nvPicPr>
          <p:cNvPr id="51212" name="Picture 12"/>
          <p:cNvPicPr>
            <a:picLocks noChangeAspect="1" noChangeArrowheads="1"/>
          </p:cNvPicPr>
          <p:nvPr/>
        </p:nvPicPr>
        <p:blipFill>
          <a:blip r:embed="rId5"/>
          <a:srcRect/>
          <a:stretch>
            <a:fillRect/>
          </a:stretch>
        </p:blipFill>
        <p:spPr bwMode="auto">
          <a:xfrm>
            <a:off x="122238" y="1125538"/>
            <a:ext cx="3495675" cy="2209800"/>
          </a:xfrm>
          <a:prstGeom prst="rect">
            <a:avLst/>
          </a:prstGeom>
          <a:noFill/>
          <a:ln w="9525">
            <a:noFill/>
            <a:miter lim="800000"/>
            <a:headEnd/>
            <a:tailEnd/>
          </a:ln>
        </p:spPr>
      </p:pic>
      <p:pic>
        <p:nvPicPr>
          <p:cNvPr id="57359" name="Picture 15"/>
          <p:cNvPicPr>
            <a:picLocks noChangeAspect="1" noChangeArrowheads="1"/>
          </p:cNvPicPr>
          <p:nvPr/>
        </p:nvPicPr>
        <p:blipFill>
          <a:blip r:embed="rId6"/>
          <a:srcRect/>
          <a:stretch>
            <a:fillRect/>
          </a:stretch>
        </p:blipFill>
        <p:spPr bwMode="auto">
          <a:xfrm>
            <a:off x="179388" y="3573463"/>
            <a:ext cx="2252662" cy="2592387"/>
          </a:xfrm>
          <a:prstGeom prst="rect">
            <a:avLst/>
          </a:prstGeom>
          <a:noFill/>
          <a:ln w="9525">
            <a:noFill/>
            <a:miter lim="800000"/>
            <a:headEnd/>
            <a:tailEnd/>
          </a:ln>
        </p:spPr>
      </p:pic>
      <p:sp>
        <p:nvSpPr>
          <p:cNvPr id="17414" name="Title 3"/>
          <p:cNvSpPr>
            <a:spLocks noGrp="1"/>
          </p:cNvSpPr>
          <p:nvPr>
            <p:ph type="title"/>
          </p:nvPr>
        </p:nvSpPr>
        <p:spPr bwMode="auto">
          <a:noFill/>
          <a:ln>
            <a:miter lim="800000"/>
            <a:headEnd/>
            <a:tailEnd/>
          </a:ln>
        </p:spPr>
        <p:txBody>
          <a:bodyPr vert="horz" wrap="square" lIns="91440" tIns="45720" rIns="91440" bIns="45720" numCol="1" compatLnSpc="1">
            <a:prstTxWarp prst="textNoShape">
              <a:avLst/>
            </a:prstTxWarp>
          </a:bodyPr>
          <a:lstStyle/>
          <a:p>
            <a:pPr eaLnBrk="1" hangingPunct="1"/>
            <a:r>
              <a:rPr lang="en-GB" sz="3000" smtClean="0">
                <a:latin typeface="Arial" charset="0"/>
                <a:cs typeface="Arial" charset="0"/>
                <a:sym typeface="Arial" charset="0"/>
              </a:rPr>
              <a:t>CUSTOMER PROFILE</a:t>
            </a:r>
            <a:r>
              <a:rPr lang="en-GB" smtClean="0">
                <a:latin typeface="Arial" charset="0"/>
                <a:cs typeface="Arial" charset="0"/>
                <a:sym typeface="Arial" charset="0"/>
              </a:rPr>
              <a:t/>
            </a:r>
            <a:br>
              <a:rPr lang="en-GB" smtClean="0">
                <a:latin typeface="Arial" charset="0"/>
                <a:cs typeface="Arial" charset="0"/>
                <a:sym typeface="Arial" charset="0"/>
              </a:rPr>
            </a:br>
            <a:r>
              <a:rPr lang="en-GB" sz="2400" smtClean="0">
                <a:latin typeface="Arial" charset="0"/>
              </a:rPr>
              <a:t>ACTIVITY HISTORY TAB</a:t>
            </a:r>
            <a:endParaRPr lang="fr-FR" sz="2400" smtClean="0">
              <a:latin typeface="Arial" charset="0"/>
            </a:endParaRPr>
          </a:p>
        </p:txBody>
      </p:sp>
      <p:sp>
        <p:nvSpPr>
          <p:cNvPr id="17415" name="Rectangle 9"/>
          <p:cNvSpPr>
            <a:spLocks noChangeArrowheads="1"/>
          </p:cNvSpPr>
          <p:nvPr/>
        </p:nvSpPr>
        <p:spPr bwMode="auto">
          <a:xfrm>
            <a:off x="3708400" y="1125538"/>
            <a:ext cx="1943100" cy="508000"/>
          </a:xfrm>
          <a:prstGeom prst="rect">
            <a:avLst/>
          </a:prstGeom>
          <a:solidFill>
            <a:srgbClr val="00B0F0"/>
          </a:solidFill>
          <a:ln w="9525" algn="ctr">
            <a:noFill/>
            <a:round/>
            <a:headEnd/>
            <a:tailEnd/>
          </a:ln>
        </p:spPr>
        <p:txBody>
          <a:bodyPr>
            <a:spAutoFit/>
          </a:bodyPr>
          <a:lstStyle/>
          <a:p>
            <a:pPr algn="ctr">
              <a:lnSpc>
                <a:spcPct val="130000"/>
              </a:lnSpc>
              <a:spcBef>
                <a:spcPct val="20000"/>
              </a:spcBef>
              <a:buSzPct val="100000"/>
            </a:pPr>
            <a:r>
              <a:rPr lang="en-US" sz="1100">
                <a:solidFill>
                  <a:schemeClr val="bg1"/>
                </a:solidFill>
                <a:sym typeface="Arial" charset="0"/>
              </a:rPr>
              <a:t>They can even access </a:t>
            </a:r>
            <a:r>
              <a:rPr lang="en-US" sz="1100" b="1">
                <a:solidFill>
                  <a:schemeClr val="bg1"/>
                </a:solidFill>
                <a:sym typeface="Arial" charset="0"/>
              </a:rPr>
              <a:t>details of each activity</a:t>
            </a:r>
          </a:p>
        </p:txBody>
      </p:sp>
      <p:pic>
        <p:nvPicPr>
          <p:cNvPr id="17416" name="Picture 4"/>
          <p:cNvPicPr>
            <a:picLocks noChangeAspect="1" noChangeArrowheads="1"/>
          </p:cNvPicPr>
          <p:nvPr/>
        </p:nvPicPr>
        <p:blipFill>
          <a:blip r:embed="rId7"/>
          <a:srcRect/>
          <a:stretch>
            <a:fillRect/>
          </a:stretch>
        </p:blipFill>
        <p:spPr bwMode="auto">
          <a:xfrm>
            <a:off x="2484438" y="3284538"/>
            <a:ext cx="4410075" cy="1600200"/>
          </a:xfrm>
          <a:prstGeom prst="rect">
            <a:avLst/>
          </a:prstGeom>
          <a:noFill/>
          <a:ln w="9525">
            <a:noFill/>
            <a:miter lim="800000"/>
            <a:headEnd/>
            <a:tailEnd/>
          </a:ln>
        </p:spPr>
      </p:pic>
      <p:cxnSp>
        <p:nvCxnSpPr>
          <p:cNvPr id="19" name="Straight Arrow Connector 18"/>
          <p:cNvCxnSpPr>
            <a:endCxn id="51212" idx="3"/>
          </p:cNvCxnSpPr>
          <p:nvPr/>
        </p:nvCxnSpPr>
        <p:spPr>
          <a:xfrm flipH="1" flipV="1">
            <a:off x="3617913" y="2230438"/>
            <a:ext cx="1025525" cy="1485900"/>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a:endCxn id="57359" idx="3"/>
          </p:cNvCxnSpPr>
          <p:nvPr/>
        </p:nvCxnSpPr>
        <p:spPr>
          <a:xfrm flipH="1">
            <a:off x="2432050" y="4652963"/>
            <a:ext cx="2211388" cy="215900"/>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endCxn id="54" idx="1"/>
          </p:cNvCxnSpPr>
          <p:nvPr/>
        </p:nvCxnSpPr>
        <p:spPr>
          <a:xfrm>
            <a:off x="6516688" y="4437063"/>
            <a:ext cx="406400" cy="658812"/>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endCxn id="51213" idx="1"/>
          </p:cNvCxnSpPr>
          <p:nvPr/>
        </p:nvCxnSpPr>
        <p:spPr>
          <a:xfrm flipV="1">
            <a:off x="5580063" y="2103438"/>
            <a:ext cx="287337" cy="1830387"/>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51212"/>
                                        </p:tgtEl>
                                        <p:attrNameLst>
                                          <p:attrName>style.visibility</p:attrName>
                                        </p:attrNameLst>
                                      </p:cBhvr>
                                      <p:to>
                                        <p:strVal val="visible"/>
                                      </p:to>
                                    </p:set>
                                    <p:anim calcmode="lin" valueType="num">
                                      <p:cBhvr additive="base">
                                        <p:cTn id="7" dur="500" fill="hold"/>
                                        <p:tgtEl>
                                          <p:spTgt spid="51212"/>
                                        </p:tgtEl>
                                        <p:attrNameLst>
                                          <p:attrName>ppt_x</p:attrName>
                                        </p:attrNameLst>
                                      </p:cBhvr>
                                      <p:tavLst>
                                        <p:tav tm="0">
                                          <p:val>
                                            <p:strVal val="0-#ppt_w/2"/>
                                          </p:val>
                                        </p:tav>
                                        <p:tav tm="100000">
                                          <p:val>
                                            <p:strVal val="#ppt_x"/>
                                          </p:val>
                                        </p:tav>
                                      </p:tavLst>
                                    </p:anim>
                                    <p:anim calcmode="lin" valueType="num">
                                      <p:cBhvr additive="base">
                                        <p:cTn id="8" dur="500" fill="hold"/>
                                        <p:tgtEl>
                                          <p:spTgt spid="51212"/>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51213"/>
                                        </p:tgtEl>
                                        <p:attrNameLst>
                                          <p:attrName>style.visibility</p:attrName>
                                        </p:attrNameLst>
                                      </p:cBhvr>
                                      <p:to>
                                        <p:strVal val="visible"/>
                                      </p:to>
                                    </p:set>
                                    <p:anim calcmode="lin" valueType="num">
                                      <p:cBhvr additive="base">
                                        <p:cTn id="12" dur="500" fill="hold"/>
                                        <p:tgtEl>
                                          <p:spTgt spid="51213"/>
                                        </p:tgtEl>
                                        <p:attrNameLst>
                                          <p:attrName>ppt_x</p:attrName>
                                        </p:attrNameLst>
                                      </p:cBhvr>
                                      <p:tavLst>
                                        <p:tav tm="0">
                                          <p:val>
                                            <p:strVal val="#ppt_x"/>
                                          </p:val>
                                        </p:tav>
                                        <p:tav tm="100000">
                                          <p:val>
                                            <p:strVal val="#ppt_x"/>
                                          </p:val>
                                        </p:tav>
                                      </p:tavLst>
                                    </p:anim>
                                    <p:anim calcmode="lin" valueType="num">
                                      <p:cBhvr additive="base">
                                        <p:cTn id="13" dur="500" fill="hold"/>
                                        <p:tgtEl>
                                          <p:spTgt spid="51213"/>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7359"/>
                                        </p:tgtEl>
                                        <p:attrNameLst>
                                          <p:attrName>style.visibility</p:attrName>
                                        </p:attrNameLst>
                                      </p:cBhvr>
                                      <p:to>
                                        <p:strVal val="visible"/>
                                      </p:to>
                                    </p:set>
                                    <p:anim calcmode="lin" valueType="num">
                                      <p:cBhvr additive="base">
                                        <p:cTn id="17" dur="500" fill="hold"/>
                                        <p:tgtEl>
                                          <p:spTgt spid="57359"/>
                                        </p:tgtEl>
                                        <p:attrNameLst>
                                          <p:attrName>ppt_x</p:attrName>
                                        </p:attrNameLst>
                                      </p:cBhvr>
                                      <p:tavLst>
                                        <p:tav tm="0">
                                          <p:val>
                                            <p:strVal val="#ppt_x"/>
                                          </p:val>
                                        </p:tav>
                                        <p:tav tm="100000">
                                          <p:val>
                                            <p:strVal val="#ppt_x"/>
                                          </p:val>
                                        </p:tav>
                                      </p:tavLst>
                                    </p:anim>
                                    <p:anim calcmode="lin" valueType="num">
                                      <p:cBhvr additive="base">
                                        <p:cTn id="18" dur="500" fill="hold"/>
                                        <p:tgtEl>
                                          <p:spTgt spid="57359"/>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54"/>
                                        </p:tgtEl>
                                        <p:attrNameLst>
                                          <p:attrName>style.visibility</p:attrName>
                                        </p:attrNameLst>
                                      </p:cBhvr>
                                      <p:to>
                                        <p:strVal val="visible"/>
                                      </p:to>
                                    </p:set>
                                    <p:anim calcmode="lin" valueType="num">
                                      <p:cBhvr additive="base">
                                        <p:cTn id="22" dur="500" fill="hold"/>
                                        <p:tgtEl>
                                          <p:spTgt spid="54"/>
                                        </p:tgtEl>
                                        <p:attrNameLst>
                                          <p:attrName>ppt_x</p:attrName>
                                        </p:attrNameLst>
                                      </p:cBhvr>
                                      <p:tavLst>
                                        <p:tav tm="0">
                                          <p:val>
                                            <p:strVal val="1+#ppt_w/2"/>
                                          </p:val>
                                        </p:tav>
                                        <p:tav tm="100000">
                                          <p:val>
                                            <p:strVal val="#ppt_x"/>
                                          </p:val>
                                        </p:tav>
                                      </p:tavLst>
                                    </p:anim>
                                    <p:anim calcmode="lin" valueType="num">
                                      <p:cBhvr additive="base">
                                        <p:cTn id="23" dur="500" fill="hold"/>
                                        <p:tgtEl>
                                          <p:spTgt spid="5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3"/>
          <p:cNvSpPr>
            <a:spLocks noGrp="1"/>
          </p:cNvSpPr>
          <p:nvPr>
            <p:ph type="title"/>
          </p:nvPr>
        </p:nvSpPr>
        <p:spPr bwMode="auto">
          <a:noFill/>
          <a:ln>
            <a:miter lim="800000"/>
            <a:headEnd/>
            <a:tailEnd/>
          </a:ln>
        </p:spPr>
        <p:txBody>
          <a:bodyPr vert="horz" wrap="square" lIns="91440" tIns="45720" rIns="91440" bIns="45720" numCol="1" compatLnSpc="1">
            <a:prstTxWarp prst="textNoShape">
              <a:avLst/>
            </a:prstTxWarp>
          </a:bodyPr>
          <a:lstStyle/>
          <a:p>
            <a:pPr eaLnBrk="1" hangingPunct="1"/>
            <a:r>
              <a:rPr lang="fr-FR" smtClean="0">
                <a:latin typeface="Arial" pitchFamily="34" charset="0"/>
                <a:cs typeface="Arial" pitchFamily="34" charset="0"/>
                <a:sym typeface="Arial" pitchFamily="34" charset="0"/>
              </a:rPr>
              <a:t>MI TOUCH </a:t>
            </a:r>
            <a:r>
              <a:rPr lang="en-US" smtClean="0">
                <a:latin typeface="Arial" pitchFamily="34" charset="0"/>
              </a:rPr>
              <a:t>– CUSTOMER MANAGEMENT  </a:t>
            </a:r>
            <a:endParaRPr lang="fr-FR" smtClean="0">
              <a:latin typeface="Arial" pitchFamily="34" charset="0"/>
            </a:endParaRPr>
          </a:p>
        </p:txBody>
      </p:sp>
      <p:sp>
        <p:nvSpPr>
          <p:cNvPr id="17411" name="Content Placeholder 4"/>
          <p:cNvSpPr>
            <a:spLocks noGrp="1"/>
          </p:cNvSpPr>
          <p:nvPr>
            <p:ph idx="1"/>
          </p:nvPr>
        </p:nvSpPr>
        <p:spPr bwMode="auto">
          <a:ln>
            <a:miter lim="800000"/>
            <a:headEnd/>
            <a:tailEnd/>
          </a:ln>
        </p:spPr>
        <p:txBody>
          <a:bodyPr vert="horz" wrap="square" lIns="91440" tIns="45720" rIns="91440" bIns="45720" numCol="1" anchor="t" anchorCtr="0" compatLnSpc="1">
            <a:prstTxWarp prst="textNoShape">
              <a:avLst/>
            </a:prstTxWarp>
          </a:bodyPr>
          <a:lstStyle/>
          <a:p>
            <a:pPr lvl="1" eaLnBrk="1" hangingPunct="1">
              <a:buSzTx/>
              <a:buFontTx/>
              <a:buBlip>
                <a:blip r:embed="rId3"/>
              </a:buBlip>
              <a:defRPr/>
            </a:pPr>
            <a:endParaRPr lang="en-US" dirty="0" smtClean="0">
              <a:ea typeface="ＭＳ Ｐゴシック" pitchFamily="-107" charset="-128"/>
            </a:endParaRPr>
          </a:p>
          <a:p>
            <a:pPr lvl="1" eaLnBrk="1" hangingPunct="1">
              <a:buSzTx/>
              <a:buFontTx/>
              <a:buBlip>
                <a:blip r:embed="rId3"/>
              </a:buBlip>
              <a:defRPr/>
            </a:pPr>
            <a:endParaRPr lang="en-US" dirty="0" smtClean="0">
              <a:solidFill>
                <a:schemeClr val="tx1"/>
              </a:solidFill>
              <a:ea typeface="ＭＳ Ｐゴシック" pitchFamily="-107" charset="-128"/>
            </a:endParaRPr>
          </a:p>
        </p:txBody>
      </p:sp>
      <p:sp>
        <p:nvSpPr>
          <p:cNvPr id="11" name="Rectangle à coins arrondis 3"/>
          <p:cNvSpPr>
            <a:spLocks noChangeArrowheads="1"/>
          </p:cNvSpPr>
          <p:nvPr/>
        </p:nvSpPr>
        <p:spPr bwMode="auto">
          <a:xfrm>
            <a:off x="4267200" y="4648200"/>
            <a:ext cx="2667000" cy="685800"/>
          </a:xfrm>
          <a:prstGeom prst="wedgeRoundRectCallout">
            <a:avLst>
              <a:gd name="adj1" fmla="val -17991"/>
              <a:gd name="adj2" fmla="val -145435"/>
              <a:gd name="adj3" fmla="val 16667"/>
            </a:avLst>
          </a:prstGeom>
          <a:solidFill>
            <a:srgbClr val="FBFECE"/>
          </a:solidFill>
          <a:ln w="12700" algn="ctr">
            <a:solidFill>
              <a:schemeClr val="tx2"/>
            </a:solidFill>
            <a:round/>
            <a:headEnd/>
            <a:tailEnd/>
          </a:ln>
        </p:spPr>
        <p:txBody>
          <a:bodyPr anchor="ctr"/>
          <a:lstStyle/>
          <a:p>
            <a:r>
              <a:rPr lang="en-GB" sz="1400">
                <a:cs typeface="Arial" pitchFamily="34" charset="0"/>
                <a:sym typeface="Arial" pitchFamily="34" charset="0"/>
              </a:rPr>
              <a:t>Users can access the active surveys for this customer</a:t>
            </a:r>
          </a:p>
        </p:txBody>
      </p:sp>
      <p:pic>
        <p:nvPicPr>
          <p:cNvPr id="56325" name="Picture 2"/>
          <p:cNvPicPr>
            <a:picLocks noChangeAspect="1" noChangeArrowheads="1"/>
          </p:cNvPicPr>
          <p:nvPr/>
        </p:nvPicPr>
        <p:blipFill>
          <a:blip r:embed="rId4"/>
          <a:srcRect/>
          <a:stretch>
            <a:fillRect/>
          </a:stretch>
        </p:blipFill>
        <p:spPr bwMode="auto">
          <a:xfrm>
            <a:off x="1371600" y="1439863"/>
            <a:ext cx="6248400" cy="4686300"/>
          </a:xfrm>
          <a:prstGeom prst="rect">
            <a:avLst/>
          </a:prstGeom>
          <a:noFill/>
          <a:ln w="9525">
            <a:noFill/>
            <a:miter lim="800000"/>
            <a:headEnd/>
            <a:tailEnd/>
          </a:ln>
        </p:spPr>
      </p:pic>
      <p:sp>
        <p:nvSpPr>
          <p:cNvPr id="7" name="Rectangle à coins arrondis 3"/>
          <p:cNvSpPr>
            <a:spLocks noChangeArrowheads="1"/>
          </p:cNvSpPr>
          <p:nvPr/>
        </p:nvSpPr>
        <p:spPr bwMode="auto">
          <a:xfrm>
            <a:off x="4419600" y="4800600"/>
            <a:ext cx="2667000" cy="685800"/>
          </a:xfrm>
          <a:prstGeom prst="wedgeRoundRectCallout">
            <a:avLst>
              <a:gd name="adj1" fmla="val -17991"/>
              <a:gd name="adj2" fmla="val -184324"/>
              <a:gd name="adj3" fmla="val 16667"/>
            </a:avLst>
          </a:prstGeom>
          <a:solidFill>
            <a:srgbClr val="FBFECE"/>
          </a:solidFill>
          <a:ln w="12700" algn="ctr">
            <a:solidFill>
              <a:schemeClr val="tx2"/>
            </a:solidFill>
            <a:round/>
            <a:headEnd/>
            <a:tailEnd/>
          </a:ln>
        </p:spPr>
        <p:txBody>
          <a:bodyPr anchor="ctr"/>
          <a:lstStyle/>
          <a:p>
            <a:r>
              <a:rPr lang="en-GB" sz="1200" dirty="0">
                <a:cs typeface="Arial" pitchFamily="34" charset="0"/>
                <a:sym typeface="Arial" pitchFamily="34" charset="0"/>
              </a:rPr>
              <a:t>Users can access the </a:t>
            </a:r>
            <a:r>
              <a:rPr lang="en-GB" sz="1200" b="1" dirty="0">
                <a:solidFill>
                  <a:srgbClr val="E0218A"/>
                </a:solidFill>
                <a:cs typeface="Arial" pitchFamily="34" charset="0"/>
                <a:sym typeface="Arial" pitchFamily="34" charset="0"/>
              </a:rPr>
              <a:t>Affiliations</a:t>
            </a:r>
            <a:r>
              <a:rPr lang="en-GB" sz="1200" dirty="0">
                <a:cs typeface="Arial" pitchFamily="34" charset="0"/>
                <a:sym typeface="Arial" pitchFamily="34" charset="0"/>
              </a:rPr>
              <a:t> of customers (Hard Affiliations)</a:t>
            </a:r>
          </a:p>
        </p:txBody>
      </p:sp>
      <p:sp>
        <p:nvSpPr>
          <p:cNvPr id="8" name="Rectangle 7"/>
          <p:cNvSpPr/>
          <p:nvPr/>
        </p:nvSpPr>
        <p:spPr>
          <a:xfrm>
            <a:off x="1425575" y="3760788"/>
            <a:ext cx="1992313" cy="277812"/>
          </a:xfrm>
          <a:prstGeom prst="rect">
            <a:avLst/>
          </a:prstGeom>
          <a:noFill/>
          <a:ln w="38100">
            <a:solidFill>
              <a:srgbClr val="E0218A"/>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3"/>
          <p:cNvSpPr>
            <a:spLocks noGrp="1"/>
          </p:cNvSpPr>
          <p:nvPr>
            <p:ph type="title"/>
          </p:nvPr>
        </p:nvSpPr>
        <p:spPr bwMode="auto">
          <a:noFill/>
          <a:ln>
            <a:miter lim="800000"/>
            <a:headEnd/>
            <a:tailEnd/>
          </a:ln>
        </p:spPr>
        <p:txBody>
          <a:bodyPr vert="horz" wrap="square" lIns="91440" tIns="45720" rIns="91440" bIns="45720" numCol="1" compatLnSpc="1">
            <a:prstTxWarp prst="textNoShape">
              <a:avLst/>
            </a:prstTxWarp>
          </a:bodyPr>
          <a:lstStyle/>
          <a:p>
            <a:pPr eaLnBrk="1" hangingPunct="1"/>
            <a:r>
              <a:rPr lang="fr-FR" smtClean="0">
                <a:latin typeface="Arial" pitchFamily="34" charset="0"/>
                <a:cs typeface="Arial" pitchFamily="34" charset="0"/>
                <a:sym typeface="Arial" pitchFamily="34" charset="0"/>
              </a:rPr>
              <a:t>MI TOUCH </a:t>
            </a:r>
            <a:r>
              <a:rPr lang="en-US" smtClean="0">
                <a:latin typeface="Arial" pitchFamily="34" charset="0"/>
              </a:rPr>
              <a:t>– CUSTOMER MANAGEMENT  </a:t>
            </a:r>
            <a:endParaRPr lang="fr-FR" smtClean="0">
              <a:latin typeface="Arial" pitchFamily="34" charset="0"/>
            </a:endParaRPr>
          </a:p>
        </p:txBody>
      </p:sp>
      <p:sp>
        <p:nvSpPr>
          <p:cNvPr id="17411" name="Content Placeholder 4"/>
          <p:cNvSpPr>
            <a:spLocks noGrp="1"/>
          </p:cNvSpPr>
          <p:nvPr>
            <p:ph idx="1"/>
          </p:nvPr>
        </p:nvSpPr>
        <p:spPr bwMode="auto">
          <a:ln>
            <a:miter lim="800000"/>
            <a:headEnd/>
            <a:tailEnd/>
          </a:ln>
        </p:spPr>
        <p:txBody>
          <a:bodyPr vert="horz" wrap="square" lIns="91440" tIns="45720" rIns="91440" bIns="45720" numCol="1" anchor="t" anchorCtr="0" compatLnSpc="1">
            <a:prstTxWarp prst="textNoShape">
              <a:avLst/>
            </a:prstTxWarp>
          </a:bodyPr>
          <a:lstStyle/>
          <a:p>
            <a:pPr lvl="1" eaLnBrk="1" hangingPunct="1">
              <a:buSzTx/>
              <a:buFontTx/>
              <a:buBlip>
                <a:blip r:embed="rId3"/>
              </a:buBlip>
              <a:defRPr/>
            </a:pPr>
            <a:endParaRPr lang="en-US" dirty="0" smtClean="0">
              <a:ea typeface="ＭＳ Ｐゴシック" pitchFamily="-107" charset="-128"/>
            </a:endParaRPr>
          </a:p>
          <a:p>
            <a:pPr lvl="1" eaLnBrk="1" hangingPunct="1">
              <a:buSzTx/>
              <a:buFontTx/>
              <a:buBlip>
                <a:blip r:embed="rId3"/>
              </a:buBlip>
              <a:defRPr/>
            </a:pPr>
            <a:endParaRPr lang="en-US" dirty="0" smtClean="0">
              <a:solidFill>
                <a:schemeClr val="tx1"/>
              </a:solidFill>
              <a:ea typeface="ＭＳ Ｐゴシック" pitchFamily="-107" charset="-128"/>
            </a:endParaRPr>
          </a:p>
        </p:txBody>
      </p:sp>
      <p:sp>
        <p:nvSpPr>
          <p:cNvPr id="11" name="Rectangle à coins arrondis 3"/>
          <p:cNvSpPr>
            <a:spLocks noChangeArrowheads="1"/>
          </p:cNvSpPr>
          <p:nvPr/>
        </p:nvSpPr>
        <p:spPr bwMode="auto">
          <a:xfrm>
            <a:off x="4267200" y="4648200"/>
            <a:ext cx="2667000" cy="685800"/>
          </a:xfrm>
          <a:prstGeom prst="wedgeRoundRectCallout">
            <a:avLst>
              <a:gd name="adj1" fmla="val -17991"/>
              <a:gd name="adj2" fmla="val -145435"/>
              <a:gd name="adj3" fmla="val 16667"/>
            </a:avLst>
          </a:prstGeom>
          <a:solidFill>
            <a:srgbClr val="FBFECE"/>
          </a:solidFill>
          <a:ln w="12700" algn="ctr">
            <a:solidFill>
              <a:schemeClr val="tx2"/>
            </a:solidFill>
            <a:round/>
            <a:headEnd/>
            <a:tailEnd/>
          </a:ln>
        </p:spPr>
        <p:txBody>
          <a:bodyPr anchor="ctr"/>
          <a:lstStyle/>
          <a:p>
            <a:r>
              <a:rPr lang="en-GB" sz="1400">
                <a:cs typeface="Arial" pitchFamily="34" charset="0"/>
                <a:sym typeface="Arial" pitchFamily="34" charset="0"/>
              </a:rPr>
              <a:t>Users can access the active surveys for this customer</a:t>
            </a:r>
          </a:p>
        </p:txBody>
      </p:sp>
      <p:pic>
        <p:nvPicPr>
          <p:cNvPr id="57349" name="Picture 3"/>
          <p:cNvPicPr>
            <a:picLocks noChangeAspect="1" noChangeArrowheads="1"/>
          </p:cNvPicPr>
          <p:nvPr/>
        </p:nvPicPr>
        <p:blipFill>
          <a:blip r:embed="rId4"/>
          <a:srcRect/>
          <a:stretch>
            <a:fillRect/>
          </a:stretch>
        </p:blipFill>
        <p:spPr bwMode="auto">
          <a:xfrm>
            <a:off x="1371600" y="1295400"/>
            <a:ext cx="6477000" cy="4857750"/>
          </a:xfrm>
          <a:prstGeom prst="rect">
            <a:avLst/>
          </a:prstGeom>
          <a:noFill/>
          <a:ln w="9525">
            <a:noFill/>
            <a:miter lim="800000"/>
            <a:headEnd/>
            <a:tailEnd/>
          </a:ln>
        </p:spPr>
      </p:pic>
      <p:sp>
        <p:nvSpPr>
          <p:cNvPr id="8" name="Rectangle à coins arrondis 3"/>
          <p:cNvSpPr>
            <a:spLocks noChangeArrowheads="1"/>
          </p:cNvSpPr>
          <p:nvPr/>
        </p:nvSpPr>
        <p:spPr bwMode="auto">
          <a:xfrm>
            <a:off x="4419600" y="4800600"/>
            <a:ext cx="2362200" cy="685800"/>
          </a:xfrm>
          <a:prstGeom prst="wedgeRoundRectCallout">
            <a:avLst>
              <a:gd name="adj1" fmla="val -15975"/>
              <a:gd name="adj2" fmla="val -262102"/>
              <a:gd name="adj3" fmla="val 16667"/>
            </a:avLst>
          </a:prstGeom>
          <a:solidFill>
            <a:srgbClr val="FBFECE"/>
          </a:solidFill>
          <a:ln w="12700" algn="ctr">
            <a:solidFill>
              <a:schemeClr val="tx2"/>
            </a:solidFill>
            <a:round/>
            <a:headEnd/>
            <a:tailEnd/>
          </a:ln>
        </p:spPr>
        <p:txBody>
          <a:bodyPr anchor="ctr"/>
          <a:lstStyle/>
          <a:p>
            <a:r>
              <a:rPr lang="en-GB" sz="1200" dirty="0">
                <a:cs typeface="Arial" pitchFamily="34" charset="0"/>
                <a:sym typeface="Arial" pitchFamily="34" charset="0"/>
              </a:rPr>
              <a:t>Users can manage the </a:t>
            </a:r>
            <a:r>
              <a:rPr lang="en-GB" sz="1200" b="1" dirty="0" smtClean="0">
                <a:solidFill>
                  <a:srgbClr val="E0218A"/>
                </a:solidFill>
                <a:cs typeface="Arial" pitchFamily="34" charset="0"/>
                <a:sym typeface="Arial" pitchFamily="34" charset="0"/>
              </a:rPr>
              <a:t>Influences</a:t>
            </a:r>
            <a:r>
              <a:rPr lang="en-GB" sz="1200" dirty="0" smtClean="0">
                <a:cs typeface="Arial" pitchFamily="34" charset="0"/>
                <a:sym typeface="Arial" pitchFamily="34" charset="0"/>
              </a:rPr>
              <a:t> </a:t>
            </a:r>
            <a:r>
              <a:rPr lang="en-GB" sz="1200" dirty="0">
                <a:cs typeface="Arial" pitchFamily="34" charset="0"/>
                <a:sym typeface="Arial" pitchFamily="34" charset="0"/>
              </a:rPr>
              <a:t>between customers (Soft Affiliations)</a:t>
            </a:r>
          </a:p>
        </p:txBody>
      </p:sp>
      <p:sp>
        <p:nvSpPr>
          <p:cNvPr id="7" name="Rectangle 6"/>
          <p:cNvSpPr/>
          <p:nvPr/>
        </p:nvSpPr>
        <p:spPr>
          <a:xfrm>
            <a:off x="1425575" y="3962400"/>
            <a:ext cx="1992313" cy="277813"/>
          </a:xfrm>
          <a:prstGeom prst="rect">
            <a:avLst/>
          </a:prstGeom>
          <a:noFill/>
          <a:ln w="38100">
            <a:solidFill>
              <a:srgbClr val="E0218A"/>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p>
        </p:txBody>
      </p:sp>
      <p:sp>
        <p:nvSpPr>
          <p:cNvPr id="9" name="Rectangle 8"/>
          <p:cNvSpPr/>
          <p:nvPr/>
        </p:nvSpPr>
        <p:spPr>
          <a:xfrm>
            <a:off x="7315200" y="2743200"/>
            <a:ext cx="231775" cy="246063"/>
          </a:xfrm>
          <a:prstGeom prst="rect">
            <a:avLst/>
          </a:prstGeom>
          <a:noFill/>
          <a:ln w="38100">
            <a:solidFill>
              <a:srgbClr val="E0218A"/>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p>
        </p:txBody>
      </p:sp>
      <p:sp>
        <p:nvSpPr>
          <p:cNvPr id="12" name="Rectangle à coins arrondis 3"/>
          <p:cNvSpPr>
            <a:spLocks noChangeArrowheads="1"/>
          </p:cNvSpPr>
          <p:nvPr/>
        </p:nvSpPr>
        <p:spPr bwMode="auto">
          <a:xfrm>
            <a:off x="7086600" y="3341688"/>
            <a:ext cx="1828800" cy="620712"/>
          </a:xfrm>
          <a:prstGeom prst="wedgeRoundRectCallout">
            <a:avLst>
              <a:gd name="adj1" fmla="val -25731"/>
              <a:gd name="adj2" fmla="val -94750"/>
              <a:gd name="adj3" fmla="val 16667"/>
            </a:avLst>
          </a:prstGeom>
          <a:solidFill>
            <a:srgbClr val="FBFECE"/>
          </a:solidFill>
          <a:ln w="12700" algn="ctr">
            <a:solidFill>
              <a:schemeClr val="tx2"/>
            </a:solidFill>
            <a:round/>
            <a:headEnd/>
            <a:tailEnd/>
          </a:ln>
        </p:spPr>
        <p:txBody>
          <a:bodyPr anchor="ctr"/>
          <a:lstStyle/>
          <a:p>
            <a:r>
              <a:rPr lang="en-GB" sz="1200">
                <a:cs typeface="Arial" pitchFamily="34" charset="0"/>
                <a:sym typeface="Arial" pitchFamily="34" charset="0"/>
              </a:rPr>
              <a:t>Users can manage Soft Affiliations here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ipe(up)">
                                      <p:cBhvr>
                                        <p:cTn id="10" dur="500"/>
                                        <p:tgtEl>
                                          <p:spTgt spid="8"/>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wipe(up)">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P spid="12"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3"/>
          <p:cNvSpPr>
            <a:spLocks noGrp="1"/>
          </p:cNvSpPr>
          <p:nvPr>
            <p:ph type="title"/>
          </p:nvPr>
        </p:nvSpPr>
        <p:spPr bwMode="auto">
          <a:noFill/>
          <a:ln>
            <a:miter lim="800000"/>
            <a:headEnd/>
            <a:tailEnd/>
          </a:ln>
        </p:spPr>
        <p:txBody>
          <a:bodyPr vert="horz" wrap="square" lIns="91440" tIns="45720" rIns="91440" bIns="45720" numCol="1" compatLnSpc="1">
            <a:prstTxWarp prst="textNoShape">
              <a:avLst/>
            </a:prstTxWarp>
          </a:bodyPr>
          <a:lstStyle/>
          <a:p>
            <a:pPr eaLnBrk="1" hangingPunct="1"/>
            <a:r>
              <a:rPr lang="fr-FR" smtClean="0">
                <a:latin typeface="Arial" pitchFamily="34" charset="0"/>
                <a:cs typeface="Arial" pitchFamily="34" charset="0"/>
                <a:sym typeface="Arial" pitchFamily="34" charset="0"/>
              </a:rPr>
              <a:t>MI TOUCH </a:t>
            </a:r>
            <a:r>
              <a:rPr lang="en-US" smtClean="0">
                <a:latin typeface="Arial" pitchFamily="34" charset="0"/>
              </a:rPr>
              <a:t>– CUSTOMER MANAGEMENT  </a:t>
            </a:r>
            <a:endParaRPr lang="fr-FR" smtClean="0">
              <a:latin typeface="Arial" pitchFamily="34" charset="0"/>
            </a:endParaRPr>
          </a:p>
        </p:txBody>
      </p:sp>
      <p:sp>
        <p:nvSpPr>
          <p:cNvPr id="17411" name="Content Placeholder 4"/>
          <p:cNvSpPr>
            <a:spLocks noGrp="1"/>
          </p:cNvSpPr>
          <p:nvPr>
            <p:ph idx="1"/>
          </p:nvPr>
        </p:nvSpPr>
        <p:spPr bwMode="auto">
          <a:ln>
            <a:miter lim="800000"/>
            <a:headEnd/>
            <a:tailEnd/>
          </a:ln>
        </p:spPr>
        <p:txBody>
          <a:bodyPr vert="horz" wrap="square" lIns="91440" tIns="45720" rIns="91440" bIns="45720" numCol="1" anchor="t" anchorCtr="0" compatLnSpc="1">
            <a:prstTxWarp prst="textNoShape">
              <a:avLst/>
            </a:prstTxWarp>
          </a:bodyPr>
          <a:lstStyle/>
          <a:p>
            <a:pPr lvl="1" eaLnBrk="1" hangingPunct="1">
              <a:buSzTx/>
              <a:buFontTx/>
              <a:buBlip>
                <a:blip r:embed="rId3"/>
              </a:buBlip>
              <a:defRPr/>
            </a:pPr>
            <a:endParaRPr lang="en-US" dirty="0" smtClean="0">
              <a:ea typeface="ＭＳ Ｐゴシック" pitchFamily="-107" charset="-128"/>
            </a:endParaRPr>
          </a:p>
          <a:p>
            <a:pPr lvl="1" eaLnBrk="1" hangingPunct="1">
              <a:buSzTx/>
              <a:buFontTx/>
              <a:buBlip>
                <a:blip r:embed="rId3"/>
              </a:buBlip>
              <a:defRPr/>
            </a:pPr>
            <a:endParaRPr lang="en-US" dirty="0" smtClean="0">
              <a:solidFill>
                <a:schemeClr val="tx1"/>
              </a:solidFill>
              <a:ea typeface="ＭＳ Ｐゴシック" pitchFamily="-107" charset="-128"/>
            </a:endParaRPr>
          </a:p>
        </p:txBody>
      </p:sp>
      <p:grpSp>
        <p:nvGrpSpPr>
          <p:cNvPr id="14" name="Group 13"/>
          <p:cNvGrpSpPr/>
          <p:nvPr/>
        </p:nvGrpSpPr>
        <p:grpSpPr>
          <a:xfrm>
            <a:off x="1143000" y="1295399"/>
            <a:ext cx="6705600" cy="4830763"/>
            <a:chOff x="1143000" y="1295399"/>
            <a:chExt cx="6705600" cy="4830763"/>
          </a:xfrm>
        </p:grpSpPr>
        <p:pic>
          <p:nvPicPr>
            <p:cNvPr id="10" name="Bild 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43000" y="1295399"/>
              <a:ext cx="6705600" cy="4830763"/>
            </a:xfrm>
            <a:prstGeom prst="rect">
              <a:avLst/>
            </a:prstGeom>
            <a:noFill/>
            <a:ln w="9525">
              <a:noFill/>
              <a:miter lim="800000"/>
              <a:headEnd/>
              <a:tailEnd/>
            </a:ln>
          </p:spPr>
        </p:pic>
        <p:sp>
          <p:nvSpPr>
            <p:cNvPr id="7" name="Rectangle 6"/>
            <p:cNvSpPr/>
            <p:nvPr/>
          </p:nvSpPr>
          <p:spPr>
            <a:xfrm>
              <a:off x="1225543" y="2762208"/>
              <a:ext cx="1828800" cy="277813"/>
            </a:xfrm>
            <a:prstGeom prst="rect">
              <a:avLst/>
            </a:prstGeom>
            <a:noFill/>
            <a:ln w="38100">
              <a:solidFill>
                <a:srgbClr val="E0218A"/>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p>
          </p:txBody>
        </p:sp>
        <p:pic>
          <p:nvPicPr>
            <p:cNvPr id="13" name="Picture 12" descr="Med Pro.JPG"/>
            <p:cNvPicPr>
              <a:picLocks noChangeAspect="1"/>
            </p:cNvPicPr>
            <p:nvPr/>
          </p:nvPicPr>
          <p:blipFill>
            <a:blip r:embed="rId5"/>
            <a:stretch>
              <a:fillRect/>
            </a:stretch>
          </p:blipFill>
          <p:spPr>
            <a:xfrm>
              <a:off x="3371848" y="1495425"/>
              <a:ext cx="2300287" cy="747282"/>
            </a:xfrm>
            <a:prstGeom prst="rect">
              <a:avLst/>
            </a:prstGeom>
          </p:spPr>
        </p:pic>
      </p:grpSp>
      <p:sp>
        <p:nvSpPr>
          <p:cNvPr id="15" name="Rectangle à coins arrondis 3"/>
          <p:cNvSpPr>
            <a:spLocks noChangeArrowheads="1"/>
          </p:cNvSpPr>
          <p:nvPr/>
        </p:nvSpPr>
        <p:spPr bwMode="auto">
          <a:xfrm>
            <a:off x="381000" y="4996577"/>
            <a:ext cx="2362200" cy="1328023"/>
          </a:xfrm>
          <a:prstGeom prst="wedgeRoundRectCallout">
            <a:avLst>
              <a:gd name="adj1" fmla="val 73541"/>
              <a:gd name="adj2" fmla="val -57691"/>
              <a:gd name="adj3" fmla="val 16667"/>
            </a:avLst>
          </a:prstGeom>
          <a:solidFill>
            <a:srgbClr val="FBFECE"/>
          </a:solidFill>
          <a:ln w="12700" algn="ctr">
            <a:solidFill>
              <a:schemeClr val="tx2"/>
            </a:solidFill>
            <a:round/>
            <a:headEnd/>
            <a:tailEnd/>
          </a:ln>
        </p:spPr>
        <p:txBody>
          <a:bodyPr wrap="square" anchor="ctr">
            <a:spAutoFit/>
          </a:bodyPr>
          <a:lstStyle/>
          <a:p>
            <a:r>
              <a:rPr lang="en-US" sz="1200" dirty="0" smtClean="0"/>
              <a:t>Get a better understanding of the </a:t>
            </a:r>
            <a:r>
              <a:rPr lang="en-US" sz="1200" b="1" dirty="0" smtClean="0">
                <a:solidFill>
                  <a:srgbClr val="E0038A"/>
                </a:solidFill>
              </a:rPr>
              <a:t>activities of the Customer </a:t>
            </a:r>
            <a:r>
              <a:rPr lang="en-US" sz="1200" dirty="0" smtClean="0"/>
              <a:t>by using the </a:t>
            </a:r>
            <a:r>
              <a:rPr lang="en-US" sz="1200" b="1" dirty="0" err="1" smtClean="0">
                <a:solidFill>
                  <a:srgbClr val="E0038A"/>
                </a:solidFill>
              </a:rPr>
              <a:t>OneKey</a:t>
            </a:r>
            <a:r>
              <a:rPr lang="en-US" sz="1200" b="1" dirty="0" smtClean="0">
                <a:solidFill>
                  <a:srgbClr val="E0038A"/>
                </a:solidFill>
              </a:rPr>
              <a:t> social Media data </a:t>
            </a:r>
            <a:r>
              <a:rPr lang="en-US" sz="1200" dirty="0" smtClean="0"/>
              <a:t>in MI Touch</a:t>
            </a:r>
          </a:p>
          <a:p>
            <a:endParaRPr lang="en-GB" sz="1200" dirty="0">
              <a:cs typeface="Arial" pitchFamily="34" charset="0"/>
              <a:sym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9"/>
          <p:cNvSpPr>
            <a:spLocks noGrp="1"/>
          </p:cNvSpPr>
          <p:nvPr>
            <p:ph type="title"/>
          </p:nvPr>
        </p:nvSpPr>
        <p:spPr bwMode="auto">
          <a:noFill/>
          <a:ln>
            <a:miter lim="800000"/>
            <a:headEnd/>
            <a:tailEnd/>
          </a:ln>
        </p:spPr>
        <p:txBody>
          <a:bodyPr vert="horz" wrap="square" lIns="91440" tIns="45720" rIns="91440" bIns="45720" numCol="1" compatLnSpc="1">
            <a:prstTxWarp prst="textNoShape">
              <a:avLst/>
            </a:prstTxWarp>
          </a:bodyPr>
          <a:lstStyle/>
          <a:p>
            <a:r>
              <a:rPr lang="fr-FR" dirty="0" smtClean="0">
                <a:latin typeface="Arial" pitchFamily="34" charset="0"/>
              </a:rPr>
              <a:t>MOBILE INTELLIGENCE </a:t>
            </a:r>
            <a:br>
              <a:rPr lang="fr-FR" dirty="0" smtClean="0">
                <a:latin typeface="Arial" pitchFamily="34" charset="0"/>
              </a:rPr>
            </a:br>
            <a:r>
              <a:rPr lang="fr-FR" dirty="0" smtClean="0">
                <a:latin typeface="Arial" pitchFamily="34" charset="0"/>
              </a:rPr>
              <a:t>MODULES DESCRIPTION</a:t>
            </a:r>
            <a:endParaRPr lang="en-US" dirty="0" smtClean="0">
              <a:latin typeface="Arial" pitchFamily="34" charset="0"/>
            </a:endParaRPr>
          </a:p>
        </p:txBody>
      </p:sp>
      <p:graphicFrame>
        <p:nvGraphicFramePr>
          <p:cNvPr id="4" name="Tableau 28"/>
          <p:cNvGraphicFramePr>
            <a:graphicFrameLocks noGrp="1"/>
          </p:cNvGraphicFramePr>
          <p:nvPr/>
        </p:nvGraphicFramePr>
        <p:xfrm>
          <a:off x="228600" y="927677"/>
          <a:ext cx="8762999" cy="5625523"/>
        </p:xfrm>
        <a:graphic>
          <a:graphicData uri="http://schemas.openxmlformats.org/drawingml/2006/table">
            <a:tbl>
              <a:tblPr/>
              <a:tblGrid>
                <a:gridCol w="620389"/>
                <a:gridCol w="979811"/>
                <a:gridCol w="7162799"/>
              </a:tblGrid>
              <a:tr h="162236">
                <a:tc>
                  <a:txBody>
                    <a:bodyPr/>
                    <a:lstStyle/>
                    <a:p>
                      <a:pPr marL="228600" indent="-228600">
                        <a:spcBef>
                          <a:spcPts val="600"/>
                        </a:spcBef>
                        <a:spcAft>
                          <a:spcPts val="600"/>
                        </a:spcAft>
                        <a:tabLst>
                          <a:tab pos="228600" algn="l"/>
                          <a:tab pos="457200" algn="l"/>
                        </a:tabLst>
                      </a:pPr>
                      <a:endParaRPr lang="en-US" sz="1100" dirty="0">
                        <a:latin typeface="Arial"/>
                        <a:ea typeface="Times New Roman"/>
                        <a:cs typeface="Times New Roman"/>
                      </a:endParaRPr>
                    </a:p>
                  </a:txBody>
                  <a:tcPr marL="21825" marR="21825" marT="0" marB="0">
                    <a:lnL w="12700" cap="flat" cmpd="sng" algn="ctr">
                      <a:solidFill>
                        <a:srgbClr val="6CBCE3"/>
                      </a:solidFill>
                      <a:prstDash val="solid"/>
                      <a:round/>
                      <a:headEnd type="none" w="med" len="med"/>
                      <a:tailEnd type="none" w="med" len="med"/>
                    </a:lnL>
                    <a:lnR w="12700" cap="flat" cmpd="sng" algn="ctr">
                      <a:solidFill>
                        <a:srgbClr val="6CBCE3"/>
                      </a:solidFill>
                      <a:prstDash val="solid"/>
                      <a:round/>
                      <a:headEnd type="none" w="med" len="med"/>
                      <a:tailEnd type="none" w="med" len="med"/>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solidFill>
                      <a:srgbClr val="6CBCE3"/>
                    </a:solidFill>
                  </a:tcPr>
                </a:tc>
                <a:tc gridSpan="2">
                  <a:txBody>
                    <a:bodyPr/>
                    <a:lstStyle/>
                    <a:p>
                      <a:pPr marL="228600" indent="-228600">
                        <a:spcBef>
                          <a:spcPts val="600"/>
                        </a:spcBef>
                        <a:spcAft>
                          <a:spcPts val="600"/>
                        </a:spcAft>
                        <a:tabLst>
                          <a:tab pos="228600" algn="l"/>
                          <a:tab pos="457200" algn="l"/>
                        </a:tabLst>
                      </a:pPr>
                      <a:r>
                        <a:rPr lang="en-US" sz="1100" b="1" dirty="0">
                          <a:solidFill>
                            <a:srgbClr val="FFFFFF"/>
                          </a:solidFill>
                          <a:latin typeface="Arial"/>
                          <a:ea typeface="Times New Roman"/>
                          <a:cs typeface="Tahoma"/>
                        </a:rPr>
                        <a:t>Modules</a:t>
                      </a:r>
                      <a:endParaRPr lang="en-US" sz="1100" dirty="0">
                        <a:latin typeface="Arial"/>
                        <a:ea typeface="Times New Roman"/>
                        <a:cs typeface="Times New Roman"/>
                      </a:endParaRPr>
                    </a:p>
                  </a:txBody>
                  <a:tcPr marL="21825" marR="21825" marT="0" marB="0">
                    <a:lnL w="12700" cap="flat" cmpd="sng" algn="ctr">
                      <a:solidFill>
                        <a:srgbClr val="6CBCE3"/>
                      </a:solidFill>
                      <a:prstDash val="solid"/>
                      <a:round/>
                      <a:headEnd type="none" w="med" len="med"/>
                      <a:tailEnd type="none" w="med" len="med"/>
                    </a:lnL>
                    <a:lnR w="12700" cap="flat" cmpd="sng" algn="ctr">
                      <a:solidFill>
                        <a:srgbClr val="6CBCE3"/>
                      </a:solidFill>
                      <a:prstDash val="solid"/>
                      <a:round/>
                      <a:headEnd type="none" w="med" len="med"/>
                      <a:tailEnd type="none" w="med" len="med"/>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solidFill>
                      <a:srgbClr val="6CBCE3"/>
                    </a:solidFill>
                  </a:tcPr>
                </a:tc>
                <a:tc hMerge="1">
                  <a:txBody>
                    <a:bodyPr/>
                    <a:lstStyle/>
                    <a:p>
                      <a:endParaRPr lang="en-GB"/>
                    </a:p>
                  </a:txBody>
                  <a:tcPr/>
                </a:tc>
              </a:tr>
              <a:tr h="931603">
                <a:tc>
                  <a:txBody>
                    <a:bodyPr/>
                    <a:lstStyle/>
                    <a:p>
                      <a:pPr marL="0" marR="0" indent="0" algn="l" defTabSz="457200" rtl="0" eaLnBrk="1" fontAlgn="auto" latinLnBrk="0" hangingPunct="1">
                        <a:lnSpc>
                          <a:spcPct val="100000"/>
                        </a:lnSpc>
                        <a:spcBef>
                          <a:spcPts val="300"/>
                        </a:spcBef>
                        <a:spcAft>
                          <a:spcPts val="300"/>
                        </a:spcAft>
                        <a:buClrTx/>
                        <a:buSzTx/>
                        <a:buFontTx/>
                        <a:buNone/>
                        <a:tabLst/>
                        <a:defRPr/>
                      </a:pPr>
                      <a:endParaRPr kumimoji="0" lang="en-US" sz="800" b="1" i="0" u="none" strike="noStrike" kern="1200" cap="none" spc="0" normalizeH="0" baseline="0" noProof="0" dirty="0" smtClean="0">
                        <a:ln>
                          <a:noFill/>
                        </a:ln>
                        <a:solidFill>
                          <a:srgbClr val="6F6F6F"/>
                        </a:solidFill>
                        <a:effectLst/>
                        <a:uLnTx/>
                        <a:uFillTx/>
                        <a:latin typeface="Arial" pitchFamily="34" charset="0"/>
                        <a:ea typeface="ＭＳ Ｐゴシック"/>
                        <a:cs typeface="+mn-cs"/>
                      </a:endParaRPr>
                    </a:p>
                  </a:txBody>
                  <a:tcPr marL="21825" marR="21825" marT="0" marB="0" anchor="ctr">
                    <a:lnL w="12700" cap="flat" cmpd="sng" algn="ctr">
                      <a:solidFill>
                        <a:srgbClr val="6CBCE3"/>
                      </a:solidFill>
                      <a:prstDash val="solid"/>
                      <a:round/>
                      <a:headEnd type="none" w="med" len="med"/>
                      <a:tailEnd type="none" w="med" len="med"/>
                    </a:lnL>
                    <a:lnR>
                      <a:noFill/>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tcPr>
                </a:tc>
                <a:tc>
                  <a:txBody>
                    <a:bodyPr/>
                    <a:lstStyle/>
                    <a:p>
                      <a:pPr>
                        <a:spcBef>
                          <a:spcPts val="300"/>
                        </a:spcBef>
                        <a:spcAft>
                          <a:spcPts val="300"/>
                        </a:spcAft>
                      </a:pPr>
                      <a:r>
                        <a:rPr kumimoji="0" lang="en-US" sz="1100" b="1" i="0" u="none" strike="noStrike" kern="1200" cap="none" spc="0" normalizeH="0" baseline="0" noProof="0" dirty="0" smtClean="0">
                          <a:ln>
                            <a:noFill/>
                          </a:ln>
                          <a:solidFill>
                            <a:srgbClr val="6F6F6F"/>
                          </a:solidFill>
                          <a:effectLst/>
                          <a:uLnTx/>
                          <a:uFillTx/>
                          <a:latin typeface="Arial" pitchFamily="34" charset="0"/>
                          <a:ea typeface="ＭＳ Ｐゴシック"/>
                          <a:cs typeface="+mn-cs"/>
                        </a:rPr>
                        <a:t>Objectives &amp; Strategies</a:t>
                      </a:r>
                    </a:p>
                  </a:txBody>
                  <a:tcPr marL="21825" marR="21825" marT="0" marB="0" anchor="ctr">
                    <a:lnL w="12700" cap="flat" cmpd="sng" algn="ctr">
                      <a:noFill/>
                      <a:prstDash val="solid"/>
                      <a:round/>
                      <a:headEnd type="none" w="med" len="med"/>
                      <a:tailEnd type="none" w="med" len="med"/>
                    </a:lnL>
                    <a:lnR>
                      <a:noFill/>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tcPr>
                </a:tc>
                <a:tc>
                  <a:txBody>
                    <a:bodyPr/>
                    <a:lstStyle/>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en-US" sz="1100" b="1" kern="1200" dirty="0" smtClean="0">
                          <a:solidFill>
                            <a:schemeClr val="tx1"/>
                          </a:solidFill>
                          <a:latin typeface="+mj-lt"/>
                          <a:ea typeface="+mn-ea"/>
                          <a:cs typeface="+mn-cs"/>
                        </a:rPr>
                        <a:t>“Tender &amp; Contract” provides the ability to follow the sales process from participation in tenders through contract to final contract sales figures</a:t>
                      </a:r>
                    </a:p>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en-US" sz="1100" b="1" kern="1200" dirty="0" smtClean="0">
                          <a:solidFill>
                            <a:schemeClr val="tx1"/>
                          </a:solidFill>
                          <a:latin typeface="+mj-lt"/>
                          <a:ea typeface="+mn-ea"/>
                          <a:cs typeface="+mn-cs"/>
                        </a:rPr>
                        <a:t>Tender includes detailed information tracking, follow-up during bidding process until closing – if tender is won, it can be converted into contracts</a:t>
                      </a:r>
                    </a:p>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en-US" sz="1100" b="1" kern="1200" dirty="0" smtClean="0">
                          <a:solidFill>
                            <a:schemeClr val="tx1"/>
                          </a:solidFill>
                          <a:latin typeface="+mj-lt"/>
                          <a:ea typeface="+mn-ea"/>
                          <a:cs typeface="+mn-cs"/>
                        </a:rPr>
                        <a:t>Contract includes detailed information tracking and contract execution follow-up</a:t>
                      </a:r>
                      <a:endParaRPr kumimoji="0" lang="en-US" sz="1100" b="1" i="0" u="none" strike="noStrike" kern="1200" cap="none" spc="0" normalizeH="0" baseline="0" noProof="0" dirty="0" smtClean="0">
                        <a:ln>
                          <a:noFill/>
                        </a:ln>
                        <a:solidFill>
                          <a:schemeClr val="tx1">
                            <a:lumMod val="50000"/>
                          </a:schemeClr>
                        </a:solidFill>
                        <a:effectLst/>
                        <a:uLnTx/>
                        <a:uFillTx/>
                        <a:latin typeface="+mj-lt"/>
                        <a:ea typeface="ＭＳ Ｐゴシック"/>
                        <a:cs typeface="+mn-cs"/>
                      </a:endParaRPr>
                    </a:p>
                  </a:txBody>
                  <a:tcPr marL="21825" marR="21825" marT="0" marB="0" anchor="ctr">
                    <a:lnL>
                      <a:noFill/>
                    </a:lnL>
                    <a:lnR w="12700" cap="flat" cmpd="sng" algn="ctr">
                      <a:solidFill>
                        <a:srgbClr val="6CBCE3"/>
                      </a:solidFill>
                      <a:prstDash val="solid"/>
                      <a:round/>
                      <a:headEnd type="none" w="med" len="med"/>
                      <a:tailEnd type="none" w="med" len="med"/>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tcPr>
                </a:tc>
              </a:tr>
              <a:tr h="501835">
                <a:tc>
                  <a:txBody>
                    <a:bodyPr/>
                    <a:lstStyle/>
                    <a:p>
                      <a:pPr marL="0" algn="l" defTabSz="457200" rtl="0" eaLnBrk="1" latinLnBrk="0" hangingPunct="1">
                        <a:spcBef>
                          <a:spcPts val="300"/>
                        </a:spcBef>
                        <a:spcAft>
                          <a:spcPts val="300"/>
                        </a:spcAft>
                      </a:pPr>
                      <a:endParaRPr kumimoji="0" lang="en-US" sz="1100" b="1" i="0" u="none" strike="noStrike" kern="1200" cap="none" spc="0" normalizeH="0" baseline="0" noProof="0" dirty="0" smtClean="0">
                        <a:ln>
                          <a:noFill/>
                        </a:ln>
                        <a:solidFill>
                          <a:srgbClr val="6F6F6F"/>
                        </a:solidFill>
                        <a:effectLst/>
                        <a:uLnTx/>
                        <a:uFillTx/>
                        <a:latin typeface="Arial" pitchFamily="34" charset="0"/>
                        <a:ea typeface="ＭＳ Ｐゴシック"/>
                        <a:cs typeface="+mn-cs"/>
                      </a:endParaRPr>
                    </a:p>
                  </a:txBody>
                  <a:tcPr marL="21825" marR="21825" marT="0" marB="0" anchor="ctr">
                    <a:lnL w="12700" cap="flat" cmpd="sng" algn="ctr">
                      <a:solidFill>
                        <a:srgbClr val="6CBCE3"/>
                      </a:solidFill>
                      <a:prstDash val="solid"/>
                      <a:round/>
                      <a:headEnd type="none" w="med" len="med"/>
                      <a:tailEnd type="none" w="med" len="med"/>
                    </a:lnL>
                    <a:lnR>
                      <a:noFill/>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tcPr>
                </a:tc>
                <a:tc>
                  <a:txBody>
                    <a:bodyPr/>
                    <a:lstStyle/>
                    <a:p>
                      <a:pPr marL="0" algn="l" defTabSz="457200" rtl="0" eaLnBrk="1" latinLnBrk="0" hangingPunct="1">
                        <a:spcBef>
                          <a:spcPts val="300"/>
                        </a:spcBef>
                        <a:spcAft>
                          <a:spcPts val="300"/>
                        </a:spcAft>
                      </a:pPr>
                      <a:r>
                        <a:rPr kumimoji="0" lang="en-US" sz="1100" b="1" i="0" u="none" strike="noStrike" kern="1200" cap="none" spc="0" normalizeH="0" baseline="0" noProof="0" dirty="0" smtClean="0">
                          <a:ln>
                            <a:noFill/>
                          </a:ln>
                          <a:solidFill>
                            <a:srgbClr val="6F6F6F"/>
                          </a:solidFill>
                          <a:effectLst/>
                          <a:uLnTx/>
                          <a:uFillTx/>
                          <a:latin typeface="Arial" pitchFamily="34" charset="0"/>
                          <a:ea typeface="ＭＳ Ｐゴシック"/>
                          <a:cs typeface="+mn-cs"/>
                        </a:rPr>
                        <a:t>Medical Inquiry</a:t>
                      </a:r>
                    </a:p>
                  </a:txBody>
                  <a:tcPr marL="21825" marR="21825" marT="0" marB="0" anchor="ctr">
                    <a:lnL w="12700" cap="flat" cmpd="sng" algn="ctr">
                      <a:noFill/>
                      <a:prstDash val="solid"/>
                      <a:round/>
                      <a:headEnd type="none" w="med" len="med"/>
                      <a:tailEnd type="none" w="med" len="med"/>
                    </a:lnL>
                    <a:lnR>
                      <a:noFill/>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tcPr>
                </a:tc>
                <a:tc>
                  <a:txBody>
                    <a:bodyPr/>
                    <a:lstStyle/>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en-US" sz="1100" b="1" kern="1200" dirty="0" smtClean="0">
                          <a:solidFill>
                            <a:schemeClr val="tx1"/>
                          </a:solidFill>
                          <a:latin typeface="+mj-lt"/>
                          <a:ea typeface="+mn-ea"/>
                          <a:cs typeface="+mn-cs"/>
                        </a:rPr>
                        <a:t>Medical Inquiry Capture: off-label questions from customers along with their signatures</a:t>
                      </a:r>
                    </a:p>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en-US" sz="1100" b="1" kern="1200" dirty="0" smtClean="0">
                          <a:solidFill>
                            <a:schemeClr val="tx1"/>
                          </a:solidFill>
                          <a:latin typeface="+mj-lt"/>
                          <a:ea typeface="+mn-ea"/>
                          <a:cs typeface="+mn-cs"/>
                        </a:rPr>
                        <a:t>Medical Inquiry Answer Management: Medical Science Liaisons FAQ &amp; Med Inquiry history repository management</a:t>
                      </a:r>
                      <a:endParaRPr kumimoji="0" lang="en-US" sz="1100" b="1" i="0" u="none" strike="noStrike" kern="1200" cap="none" spc="0" normalizeH="0" baseline="0" noProof="0" dirty="0" smtClean="0">
                        <a:ln>
                          <a:noFill/>
                        </a:ln>
                        <a:solidFill>
                          <a:schemeClr val="tx1">
                            <a:lumMod val="50000"/>
                          </a:schemeClr>
                        </a:solidFill>
                        <a:effectLst/>
                        <a:uLnTx/>
                        <a:uFillTx/>
                        <a:latin typeface="+mj-lt"/>
                        <a:ea typeface="ＭＳ Ｐゴシック"/>
                        <a:cs typeface="+mn-cs"/>
                      </a:endParaRPr>
                    </a:p>
                  </a:txBody>
                  <a:tcPr marL="21825" marR="21825" marT="0" marB="0" anchor="ctr">
                    <a:lnL>
                      <a:noFill/>
                    </a:lnL>
                    <a:lnR w="12700" cap="flat" cmpd="sng" algn="ctr">
                      <a:solidFill>
                        <a:srgbClr val="6CBCE3"/>
                      </a:solidFill>
                      <a:prstDash val="solid"/>
                      <a:round/>
                      <a:headEnd type="none" w="med" len="med"/>
                      <a:tailEnd type="none" w="med" len="med"/>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tcPr>
                </a:tc>
              </a:tr>
              <a:tr h="955987">
                <a:tc>
                  <a:txBody>
                    <a:bodyPr/>
                    <a:lstStyle/>
                    <a:p>
                      <a:pPr marL="0" algn="l" defTabSz="457200" rtl="0" eaLnBrk="1" latinLnBrk="0" hangingPunct="1">
                        <a:spcBef>
                          <a:spcPts val="300"/>
                        </a:spcBef>
                        <a:spcAft>
                          <a:spcPts val="300"/>
                        </a:spcAft>
                      </a:pPr>
                      <a:endParaRPr kumimoji="0" lang="en-US" sz="1100" b="1" i="0" u="none" strike="noStrike" kern="1200" cap="none" spc="0" normalizeH="0" baseline="0" noProof="0" dirty="0" smtClean="0">
                        <a:ln>
                          <a:noFill/>
                        </a:ln>
                        <a:solidFill>
                          <a:srgbClr val="6F6F6F"/>
                        </a:solidFill>
                        <a:effectLst/>
                        <a:uLnTx/>
                        <a:uFillTx/>
                        <a:latin typeface="Arial" pitchFamily="34" charset="0"/>
                        <a:ea typeface="ＭＳ Ｐゴシック"/>
                        <a:cs typeface="+mn-cs"/>
                      </a:endParaRPr>
                    </a:p>
                  </a:txBody>
                  <a:tcPr marL="21825" marR="21825" marT="0" marB="0" anchor="ctr">
                    <a:lnL w="12700" cap="flat" cmpd="sng" algn="ctr">
                      <a:solidFill>
                        <a:srgbClr val="6CBCE3"/>
                      </a:solidFill>
                      <a:prstDash val="solid"/>
                      <a:round/>
                      <a:headEnd type="none" w="med" len="med"/>
                      <a:tailEnd type="none" w="med" len="med"/>
                    </a:lnL>
                    <a:lnR>
                      <a:noFill/>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tcPr>
                </a:tc>
                <a:tc>
                  <a:txBody>
                    <a:bodyPr/>
                    <a:lstStyle/>
                    <a:p>
                      <a:pPr marL="0" algn="l" defTabSz="457200" rtl="0" eaLnBrk="1" latinLnBrk="0" hangingPunct="1">
                        <a:spcBef>
                          <a:spcPts val="300"/>
                        </a:spcBef>
                        <a:spcAft>
                          <a:spcPts val="300"/>
                        </a:spcAft>
                      </a:pPr>
                      <a:r>
                        <a:rPr kumimoji="0" lang="en-US" sz="1100" b="1" i="0" u="none" strike="noStrike" kern="1200" cap="none" spc="0" normalizeH="0" baseline="0" noProof="0" dirty="0" smtClean="0">
                          <a:ln>
                            <a:noFill/>
                          </a:ln>
                          <a:solidFill>
                            <a:srgbClr val="6F6F6F"/>
                          </a:solidFill>
                          <a:effectLst/>
                          <a:uLnTx/>
                          <a:uFillTx/>
                          <a:latin typeface="Arial" pitchFamily="34" charset="0"/>
                          <a:ea typeface="ＭＳ Ｐゴシック"/>
                          <a:cs typeface="+mn-cs"/>
                        </a:rPr>
                        <a:t>Order Entry Management</a:t>
                      </a:r>
                    </a:p>
                  </a:txBody>
                  <a:tcPr marL="21825" marR="21825" marT="0" marB="0" anchor="ctr">
                    <a:lnL w="12700" cap="flat" cmpd="sng" algn="ctr">
                      <a:noFill/>
                      <a:prstDash val="solid"/>
                      <a:round/>
                      <a:headEnd type="none" w="med" len="med"/>
                      <a:tailEnd type="none" w="med" len="med"/>
                    </a:lnL>
                    <a:lnR>
                      <a:noFill/>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tcPr>
                </a:tc>
                <a:tc>
                  <a:txBody>
                    <a:bodyPr/>
                    <a:lstStyle/>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en-US" sz="1100" b="1" kern="1200" dirty="0" smtClean="0">
                          <a:solidFill>
                            <a:schemeClr val="tx1"/>
                          </a:solidFill>
                          <a:latin typeface="+mj-lt"/>
                          <a:ea typeface="+mn-ea"/>
                          <a:cs typeface="+mn-cs"/>
                        </a:rPr>
                        <a:t>Flexible order</a:t>
                      </a:r>
                      <a:r>
                        <a:rPr lang="en-US" sz="1100" b="1" kern="1200" baseline="0" dirty="0" smtClean="0">
                          <a:solidFill>
                            <a:schemeClr val="tx1"/>
                          </a:solidFill>
                          <a:latin typeface="+mj-lt"/>
                          <a:ea typeface="+mn-ea"/>
                          <a:cs typeface="+mn-cs"/>
                        </a:rPr>
                        <a:t> </a:t>
                      </a:r>
                      <a:r>
                        <a:rPr lang="en-US" sz="1100" b="1" kern="1200" dirty="0" smtClean="0">
                          <a:solidFill>
                            <a:schemeClr val="tx1"/>
                          </a:solidFill>
                          <a:latin typeface="+mj-lt"/>
                          <a:ea typeface="+mn-ea"/>
                          <a:cs typeface="+mn-cs"/>
                        </a:rPr>
                        <a:t>taking capability Tailored to work with retail establishments such as pharmacies, wholesalers, and distributors</a:t>
                      </a:r>
                    </a:p>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en-US" sz="1100" b="1" kern="1200" dirty="0" smtClean="0">
                          <a:solidFill>
                            <a:schemeClr val="tx1"/>
                          </a:solidFill>
                          <a:latin typeface="+mj-lt"/>
                          <a:ea typeface="+mn-ea"/>
                          <a:cs typeface="+mn-cs"/>
                        </a:rPr>
                        <a:t>Automatic rules: discounts, payment conditions based on different price lists, promotions &amp; purchasing groups</a:t>
                      </a:r>
                    </a:p>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en-US" sz="1100" b="1" kern="1200" dirty="0" smtClean="0">
                          <a:solidFill>
                            <a:schemeClr val="tx1"/>
                          </a:solidFill>
                          <a:latin typeface="+mj-lt"/>
                          <a:ea typeface="+mn-ea"/>
                          <a:cs typeface="+mn-cs"/>
                        </a:rPr>
                        <a:t>Usability to copy last order and enhance it</a:t>
                      </a:r>
                    </a:p>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en-US" sz="1100" b="1" kern="1200" dirty="0" smtClean="0">
                          <a:solidFill>
                            <a:schemeClr val="tx1"/>
                          </a:solidFill>
                          <a:latin typeface="+mj-lt"/>
                          <a:ea typeface="+mn-ea"/>
                          <a:cs typeface="+mn-cs"/>
                        </a:rPr>
                        <a:t>Invoice management gives an up-to-date view of ERP processed order in CRM</a:t>
                      </a:r>
                    </a:p>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en-US" sz="1100" b="1" kern="1200" dirty="0" smtClean="0">
                          <a:solidFill>
                            <a:schemeClr val="tx1"/>
                          </a:solidFill>
                          <a:latin typeface="+mj-lt"/>
                          <a:ea typeface="+mn-ea"/>
                          <a:cs typeface="+mn-cs"/>
                        </a:rPr>
                        <a:t>Quota management defines a quota for a product in a specific period ensuring equal distribution of limited quantity product</a:t>
                      </a:r>
                    </a:p>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en-US" sz="1100" b="1" kern="1200" dirty="0" smtClean="0">
                          <a:solidFill>
                            <a:schemeClr val="tx1"/>
                          </a:solidFill>
                          <a:latin typeface="+mj-lt"/>
                          <a:ea typeface="+mn-ea"/>
                          <a:cs typeface="+mn-cs"/>
                        </a:rPr>
                        <a:t>Reports History tracking: orders, commercial info, etc.</a:t>
                      </a:r>
                      <a:endParaRPr kumimoji="0" lang="en-US" sz="1100" b="1" i="0" u="none" strike="noStrike" kern="1200" cap="none" spc="0" normalizeH="0" baseline="0" noProof="0" dirty="0" smtClean="0">
                        <a:ln>
                          <a:noFill/>
                        </a:ln>
                        <a:solidFill>
                          <a:schemeClr val="tx1">
                            <a:lumMod val="50000"/>
                          </a:schemeClr>
                        </a:solidFill>
                        <a:effectLst/>
                        <a:uLnTx/>
                        <a:uFillTx/>
                        <a:latin typeface="+mj-lt"/>
                        <a:ea typeface="ＭＳ Ｐゴシック"/>
                        <a:cs typeface="+mn-cs"/>
                      </a:endParaRPr>
                    </a:p>
                  </a:txBody>
                  <a:tcPr marL="21825" marR="21825" marT="0" marB="0" anchor="ctr">
                    <a:lnL>
                      <a:noFill/>
                    </a:lnL>
                    <a:lnR w="12700" cap="flat" cmpd="sng" algn="ctr">
                      <a:solidFill>
                        <a:srgbClr val="6CBCE3"/>
                      </a:solidFill>
                      <a:prstDash val="solid"/>
                      <a:round/>
                      <a:headEnd type="none" w="med" len="med"/>
                      <a:tailEnd type="none" w="med" len="med"/>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tcPr>
                </a:tc>
              </a:tr>
              <a:tr h="2176272">
                <a:tc>
                  <a:txBody>
                    <a:bodyPr/>
                    <a:lstStyle/>
                    <a:p>
                      <a:pPr marL="0" algn="l" defTabSz="457200" rtl="0" eaLnBrk="1" latinLnBrk="0" hangingPunct="1">
                        <a:spcBef>
                          <a:spcPts val="300"/>
                        </a:spcBef>
                        <a:spcAft>
                          <a:spcPts val="300"/>
                        </a:spcAft>
                      </a:pPr>
                      <a:endParaRPr kumimoji="0" lang="en-US" sz="1100" b="1" i="0" u="none" strike="noStrike" kern="1200" cap="none" spc="0" normalizeH="0" baseline="0" noProof="0" dirty="0" smtClean="0">
                        <a:ln>
                          <a:noFill/>
                        </a:ln>
                        <a:solidFill>
                          <a:srgbClr val="6F6F6F"/>
                        </a:solidFill>
                        <a:effectLst/>
                        <a:uLnTx/>
                        <a:uFillTx/>
                        <a:latin typeface="Arial" pitchFamily="34" charset="0"/>
                        <a:ea typeface="ＭＳ Ｐゴシック"/>
                        <a:cs typeface="+mn-cs"/>
                      </a:endParaRPr>
                    </a:p>
                  </a:txBody>
                  <a:tcPr marL="21825" marR="21825" marT="0" marB="0" anchor="ctr">
                    <a:lnL w="12700" cap="flat" cmpd="sng" algn="ctr">
                      <a:solidFill>
                        <a:srgbClr val="6CBCE3"/>
                      </a:solidFill>
                      <a:prstDash val="solid"/>
                      <a:round/>
                      <a:headEnd type="none" w="med" len="med"/>
                      <a:tailEnd type="none" w="med" len="med"/>
                    </a:lnL>
                    <a:lnR>
                      <a:noFill/>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tcPr>
                </a:tc>
                <a:tc>
                  <a:txBody>
                    <a:bodyPr/>
                    <a:lstStyle/>
                    <a:p>
                      <a:pPr marL="0" algn="l" defTabSz="457200" rtl="0" eaLnBrk="1" latinLnBrk="0" hangingPunct="1">
                        <a:spcBef>
                          <a:spcPts val="300"/>
                        </a:spcBef>
                        <a:spcAft>
                          <a:spcPts val="300"/>
                        </a:spcAft>
                      </a:pPr>
                      <a:r>
                        <a:rPr kumimoji="0" lang="fr-FR" sz="1100" b="1" i="0" u="none" strike="noStrike" kern="1200" cap="none" spc="0" normalizeH="0" baseline="0" noProof="0" dirty="0" smtClean="0">
                          <a:ln>
                            <a:noFill/>
                          </a:ln>
                          <a:solidFill>
                            <a:srgbClr val="6F6F6F"/>
                          </a:solidFill>
                          <a:effectLst/>
                          <a:uLnTx/>
                          <a:uFillTx/>
                          <a:latin typeface="Arial" pitchFamily="34" charset="0"/>
                          <a:ea typeface="ＭＳ Ｐゴシック"/>
                          <a:cs typeface="+mn-cs"/>
                        </a:rPr>
                        <a:t>Contact Center</a:t>
                      </a:r>
                      <a:endParaRPr kumimoji="0" lang="en-US" sz="1100" b="1" i="0" u="none" strike="noStrike" kern="1200" cap="none" spc="0" normalizeH="0" baseline="0" noProof="0" dirty="0" smtClean="0">
                        <a:ln>
                          <a:noFill/>
                        </a:ln>
                        <a:solidFill>
                          <a:srgbClr val="6F6F6F"/>
                        </a:solidFill>
                        <a:effectLst/>
                        <a:uLnTx/>
                        <a:uFillTx/>
                        <a:latin typeface="Arial" pitchFamily="34" charset="0"/>
                        <a:ea typeface="ＭＳ Ｐゴシック"/>
                        <a:cs typeface="+mn-cs"/>
                      </a:endParaRPr>
                    </a:p>
                  </a:txBody>
                  <a:tcPr marL="21825" marR="21825" marT="0" marB="0" anchor="ctr">
                    <a:lnL w="12700" cap="flat" cmpd="sng" algn="ctr">
                      <a:noFill/>
                      <a:prstDash val="solid"/>
                      <a:round/>
                      <a:headEnd type="none" w="med" len="med"/>
                      <a:tailEnd type="none" w="med" len="med"/>
                    </a:lnL>
                    <a:lnR>
                      <a:noFill/>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tcPr>
                </a:tc>
                <a:tc>
                  <a:txBody>
                    <a:bodyPr/>
                    <a:lstStyle/>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x-none" sz="1100" b="1" kern="1200" smtClean="0">
                          <a:solidFill>
                            <a:schemeClr val="tx1"/>
                          </a:solidFill>
                          <a:latin typeface="+mj-lt"/>
                          <a:ea typeface="+mn-ea"/>
                          <a:cs typeface="+mn-cs"/>
                        </a:rPr>
                        <a:t>Customer search engine including search by phone number with good performance (aprox 4 seconds tested wiith a database the whole of Spain)</a:t>
                      </a:r>
                      <a:endParaRPr lang="en-US" sz="1100" b="1" kern="1200" dirty="0" smtClean="0">
                        <a:solidFill>
                          <a:schemeClr val="tx1"/>
                        </a:solidFill>
                        <a:latin typeface="+mj-lt"/>
                        <a:ea typeface="+mn-ea"/>
                        <a:cs typeface="+mn-cs"/>
                      </a:endParaRPr>
                    </a:p>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x-none" sz="1100" b="1" kern="1200" smtClean="0">
                          <a:solidFill>
                            <a:schemeClr val="tx1"/>
                          </a:solidFill>
                          <a:latin typeface="+mj-lt"/>
                          <a:ea typeface="+mn-ea"/>
                          <a:cs typeface="+mn-cs"/>
                        </a:rPr>
                        <a:t>Customer navigation: Option to navigate in hierarchy</a:t>
                      </a:r>
                      <a:endParaRPr lang="en-US" sz="1100" b="1" kern="1200" dirty="0" smtClean="0">
                        <a:solidFill>
                          <a:schemeClr val="tx1"/>
                        </a:solidFill>
                        <a:latin typeface="+mj-lt"/>
                        <a:ea typeface="+mn-ea"/>
                        <a:cs typeface="+mn-cs"/>
                      </a:endParaRPr>
                    </a:p>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x-none" sz="1100" b="1" kern="1200" smtClean="0">
                          <a:solidFill>
                            <a:schemeClr val="tx1"/>
                          </a:solidFill>
                          <a:latin typeface="+mj-lt"/>
                          <a:ea typeface="+mn-ea"/>
                          <a:cs typeface="+mn-cs"/>
                        </a:rPr>
                        <a:t>Search cases: by status, employee etc.</a:t>
                      </a:r>
                      <a:endParaRPr lang="en-US" sz="1100" b="1" kern="1200" dirty="0" smtClean="0">
                        <a:solidFill>
                          <a:schemeClr val="tx1"/>
                        </a:solidFill>
                        <a:latin typeface="+mj-lt"/>
                        <a:ea typeface="+mn-ea"/>
                        <a:cs typeface="+mn-cs"/>
                      </a:endParaRPr>
                    </a:p>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x-none" sz="1100" b="1" kern="1200" smtClean="0">
                          <a:solidFill>
                            <a:schemeClr val="tx1"/>
                          </a:solidFill>
                          <a:latin typeface="+mj-lt"/>
                          <a:ea typeface="+mn-ea"/>
                          <a:cs typeface="+mn-cs"/>
                        </a:rPr>
                        <a:t>Audit trail in all call center capabilities</a:t>
                      </a:r>
                      <a:endParaRPr lang="en-US" sz="1100" b="1" kern="1200" dirty="0" smtClean="0">
                        <a:solidFill>
                          <a:schemeClr val="tx1"/>
                        </a:solidFill>
                        <a:latin typeface="+mj-lt"/>
                        <a:ea typeface="+mn-ea"/>
                        <a:cs typeface="+mn-cs"/>
                      </a:endParaRPr>
                    </a:p>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x-none" sz="1100" b="1" kern="1200" smtClean="0">
                          <a:solidFill>
                            <a:schemeClr val="tx1"/>
                          </a:solidFill>
                          <a:latin typeface="+mj-lt"/>
                          <a:ea typeface="+mn-ea"/>
                          <a:cs typeface="+mn-cs"/>
                        </a:rPr>
                        <a:t>Template functions: to send mails or to send to printing agent (including different fields from CRM, pictures, etc)</a:t>
                      </a:r>
                      <a:endParaRPr lang="en-US" sz="1100" b="1" kern="1200" dirty="0" smtClean="0">
                        <a:solidFill>
                          <a:schemeClr val="tx1"/>
                        </a:solidFill>
                        <a:latin typeface="+mj-lt"/>
                        <a:ea typeface="+mn-ea"/>
                        <a:cs typeface="+mn-cs"/>
                      </a:endParaRPr>
                    </a:p>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x-none" sz="1100" b="1" kern="1200" smtClean="0">
                          <a:solidFill>
                            <a:schemeClr val="tx1"/>
                          </a:solidFill>
                          <a:latin typeface="+mj-lt"/>
                          <a:ea typeface="+mn-ea"/>
                          <a:cs typeface="+mn-cs"/>
                        </a:rPr>
                        <a:t>FAQ base</a:t>
                      </a:r>
                      <a:endParaRPr lang="en-US" sz="1100" b="1" kern="1200" dirty="0" smtClean="0">
                        <a:solidFill>
                          <a:schemeClr val="tx1"/>
                        </a:solidFill>
                        <a:latin typeface="+mj-lt"/>
                        <a:ea typeface="+mn-ea"/>
                        <a:cs typeface="+mn-cs"/>
                      </a:endParaRPr>
                    </a:p>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x-none" sz="1100" b="1" kern="1200" smtClean="0">
                          <a:solidFill>
                            <a:schemeClr val="tx1"/>
                          </a:solidFill>
                          <a:latin typeface="+mj-lt"/>
                          <a:ea typeface="+mn-ea"/>
                          <a:cs typeface="+mn-cs"/>
                        </a:rPr>
                        <a:t>Workflow: to assign cases</a:t>
                      </a:r>
                      <a:endParaRPr lang="en-US" sz="1100" b="1" kern="1200" dirty="0" smtClean="0">
                        <a:solidFill>
                          <a:schemeClr val="tx1"/>
                        </a:solidFill>
                        <a:latin typeface="+mj-lt"/>
                        <a:ea typeface="+mn-ea"/>
                        <a:cs typeface="+mn-cs"/>
                      </a:endParaRPr>
                    </a:p>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x-none" sz="1100" b="1" kern="1200" smtClean="0">
                          <a:solidFill>
                            <a:schemeClr val="tx1"/>
                          </a:solidFill>
                          <a:latin typeface="+mj-lt"/>
                          <a:ea typeface="+mn-ea"/>
                          <a:cs typeface="+mn-cs"/>
                        </a:rPr>
                        <a:t>Alarms in home page</a:t>
                      </a:r>
                      <a:endParaRPr lang="en-US" sz="1100" b="1" kern="1200" dirty="0" smtClean="0">
                        <a:solidFill>
                          <a:schemeClr val="tx1"/>
                        </a:solidFill>
                        <a:latin typeface="+mj-lt"/>
                        <a:ea typeface="+mn-ea"/>
                        <a:cs typeface="+mn-cs"/>
                      </a:endParaRPr>
                    </a:p>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x-none" sz="1100" b="1" kern="1200" smtClean="0">
                          <a:solidFill>
                            <a:schemeClr val="tx1"/>
                          </a:solidFill>
                          <a:latin typeface="+mj-lt"/>
                          <a:ea typeface="+mn-ea"/>
                          <a:cs typeface="+mn-cs"/>
                        </a:rPr>
                        <a:t>Order taking from call center</a:t>
                      </a:r>
                      <a:endParaRPr lang="en-US" sz="1100" b="1" kern="1200" dirty="0" smtClean="0">
                        <a:solidFill>
                          <a:schemeClr val="tx1"/>
                        </a:solidFill>
                        <a:latin typeface="+mj-lt"/>
                        <a:ea typeface="+mn-ea"/>
                        <a:cs typeface="+mn-cs"/>
                      </a:endParaRPr>
                    </a:p>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en-US" sz="1100" b="1" kern="1200" dirty="0" smtClean="0">
                          <a:solidFill>
                            <a:schemeClr val="tx1"/>
                          </a:solidFill>
                          <a:latin typeface="+mj-lt"/>
                          <a:ea typeface="+mn-ea"/>
                          <a:cs typeface="+mn-cs"/>
                        </a:rPr>
                        <a:t>Contact center reports: cases by type, customer, channel, resolution time, etc.</a:t>
                      </a:r>
                      <a:endParaRPr kumimoji="0" lang="en-US" sz="1100" b="1" i="0" u="none" strike="noStrike" kern="1200" cap="none" spc="0" normalizeH="0" baseline="0" noProof="0" dirty="0" smtClean="0">
                        <a:ln>
                          <a:noFill/>
                        </a:ln>
                        <a:solidFill>
                          <a:schemeClr val="tx1">
                            <a:lumMod val="50000"/>
                          </a:schemeClr>
                        </a:solidFill>
                        <a:effectLst/>
                        <a:uLnTx/>
                        <a:uFillTx/>
                        <a:latin typeface="+mj-lt"/>
                        <a:ea typeface="ＭＳ Ｐゴシック"/>
                        <a:cs typeface="+mn-cs"/>
                      </a:endParaRPr>
                    </a:p>
                  </a:txBody>
                  <a:tcPr marL="21825" marR="21825" marT="0" marB="0" anchor="ctr">
                    <a:lnL>
                      <a:noFill/>
                    </a:lnL>
                    <a:lnR w="12700" cap="flat" cmpd="sng" algn="ctr">
                      <a:solidFill>
                        <a:srgbClr val="6CBCE3"/>
                      </a:solidFill>
                      <a:prstDash val="solid"/>
                      <a:round/>
                      <a:headEnd type="none" w="med" len="med"/>
                      <a:tailEnd type="none" w="med" len="med"/>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tcPr>
                </a:tc>
              </a:tr>
            </a:tbl>
          </a:graphicData>
        </a:graphic>
      </p:graphicFrame>
      <p:pic>
        <p:nvPicPr>
          <p:cNvPr id="337922" name="Picture 15"/>
          <p:cNvPicPr>
            <a:picLocks noChangeAspect="1" noChangeArrowheads="1"/>
          </p:cNvPicPr>
          <p:nvPr/>
        </p:nvPicPr>
        <p:blipFill>
          <a:blip r:embed="rId4"/>
          <a:srcRect l="19106" t="20680" r="10719" b="30853"/>
          <a:stretch>
            <a:fillRect/>
          </a:stretch>
        </p:blipFill>
        <p:spPr bwMode="auto">
          <a:xfrm>
            <a:off x="350520" y="1356360"/>
            <a:ext cx="428625" cy="371475"/>
          </a:xfrm>
          <a:prstGeom prst="rect">
            <a:avLst/>
          </a:prstGeom>
          <a:noFill/>
          <a:ln w="9525">
            <a:noFill/>
            <a:miter lim="800000"/>
            <a:headEnd/>
            <a:tailEnd/>
          </a:ln>
        </p:spPr>
      </p:pic>
      <p:pic>
        <p:nvPicPr>
          <p:cNvPr id="337923" name="Picture 6" descr="Z:\CRM_Design\Graphics Library\2012 CRM pres icons\healthcare and medicine\png\icons-10.png"/>
          <p:cNvPicPr>
            <a:picLocks noChangeAspect="1" noChangeArrowheads="1"/>
          </p:cNvPicPr>
          <p:nvPr/>
        </p:nvPicPr>
        <p:blipFill>
          <a:blip r:embed="rId5"/>
          <a:srcRect l="9554" t="20776" r="30917" b="20622"/>
          <a:stretch>
            <a:fillRect/>
          </a:stretch>
        </p:blipFill>
        <p:spPr bwMode="auto">
          <a:xfrm>
            <a:off x="335280" y="2042160"/>
            <a:ext cx="409575" cy="495300"/>
          </a:xfrm>
          <a:prstGeom prst="rect">
            <a:avLst/>
          </a:prstGeom>
          <a:noFill/>
          <a:ln w="9525">
            <a:noFill/>
            <a:miter lim="800000"/>
            <a:headEnd/>
            <a:tailEnd/>
          </a:ln>
        </p:spPr>
      </p:pic>
      <p:pic>
        <p:nvPicPr>
          <p:cNvPr id="337924" name="Picture 28" descr="C:\Users\jlecoz\Desktop\Icons to Use\business\icons-01.png"/>
          <p:cNvPicPr>
            <a:picLocks noChangeAspect="1" noChangeArrowheads="1"/>
          </p:cNvPicPr>
          <p:nvPr/>
        </p:nvPicPr>
        <p:blipFill>
          <a:blip r:embed="rId6"/>
          <a:srcRect l="23601" t="37947" r="13054" b="18303"/>
          <a:stretch>
            <a:fillRect/>
          </a:stretch>
        </p:blipFill>
        <p:spPr bwMode="auto">
          <a:xfrm>
            <a:off x="335280" y="3185160"/>
            <a:ext cx="428625" cy="400050"/>
          </a:xfrm>
          <a:prstGeom prst="rect">
            <a:avLst/>
          </a:prstGeom>
          <a:noFill/>
          <a:ln w="9525">
            <a:noFill/>
            <a:miter lim="800000"/>
            <a:headEnd/>
            <a:tailEnd/>
          </a:ln>
        </p:spPr>
      </p:pic>
      <p:pic>
        <p:nvPicPr>
          <p:cNvPr id="337926" name="Picture 4" descr="C:\Users\jlecoz\Desktop\Icons to Use\media\icons-01.png"/>
          <p:cNvPicPr>
            <a:picLocks noChangeAspect="1" noChangeArrowheads="1"/>
          </p:cNvPicPr>
          <p:nvPr/>
        </p:nvPicPr>
        <p:blipFill>
          <a:blip r:embed="rId7"/>
          <a:srcRect l="27774" t="28317" r="7739" b="19472"/>
          <a:stretch>
            <a:fillRect/>
          </a:stretch>
        </p:blipFill>
        <p:spPr bwMode="auto">
          <a:xfrm>
            <a:off x="318135" y="5166360"/>
            <a:ext cx="457200" cy="428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5"/>
          <p:cNvGrpSpPr>
            <a:grpSpLocks/>
          </p:cNvGrpSpPr>
          <p:nvPr/>
        </p:nvGrpSpPr>
        <p:grpSpPr bwMode="auto">
          <a:xfrm>
            <a:off x="1524000" y="1436688"/>
            <a:ext cx="6743700" cy="4879975"/>
            <a:chOff x="0" y="0"/>
            <a:chExt cx="9677400" cy="7391400"/>
          </a:xfrm>
        </p:grpSpPr>
        <p:pic>
          <p:nvPicPr>
            <p:cNvPr id="70668" name="Picture 2"/>
            <p:cNvPicPr>
              <a:picLocks noChangeAspect="1" noChangeArrowheads="1"/>
            </p:cNvPicPr>
            <p:nvPr/>
          </p:nvPicPr>
          <p:blipFill>
            <a:blip r:embed="rId3"/>
            <a:srcRect/>
            <a:stretch>
              <a:fillRect/>
            </a:stretch>
          </p:blipFill>
          <p:spPr bwMode="auto">
            <a:xfrm>
              <a:off x="0" y="0"/>
              <a:ext cx="9677400" cy="7391400"/>
            </a:xfrm>
            <a:prstGeom prst="rect">
              <a:avLst/>
            </a:prstGeom>
            <a:noFill/>
            <a:ln w="9525">
              <a:noFill/>
              <a:miter lim="800000"/>
              <a:headEnd/>
              <a:tailEnd/>
            </a:ln>
          </p:spPr>
        </p:pic>
        <p:pic>
          <p:nvPicPr>
            <p:cNvPr id="70669" name="Picture 3"/>
            <p:cNvPicPr>
              <a:picLocks noChangeAspect="1" noChangeArrowheads="1"/>
            </p:cNvPicPr>
            <p:nvPr/>
          </p:nvPicPr>
          <p:blipFill>
            <a:blip r:embed="rId4"/>
            <a:srcRect/>
            <a:stretch>
              <a:fillRect/>
            </a:stretch>
          </p:blipFill>
          <p:spPr bwMode="auto">
            <a:xfrm>
              <a:off x="3619500" y="1680055"/>
              <a:ext cx="5772150" cy="3114675"/>
            </a:xfrm>
            <a:prstGeom prst="rect">
              <a:avLst/>
            </a:prstGeom>
            <a:noFill/>
            <a:ln w="9525">
              <a:noFill/>
              <a:miter lim="800000"/>
              <a:headEnd/>
              <a:tailEnd/>
            </a:ln>
          </p:spPr>
        </p:pic>
      </p:grpSp>
      <p:sp>
        <p:nvSpPr>
          <p:cNvPr id="8" name="Content Placeholder 2"/>
          <p:cNvSpPr>
            <a:spLocks noGrp="1"/>
          </p:cNvSpPr>
          <p:nvPr>
            <p:ph idx="1"/>
          </p:nvPr>
        </p:nvSpPr>
        <p:spPr bwMode="auto">
          <a:xfrm>
            <a:off x="304800" y="990600"/>
            <a:ext cx="7966075" cy="533400"/>
          </a:xfrm>
          <a:ln>
            <a:miter lim="800000"/>
            <a:headEnd/>
            <a:tailEnd/>
          </a:ln>
        </p:spPr>
        <p:txBody>
          <a:bodyPr vert="horz" wrap="square" lIns="91440" tIns="45720" rIns="91440" bIns="45720" numCol="1" anchor="t" anchorCtr="0" compatLnSpc="1">
            <a:prstTxWarp prst="textNoShape">
              <a:avLst/>
            </a:prstTxWarp>
          </a:bodyPr>
          <a:lstStyle/>
          <a:p>
            <a:pPr algn="just">
              <a:buSzTx/>
              <a:defRPr/>
            </a:pPr>
            <a:r>
              <a:rPr lang="en-US" dirty="0" smtClean="0">
                <a:solidFill>
                  <a:schemeClr val="tx1">
                    <a:lumMod val="50000"/>
                  </a:schemeClr>
                </a:solidFill>
                <a:latin typeface="Arial" charset="0"/>
              </a:rPr>
              <a:t>Planner (Day view)</a:t>
            </a:r>
          </a:p>
          <a:p>
            <a:pPr algn="just">
              <a:buSzTx/>
              <a:defRPr/>
            </a:pPr>
            <a:endParaRPr lang="en-US" sz="1800" dirty="0" smtClean="0">
              <a:solidFill>
                <a:schemeClr val="bg2">
                  <a:lumMod val="50000"/>
                </a:schemeClr>
              </a:solidFill>
              <a:latin typeface="Arial" charset="0"/>
            </a:endParaRPr>
          </a:p>
          <a:p>
            <a:pPr lvl="1" algn="just">
              <a:buSzTx/>
              <a:defRPr/>
            </a:pPr>
            <a:endParaRPr lang="en-US" sz="1800" dirty="0" smtClean="0">
              <a:solidFill>
                <a:schemeClr val="bg2">
                  <a:lumMod val="50000"/>
                </a:schemeClr>
              </a:solidFill>
              <a:latin typeface="Arial" charset="0"/>
            </a:endParaRPr>
          </a:p>
          <a:p>
            <a:pPr lvl="1" algn="just">
              <a:buSzTx/>
              <a:buFontTx/>
              <a:buNone/>
              <a:defRPr/>
            </a:pPr>
            <a:endParaRPr lang="en-US" sz="1050" dirty="0" smtClean="0">
              <a:solidFill>
                <a:srgbClr val="59595B"/>
              </a:solidFill>
            </a:endParaRPr>
          </a:p>
          <a:p>
            <a:pPr algn="just">
              <a:buSzTx/>
              <a:buFontTx/>
              <a:buNone/>
              <a:defRPr/>
            </a:pPr>
            <a:endParaRPr lang="en-US" dirty="0" smtClean="0">
              <a:solidFill>
                <a:schemeClr val="bg2">
                  <a:lumMod val="50000"/>
                </a:schemeClr>
              </a:solidFill>
              <a:latin typeface="Arial" charset="0"/>
            </a:endParaRPr>
          </a:p>
        </p:txBody>
      </p:sp>
      <p:sp>
        <p:nvSpPr>
          <p:cNvPr id="11" name="Rectangle 10"/>
          <p:cNvSpPr/>
          <p:nvPr/>
        </p:nvSpPr>
        <p:spPr>
          <a:xfrm>
            <a:off x="5286375" y="1409700"/>
            <a:ext cx="504825" cy="296863"/>
          </a:xfrm>
          <a:prstGeom prst="rect">
            <a:avLst/>
          </a:prstGeom>
          <a:noFill/>
          <a:ln w="38100">
            <a:solidFill>
              <a:srgbClr val="E0218A"/>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p>
        </p:txBody>
      </p:sp>
      <p:sp>
        <p:nvSpPr>
          <p:cNvPr id="13" name="Rectangle à coins arrondis 4"/>
          <p:cNvSpPr>
            <a:spLocks noChangeArrowheads="1"/>
          </p:cNvSpPr>
          <p:nvPr/>
        </p:nvSpPr>
        <p:spPr bwMode="auto">
          <a:xfrm>
            <a:off x="7470775" y="1143000"/>
            <a:ext cx="1600200" cy="533400"/>
          </a:xfrm>
          <a:prstGeom prst="wedgeRoundRectCallout">
            <a:avLst>
              <a:gd name="adj1" fmla="val -24839"/>
              <a:gd name="adj2" fmla="val 91749"/>
              <a:gd name="adj3" fmla="val 16667"/>
            </a:avLst>
          </a:prstGeom>
          <a:solidFill>
            <a:srgbClr val="FBFECE"/>
          </a:solidFill>
          <a:ln w="12700" algn="ctr">
            <a:solidFill>
              <a:schemeClr val="tx2"/>
            </a:solidFill>
            <a:round/>
            <a:headEnd/>
            <a:tailEnd/>
          </a:ln>
        </p:spPr>
        <p:txBody>
          <a:bodyPr anchor="ctr"/>
          <a:lstStyle/>
          <a:p>
            <a:pPr>
              <a:buClr>
                <a:srgbClr val="6600CC"/>
              </a:buClr>
            </a:pPr>
            <a:r>
              <a:rPr lang="en-US" sz="1200" dirty="0">
                <a:cs typeface="Arial" pitchFamily="34" charset="0"/>
                <a:sym typeface="Arial" pitchFamily="34" charset="0"/>
              </a:rPr>
              <a:t>Mark the To Do as complete</a:t>
            </a:r>
          </a:p>
        </p:txBody>
      </p:sp>
      <p:sp>
        <p:nvSpPr>
          <p:cNvPr id="70667" name="Title 3"/>
          <p:cNvSpPr>
            <a:spLocks noGrp="1"/>
          </p:cNvSpPr>
          <p:nvPr>
            <p:ph type="title"/>
          </p:nvPr>
        </p:nvSpPr>
        <p:spPr bwMode="auto">
          <a:noFill/>
          <a:ln>
            <a:miter lim="800000"/>
            <a:headEnd/>
            <a:tailEnd/>
          </a:ln>
        </p:spPr>
        <p:txBody>
          <a:bodyPr vert="horz" wrap="square" lIns="91440" tIns="45720" rIns="91440" bIns="45720" numCol="1" compatLnSpc="1">
            <a:prstTxWarp prst="textNoShape">
              <a:avLst/>
            </a:prstTxWarp>
          </a:bodyPr>
          <a:lstStyle/>
          <a:p>
            <a:pPr eaLnBrk="1" hangingPunct="1"/>
            <a:r>
              <a:rPr lang="fr-FR" smtClean="0">
                <a:latin typeface="Arial" pitchFamily="34" charset="0"/>
                <a:cs typeface="Arial" pitchFamily="34" charset="0"/>
                <a:sym typeface="Arial" pitchFamily="34" charset="0"/>
              </a:rPr>
              <a:t>MI TOUCH </a:t>
            </a:r>
            <a:r>
              <a:rPr lang="en-US" smtClean="0">
                <a:latin typeface="Arial" pitchFamily="34" charset="0"/>
              </a:rPr>
              <a:t>– </a:t>
            </a:r>
            <a:r>
              <a:rPr lang="fr-FR" smtClean="0">
                <a:latin typeface="Arial" pitchFamily="34" charset="0"/>
                <a:cs typeface="Arial" pitchFamily="34" charset="0"/>
                <a:sym typeface="Arial" pitchFamily="34" charset="0"/>
              </a:rPr>
              <a:t>PLANNING ACTIVITIES</a:t>
            </a:r>
            <a:endParaRPr lang="fr-FR" smtClean="0">
              <a:latin typeface="Arial" pitchFamily="34" charset="0"/>
            </a:endParaRPr>
          </a:p>
        </p:txBody>
      </p:sp>
      <p:sp>
        <p:nvSpPr>
          <p:cNvPr id="16" name="Rectangle à coins arrondis 4"/>
          <p:cNvSpPr>
            <a:spLocks noChangeArrowheads="1"/>
          </p:cNvSpPr>
          <p:nvPr/>
        </p:nvSpPr>
        <p:spPr bwMode="auto">
          <a:xfrm>
            <a:off x="4772025" y="4495800"/>
            <a:ext cx="2238375" cy="1143000"/>
          </a:xfrm>
          <a:prstGeom prst="wedgeRoundRectCallout">
            <a:avLst>
              <a:gd name="adj1" fmla="val -21005"/>
              <a:gd name="adj2" fmla="val -109505"/>
              <a:gd name="adj3" fmla="val 16667"/>
            </a:avLst>
          </a:prstGeom>
          <a:solidFill>
            <a:srgbClr val="FBFECE"/>
          </a:solidFill>
          <a:ln w="12700" algn="ctr">
            <a:solidFill>
              <a:schemeClr val="tx2"/>
            </a:solidFill>
            <a:round/>
            <a:headEnd/>
            <a:tailEnd/>
          </a:ln>
        </p:spPr>
        <p:txBody>
          <a:bodyPr anchor="ctr"/>
          <a:lstStyle/>
          <a:p>
            <a:pPr>
              <a:buClr>
                <a:srgbClr val="6600CC"/>
              </a:buClr>
            </a:pPr>
            <a:r>
              <a:rPr lang="en-US" sz="1200" dirty="0">
                <a:cs typeface="Arial" pitchFamily="34" charset="0"/>
                <a:sym typeface="Arial" pitchFamily="34" charset="0"/>
              </a:rPr>
              <a:t>Day view of planner with Calls, </a:t>
            </a:r>
            <a:r>
              <a:rPr lang="en-US" sz="1200" dirty="0" smtClean="0">
                <a:cs typeface="Arial" pitchFamily="34" charset="0"/>
                <a:sym typeface="Arial" pitchFamily="34" charset="0"/>
              </a:rPr>
              <a:t>Appointments, Meetings, Time Off Territory, </a:t>
            </a:r>
            <a:r>
              <a:rPr lang="en-US" sz="1200" dirty="0">
                <a:cs typeface="Arial" pitchFamily="34" charset="0"/>
                <a:sym typeface="Arial" pitchFamily="34" charset="0"/>
              </a:rPr>
              <a:t>To Dos</a:t>
            </a:r>
          </a:p>
        </p:txBody>
      </p:sp>
      <p:sp>
        <p:nvSpPr>
          <p:cNvPr id="18" name="Rectangle à coins arrondis 4"/>
          <p:cNvSpPr>
            <a:spLocks noChangeArrowheads="1"/>
          </p:cNvSpPr>
          <p:nvPr/>
        </p:nvSpPr>
        <p:spPr bwMode="auto">
          <a:xfrm>
            <a:off x="7470775" y="4335581"/>
            <a:ext cx="1063625" cy="533400"/>
          </a:xfrm>
          <a:prstGeom prst="wedgeRoundRectCallout">
            <a:avLst>
              <a:gd name="adj1" fmla="val -8753"/>
              <a:gd name="adj2" fmla="val -138078"/>
              <a:gd name="adj3" fmla="val 16667"/>
            </a:avLst>
          </a:prstGeom>
          <a:solidFill>
            <a:srgbClr val="FBFECE"/>
          </a:solidFill>
          <a:ln w="12700" algn="ctr">
            <a:solidFill>
              <a:schemeClr val="tx2"/>
            </a:solidFill>
            <a:round/>
            <a:headEnd/>
            <a:tailEnd/>
          </a:ln>
        </p:spPr>
        <p:txBody>
          <a:bodyPr anchor="ctr"/>
          <a:lstStyle/>
          <a:p>
            <a:pPr>
              <a:buClr>
                <a:srgbClr val="6600CC"/>
              </a:buClr>
            </a:pPr>
            <a:r>
              <a:rPr lang="en-US" sz="1200" dirty="0">
                <a:cs typeface="Arial" pitchFamily="34" charset="0"/>
                <a:sym typeface="Arial" pitchFamily="34" charset="0"/>
              </a:rPr>
              <a:t>Convert Appt to Call</a:t>
            </a:r>
          </a:p>
        </p:txBody>
      </p:sp>
      <p:pic>
        <p:nvPicPr>
          <p:cNvPr id="19" name="Picture 5"/>
          <p:cNvPicPr>
            <a:picLocks noChangeAspect="1" noChangeArrowheads="1"/>
          </p:cNvPicPr>
          <p:nvPr/>
        </p:nvPicPr>
        <p:blipFill>
          <a:blip r:embed="rId5"/>
          <a:srcRect/>
          <a:stretch>
            <a:fillRect/>
          </a:stretch>
        </p:blipFill>
        <p:spPr bwMode="auto">
          <a:xfrm>
            <a:off x="304800" y="1552575"/>
            <a:ext cx="895350" cy="103663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down)">
                                      <p:cBhvr>
                                        <p:cTn id="11" dur="500"/>
                                        <p:tgtEl>
                                          <p:spTgt spid="16"/>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down)">
                                      <p:cBhvr>
                                        <p:cTn id="1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18"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9"/>
          <p:cNvGrpSpPr>
            <a:grpSpLocks/>
          </p:cNvGrpSpPr>
          <p:nvPr/>
        </p:nvGrpSpPr>
        <p:grpSpPr bwMode="auto">
          <a:xfrm>
            <a:off x="1219200" y="1455738"/>
            <a:ext cx="7518400" cy="4945062"/>
            <a:chOff x="0" y="0"/>
            <a:chExt cx="9677400" cy="7391400"/>
          </a:xfrm>
        </p:grpSpPr>
        <p:pic>
          <p:nvPicPr>
            <p:cNvPr id="69639" name="Picture 2"/>
            <p:cNvPicPr>
              <a:picLocks noChangeAspect="1" noChangeArrowheads="1"/>
            </p:cNvPicPr>
            <p:nvPr/>
          </p:nvPicPr>
          <p:blipFill>
            <a:blip r:embed="rId3"/>
            <a:srcRect/>
            <a:stretch>
              <a:fillRect/>
            </a:stretch>
          </p:blipFill>
          <p:spPr bwMode="auto">
            <a:xfrm>
              <a:off x="0" y="0"/>
              <a:ext cx="9677400" cy="7391400"/>
            </a:xfrm>
            <a:prstGeom prst="rect">
              <a:avLst/>
            </a:prstGeom>
            <a:noFill/>
            <a:ln w="9525">
              <a:noFill/>
              <a:miter lim="800000"/>
              <a:headEnd/>
              <a:tailEnd/>
            </a:ln>
          </p:spPr>
        </p:pic>
        <p:pic>
          <p:nvPicPr>
            <p:cNvPr id="69640" name="Picture 5"/>
            <p:cNvPicPr>
              <a:picLocks noChangeAspect="1" noChangeArrowheads="1"/>
            </p:cNvPicPr>
            <p:nvPr/>
          </p:nvPicPr>
          <p:blipFill>
            <a:blip r:embed="rId4"/>
            <a:srcRect/>
            <a:stretch>
              <a:fillRect/>
            </a:stretch>
          </p:blipFill>
          <p:spPr bwMode="auto">
            <a:xfrm>
              <a:off x="4686300" y="3305175"/>
              <a:ext cx="1209675" cy="790575"/>
            </a:xfrm>
            <a:prstGeom prst="rect">
              <a:avLst/>
            </a:prstGeom>
            <a:noFill/>
            <a:ln w="9525">
              <a:noFill/>
              <a:miter lim="800000"/>
              <a:headEnd/>
              <a:tailEnd/>
            </a:ln>
          </p:spPr>
        </p:pic>
      </p:grpSp>
      <p:sp>
        <p:nvSpPr>
          <p:cNvPr id="8" name="Content Placeholder 2"/>
          <p:cNvSpPr>
            <a:spLocks noGrp="1"/>
          </p:cNvSpPr>
          <p:nvPr>
            <p:ph idx="1"/>
          </p:nvPr>
        </p:nvSpPr>
        <p:spPr bwMode="auto">
          <a:xfrm>
            <a:off x="381000" y="990600"/>
            <a:ext cx="7966075" cy="465138"/>
          </a:xfrm>
          <a:ln>
            <a:miter lim="800000"/>
            <a:headEnd/>
            <a:tailEnd/>
          </a:ln>
        </p:spPr>
        <p:txBody>
          <a:bodyPr vert="horz" wrap="square" lIns="91440" tIns="45720" rIns="91440" bIns="45720" numCol="1" anchor="t" anchorCtr="0" compatLnSpc="1">
            <a:prstTxWarp prst="textNoShape">
              <a:avLst/>
            </a:prstTxWarp>
          </a:bodyPr>
          <a:lstStyle/>
          <a:p>
            <a:pPr algn="just">
              <a:buSzTx/>
              <a:defRPr/>
            </a:pPr>
            <a:r>
              <a:rPr lang="en-US" dirty="0" smtClean="0">
                <a:solidFill>
                  <a:schemeClr val="tx1">
                    <a:lumMod val="50000"/>
                  </a:schemeClr>
                </a:solidFill>
                <a:latin typeface="Arial" charset="0"/>
              </a:rPr>
              <a:t>Planner (Week view)</a:t>
            </a:r>
          </a:p>
        </p:txBody>
      </p:sp>
      <p:sp>
        <p:nvSpPr>
          <p:cNvPr id="11" name="Rectangle 10"/>
          <p:cNvSpPr/>
          <p:nvPr/>
        </p:nvSpPr>
        <p:spPr>
          <a:xfrm>
            <a:off x="8404225" y="1447800"/>
            <a:ext cx="333375" cy="295275"/>
          </a:xfrm>
          <a:prstGeom prst="rect">
            <a:avLst/>
          </a:prstGeom>
          <a:noFill/>
          <a:ln w="38100">
            <a:solidFill>
              <a:srgbClr val="E0218A"/>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p>
        </p:txBody>
      </p:sp>
      <p:sp>
        <p:nvSpPr>
          <p:cNvPr id="6" name="Rectangle à coins arrondis 3"/>
          <p:cNvSpPr>
            <a:spLocks noChangeArrowheads="1"/>
          </p:cNvSpPr>
          <p:nvPr/>
        </p:nvSpPr>
        <p:spPr bwMode="auto">
          <a:xfrm>
            <a:off x="76200" y="3714750"/>
            <a:ext cx="1447800" cy="781050"/>
          </a:xfrm>
          <a:prstGeom prst="wedgeRoundRectCallout">
            <a:avLst>
              <a:gd name="adj1" fmla="val 93537"/>
              <a:gd name="adj2" fmla="val 69266"/>
              <a:gd name="adj3" fmla="val 16667"/>
            </a:avLst>
          </a:prstGeom>
          <a:solidFill>
            <a:srgbClr val="FBFECE"/>
          </a:solidFill>
          <a:ln w="12700" algn="ctr">
            <a:solidFill>
              <a:schemeClr val="tx2"/>
            </a:solidFill>
            <a:round/>
            <a:headEnd/>
            <a:tailEnd/>
          </a:ln>
        </p:spPr>
        <p:txBody>
          <a:bodyPr anchor="ctr"/>
          <a:lstStyle/>
          <a:p>
            <a:r>
              <a:rPr lang="en-US" sz="1200" dirty="0"/>
              <a:t>Tap on an event to access to its details.</a:t>
            </a:r>
          </a:p>
        </p:txBody>
      </p:sp>
      <p:sp>
        <p:nvSpPr>
          <p:cNvPr id="69638" name="Title 3"/>
          <p:cNvSpPr>
            <a:spLocks noGrp="1"/>
          </p:cNvSpPr>
          <p:nvPr>
            <p:ph type="title"/>
          </p:nvPr>
        </p:nvSpPr>
        <p:spPr bwMode="auto">
          <a:noFill/>
          <a:ln>
            <a:miter lim="800000"/>
            <a:headEnd/>
            <a:tailEnd/>
          </a:ln>
        </p:spPr>
        <p:txBody>
          <a:bodyPr vert="horz" wrap="square" lIns="91440" tIns="45720" rIns="91440" bIns="45720" numCol="1" compatLnSpc="1">
            <a:prstTxWarp prst="textNoShape">
              <a:avLst/>
            </a:prstTxWarp>
          </a:bodyPr>
          <a:lstStyle/>
          <a:p>
            <a:pPr eaLnBrk="1" hangingPunct="1"/>
            <a:r>
              <a:rPr lang="fr-FR" smtClean="0">
                <a:latin typeface="Arial" pitchFamily="34" charset="0"/>
                <a:cs typeface="Arial" pitchFamily="34" charset="0"/>
                <a:sym typeface="Arial" pitchFamily="34" charset="0"/>
              </a:rPr>
              <a:t>MI TOUCH </a:t>
            </a:r>
            <a:r>
              <a:rPr lang="en-US" smtClean="0">
                <a:latin typeface="Arial" pitchFamily="34" charset="0"/>
              </a:rPr>
              <a:t>– </a:t>
            </a:r>
            <a:r>
              <a:rPr lang="fr-FR" smtClean="0">
                <a:latin typeface="Arial" pitchFamily="34" charset="0"/>
                <a:cs typeface="Arial" pitchFamily="34" charset="0"/>
                <a:sym typeface="Arial" pitchFamily="34" charset="0"/>
              </a:rPr>
              <a:t>PLANNING ACTIVITIES</a:t>
            </a:r>
            <a:endParaRPr lang="fr-FR" smtClean="0">
              <a:latin typeface="Arial" pitchFamily="34" charset="0"/>
            </a:endParaRPr>
          </a:p>
        </p:txBody>
      </p:sp>
      <p:sp>
        <p:nvSpPr>
          <p:cNvPr id="9" name="Rectangle 8"/>
          <p:cNvSpPr/>
          <p:nvPr/>
        </p:nvSpPr>
        <p:spPr>
          <a:xfrm>
            <a:off x="6019800" y="1455738"/>
            <a:ext cx="504825" cy="287337"/>
          </a:xfrm>
          <a:prstGeom prst="rect">
            <a:avLst/>
          </a:prstGeom>
          <a:noFill/>
          <a:ln w="38100">
            <a:solidFill>
              <a:srgbClr val="E0218A"/>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3"/>
          <p:cNvPicPr>
            <a:picLocks noChangeAspect="1" noChangeArrowheads="1"/>
          </p:cNvPicPr>
          <p:nvPr/>
        </p:nvPicPr>
        <p:blipFill>
          <a:blip r:embed="rId3"/>
          <a:srcRect/>
          <a:stretch>
            <a:fillRect/>
          </a:stretch>
        </p:blipFill>
        <p:spPr bwMode="auto">
          <a:xfrm>
            <a:off x="1219200" y="1112838"/>
            <a:ext cx="7075488" cy="5307012"/>
          </a:xfrm>
          <a:prstGeom prst="rect">
            <a:avLst/>
          </a:prstGeom>
          <a:noFill/>
          <a:ln w="9525">
            <a:noFill/>
            <a:miter lim="800000"/>
            <a:headEnd/>
            <a:tailEnd/>
          </a:ln>
        </p:spPr>
      </p:pic>
      <p:pic>
        <p:nvPicPr>
          <p:cNvPr id="67587" name="Picture 2"/>
          <p:cNvPicPr>
            <a:picLocks noChangeAspect="1" noChangeArrowheads="1"/>
          </p:cNvPicPr>
          <p:nvPr/>
        </p:nvPicPr>
        <p:blipFill>
          <a:blip r:embed="rId4"/>
          <a:srcRect/>
          <a:stretch>
            <a:fillRect/>
          </a:stretch>
        </p:blipFill>
        <p:spPr bwMode="auto">
          <a:xfrm>
            <a:off x="5943600" y="4687888"/>
            <a:ext cx="2836863" cy="874712"/>
          </a:xfrm>
          <a:prstGeom prst="rect">
            <a:avLst/>
          </a:prstGeom>
          <a:noFill/>
          <a:ln w="9525">
            <a:noFill/>
            <a:miter lim="800000"/>
            <a:headEnd/>
            <a:tailEnd/>
          </a:ln>
        </p:spPr>
      </p:pic>
      <p:sp>
        <p:nvSpPr>
          <p:cNvPr id="67588" name="Title 3"/>
          <p:cNvSpPr>
            <a:spLocks noGrp="1"/>
          </p:cNvSpPr>
          <p:nvPr>
            <p:ph type="title"/>
          </p:nvPr>
        </p:nvSpPr>
        <p:spPr bwMode="auto">
          <a:noFill/>
          <a:ln>
            <a:miter lim="800000"/>
            <a:headEnd/>
            <a:tailEnd/>
          </a:ln>
        </p:spPr>
        <p:txBody>
          <a:bodyPr vert="horz" wrap="square" lIns="91440" tIns="45720" rIns="91440" bIns="45720" numCol="1" compatLnSpc="1">
            <a:prstTxWarp prst="textNoShape">
              <a:avLst/>
            </a:prstTxWarp>
          </a:bodyPr>
          <a:lstStyle/>
          <a:p>
            <a:pPr eaLnBrk="1" hangingPunct="1"/>
            <a:r>
              <a:rPr lang="fr-FR" smtClean="0">
                <a:latin typeface="Arial" pitchFamily="34" charset="0"/>
                <a:cs typeface="Arial" pitchFamily="34" charset="0"/>
                <a:sym typeface="Arial" pitchFamily="34" charset="0"/>
              </a:rPr>
              <a:t>MI TOUCH </a:t>
            </a:r>
            <a:r>
              <a:rPr lang="en-US" smtClean="0">
                <a:latin typeface="Arial" pitchFamily="34" charset="0"/>
              </a:rPr>
              <a:t>– </a:t>
            </a:r>
            <a:r>
              <a:rPr lang="fr-FR" smtClean="0">
                <a:latin typeface="Arial" pitchFamily="34" charset="0"/>
                <a:cs typeface="Arial" pitchFamily="34" charset="0"/>
                <a:sym typeface="Arial" pitchFamily="34" charset="0"/>
              </a:rPr>
              <a:t>PLANNING ACTIVITIES</a:t>
            </a:r>
            <a:endParaRPr lang="fr-FR" smtClean="0">
              <a:latin typeface="Arial" pitchFamily="34" charset="0"/>
            </a:endParaRPr>
          </a:p>
        </p:txBody>
      </p:sp>
      <p:sp>
        <p:nvSpPr>
          <p:cNvPr id="10" name="Rectangle à coins arrondis 3"/>
          <p:cNvSpPr>
            <a:spLocks noChangeArrowheads="1"/>
          </p:cNvSpPr>
          <p:nvPr/>
        </p:nvSpPr>
        <p:spPr bwMode="auto">
          <a:xfrm>
            <a:off x="4021138" y="3276600"/>
            <a:ext cx="2286000" cy="1143000"/>
          </a:xfrm>
          <a:prstGeom prst="wedgeRoundRectCallout">
            <a:avLst>
              <a:gd name="adj1" fmla="val 29782"/>
              <a:gd name="adj2" fmla="val -179532"/>
              <a:gd name="adj3" fmla="val 16667"/>
            </a:avLst>
          </a:prstGeom>
          <a:solidFill>
            <a:srgbClr val="FBFECE"/>
          </a:solidFill>
          <a:ln w="12700" algn="ctr">
            <a:solidFill>
              <a:schemeClr val="tx2"/>
            </a:solidFill>
            <a:round/>
            <a:headEnd/>
            <a:tailEnd/>
          </a:ln>
        </p:spPr>
        <p:txBody>
          <a:bodyPr anchor="ctr"/>
          <a:lstStyle/>
          <a:p>
            <a:pPr algn="ctr"/>
            <a:r>
              <a:rPr lang="en-GB" sz="1400">
                <a:cs typeface="Arial" pitchFamily="34" charset="0"/>
                <a:sym typeface="Arial" pitchFamily="34" charset="0"/>
              </a:rPr>
              <a:t>Appointments can be made from the Customer profile page or from the planner</a:t>
            </a:r>
          </a:p>
        </p:txBody>
      </p:sp>
      <p:sp>
        <p:nvSpPr>
          <p:cNvPr id="13" name="Rectangle 12"/>
          <p:cNvSpPr/>
          <p:nvPr/>
        </p:nvSpPr>
        <p:spPr>
          <a:xfrm>
            <a:off x="5527675" y="1350963"/>
            <a:ext cx="1101725" cy="341312"/>
          </a:xfrm>
          <a:prstGeom prst="rect">
            <a:avLst/>
          </a:prstGeom>
          <a:noFill/>
          <a:ln w="38100">
            <a:solidFill>
              <a:srgbClr val="E0218A"/>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5" name="Rectangle à coins arrondis 3"/>
          <p:cNvSpPr>
            <a:spLocks noChangeArrowheads="1"/>
          </p:cNvSpPr>
          <p:nvPr/>
        </p:nvSpPr>
        <p:spPr bwMode="auto">
          <a:xfrm>
            <a:off x="4021138" y="3276600"/>
            <a:ext cx="2303462" cy="1143000"/>
          </a:xfrm>
          <a:prstGeom prst="wedgeRoundRectCallout">
            <a:avLst>
              <a:gd name="adj1" fmla="val 75153"/>
              <a:gd name="adj2" fmla="val 68824"/>
              <a:gd name="adj3" fmla="val 16667"/>
            </a:avLst>
          </a:prstGeom>
          <a:solidFill>
            <a:srgbClr val="FBFECE"/>
          </a:solidFill>
          <a:ln w="12700" algn="ctr">
            <a:solidFill>
              <a:schemeClr val="tx2"/>
            </a:solidFill>
            <a:round/>
            <a:headEnd/>
            <a:tailEnd/>
          </a:ln>
        </p:spPr>
        <p:txBody>
          <a:bodyPr anchor="ctr"/>
          <a:lstStyle/>
          <a:p>
            <a:pPr algn="ctr"/>
            <a:r>
              <a:rPr lang="en-GB" sz="1200" b="1" dirty="0">
                <a:solidFill>
                  <a:srgbClr val="E0038A"/>
                </a:solidFill>
                <a:cs typeface="Arial" pitchFamily="34" charset="0"/>
                <a:sym typeface="Arial" pitchFamily="34" charset="0"/>
              </a:rPr>
              <a:t>Appointments</a:t>
            </a:r>
            <a:r>
              <a:rPr lang="en-GB" sz="1200" dirty="0">
                <a:cs typeface="Arial" pitchFamily="34" charset="0"/>
                <a:sym typeface="Arial" pitchFamily="34" charset="0"/>
              </a:rPr>
              <a:t> can be made from the Customer profile page or from the planner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up)">
                                      <p:cBhvr>
                                        <p:cTn id="1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5"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3730" name="Picture 3"/>
          <p:cNvPicPr>
            <a:picLocks noChangeAspect="1" noChangeArrowheads="1"/>
          </p:cNvPicPr>
          <p:nvPr/>
        </p:nvPicPr>
        <p:blipFill>
          <a:blip r:embed="rId3"/>
          <a:srcRect b="35902"/>
          <a:stretch>
            <a:fillRect/>
          </a:stretch>
        </p:blipFill>
        <p:spPr bwMode="auto">
          <a:xfrm>
            <a:off x="1001713" y="1093788"/>
            <a:ext cx="7075487" cy="3402012"/>
          </a:xfrm>
          <a:prstGeom prst="rect">
            <a:avLst/>
          </a:prstGeom>
          <a:noFill/>
          <a:ln w="9525">
            <a:noFill/>
            <a:miter lim="800000"/>
            <a:headEnd/>
            <a:tailEnd/>
          </a:ln>
        </p:spPr>
      </p:pic>
      <p:pic>
        <p:nvPicPr>
          <p:cNvPr id="64515" name="Picture 2"/>
          <p:cNvPicPr>
            <a:picLocks noChangeAspect="1" noChangeArrowheads="1"/>
          </p:cNvPicPr>
          <p:nvPr/>
        </p:nvPicPr>
        <p:blipFill>
          <a:blip r:embed="rId4"/>
          <a:srcRect/>
          <a:stretch>
            <a:fillRect/>
          </a:stretch>
        </p:blipFill>
        <p:spPr bwMode="auto">
          <a:xfrm>
            <a:off x="5697538" y="5602288"/>
            <a:ext cx="2836862" cy="874712"/>
          </a:xfrm>
          <a:prstGeom prst="rect">
            <a:avLst/>
          </a:prstGeom>
          <a:noFill/>
          <a:ln w="9525">
            <a:noFill/>
            <a:miter lim="800000"/>
            <a:headEnd/>
            <a:tailEnd/>
          </a:ln>
        </p:spPr>
      </p:pic>
      <p:sp>
        <p:nvSpPr>
          <p:cNvPr id="73732" name="Title 3"/>
          <p:cNvSpPr>
            <a:spLocks noGrp="1"/>
          </p:cNvSpPr>
          <p:nvPr>
            <p:ph type="title"/>
          </p:nvPr>
        </p:nvSpPr>
        <p:spPr bwMode="auto">
          <a:noFill/>
          <a:ln>
            <a:miter lim="800000"/>
            <a:headEnd/>
            <a:tailEnd/>
          </a:ln>
        </p:spPr>
        <p:txBody>
          <a:bodyPr vert="horz" wrap="square" lIns="91440" tIns="45720" rIns="91440" bIns="45720" numCol="1" compatLnSpc="1">
            <a:prstTxWarp prst="textNoShape">
              <a:avLst/>
            </a:prstTxWarp>
          </a:bodyPr>
          <a:lstStyle/>
          <a:p>
            <a:pPr eaLnBrk="1" hangingPunct="1"/>
            <a:r>
              <a:rPr lang="fr-FR" smtClean="0">
                <a:latin typeface="Arial" pitchFamily="34" charset="0"/>
                <a:cs typeface="Arial" pitchFamily="34" charset="0"/>
                <a:sym typeface="Arial" pitchFamily="34" charset="0"/>
              </a:rPr>
              <a:t>MI TOUCH </a:t>
            </a:r>
            <a:r>
              <a:rPr lang="en-US" smtClean="0">
                <a:latin typeface="Arial" pitchFamily="34" charset="0"/>
              </a:rPr>
              <a:t>– </a:t>
            </a:r>
            <a:r>
              <a:rPr lang="fr-FR" smtClean="0">
                <a:latin typeface="Arial" pitchFamily="34" charset="0"/>
                <a:cs typeface="Arial" pitchFamily="34" charset="0"/>
                <a:sym typeface="Arial" pitchFamily="34" charset="0"/>
              </a:rPr>
              <a:t>APPOINTMENT</a:t>
            </a:r>
            <a:endParaRPr lang="fr-FR" smtClean="0">
              <a:latin typeface="Arial" pitchFamily="34" charset="0"/>
            </a:endParaRPr>
          </a:p>
        </p:txBody>
      </p:sp>
      <p:sp>
        <p:nvSpPr>
          <p:cNvPr id="13" name="Rectangle 12"/>
          <p:cNvSpPr/>
          <p:nvPr/>
        </p:nvSpPr>
        <p:spPr>
          <a:xfrm>
            <a:off x="5310188" y="1331913"/>
            <a:ext cx="1101725" cy="341312"/>
          </a:xfrm>
          <a:prstGeom prst="rect">
            <a:avLst/>
          </a:prstGeom>
          <a:noFill/>
          <a:ln w="38100">
            <a:solidFill>
              <a:srgbClr val="E0218A"/>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pic>
        <p:nvPicPr>
          <p:cNvPr id="64518" name="Picture 2"/>
          <p:cNvPicPr>
            <a:picLocks noChangeAspect="1" noChangeArrowheads="1"/>
          </p:cNvPicPr>
          <p:nvPr/>
        </p:nvPicPr>
        <p:blipFill>
          <a:blip r:embed="rId5"/>
          <a:srcRect l="32356" t="3906" b="58954"/>
          <a:stretch>
            <a:fillRect/>
          </a:stretch>
        </p:blipFill>
        <p:spPr bwMode="auto">
          <a:xfrm>
            <a:off x="457200" y="4724400"/>
            <a:ext cx="3886200" cy="1600200"/>
          </a:xfrm>
          <a:prstGeom prst="rect">
            <a:avLst/>
          </a:prstGeom>
          <a:noFill/>
          <a:ln w="9525">
            <a:noFill/>
            <a:miter lim="800000"/>
            <a:headEnd/>
            <a:tailEnd/>
          </a:ln>
        </p:spPr>
      </p:pic>
      <p:sp>
        <p:nvSpPr>
          <p:cNvPr id="9" name="Rectangle à coins arrondis 3"/>
          <p:cNvSpPr>
            <a:spLocks noChangeArrowheads="1"/>
          </p:cNvSpPr>
          <p:nvPr/>
        </p:nvSpPr>
        <p:spPr bwMode="auto">
          <a:xfrm>
            <a:off x="5316538" y="3886200"/>
            <a:ext cx="1905000" cy="1143000"/>
          </a:xfrm>
          <a:prstGeom prst="wedgeRoundRectCallout">
            <a:avLst>
              <a:gd name="adj1" fmla="val -100532"/>
              <a:gd name="adj2" fmla="val 38556"/>
              <a:gd name="adj3" fmla="val 16667"/>
            </a:avLst>
          </a:prstGeom>
          <a:solidFill>
            <a:srgbClr val="FBFECE"/>
          </a:solidFill>
          <a:ln w="12700" algn="ctr">
            <a:solidFill>
              <a:schemeClr val="tx2"/>
            </a:solidFill>
            <a:round/>
            <a:headEnd/>
            <a:tailEnd/>
          </a:ln>
        </p:spPr>
        <p:txBody>
          <a:bodyPr anchor="ctr"/>
          <a:lstStyle/>
          <a:p>
            <a:pPr algn="ctr"/>
            <a:endParaRPr lang="en-GB" sz="1400" b="1">
              <a:cs typeface="Arial" pitchFamily="34" charset="0"/>
              <a:sym typeface="Arial" pitchFamily="34" charset="0"/>
            </a:endParaRPr>
          </a:p>
        </p:txBody>
      </p:sp>
      <p:sp>
        <p:nvSpPr>
          <p:cNvPr id="15" name="Rectangle à coins arrondis 3"/>
          <p:cNvSpPr>
            <a:spLocks noChangeArrowheads="1"/>
          </p:cNvSpPr>
          <p:nvPr/>
        </p:nvSpPr>
        <p:spPr bwMode="auto">
          <a:xfrm>
            <a:off x="5316538" y="3886200"/>
            <a:ext cx="2743200" cy="1143000"/>
          </a:xfrm>
          <a:prstGeom prst="wedgeRoundRectCallout">
            <a:avLst>
              <a:gd name="adj1" fmla="val 9907"/>
              <a:gd name="adj2" fmla="val 102972"/>
              <a:gd name="adj3" fmla="val 16667"/>
            </a:avLst>
          </a:prstGeom>
          <a:solidFill>
            <a:srgbClr val="FBFECE"/>
          </a:solidFill>
          <a:ln w="12700" algn="ctr">
            <a:solidFill>
              <a:schemeClr val="tx2"/>
            </a:solidFill>
            <a:round/>
            <a:headEnd/>
            <a:tailEnd/>
          </a:ln>
        </p:spPr>
        <p:txBody>
          <a:bodyPr anchor="ctr"/>
          <a:lstStyle/>
          <a:p>
            <a:pPr algn="ctr"/>
            <a:r>
              <a:rPr lang="en-GB" sz="1400">
                <a:cs typeface="Arial" pitchFamily="34" charset="0"/>
                <a:sym typeface="Arial" pitchFamily="34" charset="0"/>
              </a:rPr>
              <a:t>Appointments can also be made from the </a:t>
            </a:r>
            <a:r>
              <a:rPr lang="en-GB" sz="1400" b="1">
                <a:cs typeface="Arial" pitchFamily="34" charset="0"/>
                <a:sym typeface="Arial" pitchFamily="34" charset="0"/>
              </a:rPr>
              <a:t>Quick Search </a:t>
            </a:r>
            <a:br>
              <a:rPr lang="en-GB" sz="1400" b="1">
                <a:cs typeface="Arial" pitchFamily="34" charset="0"/>
                <a:sym typeface="Arial" pitchFamily="34" charset="0"/>
              </a:rPr>
            </a:br>
            <a:r>
              <a:rPr lang="en-GB" sz="1400">
                <a:cs typeface="Arial" pitchFamily="34" charset="0"/>
                <a:sym typeface="Arial" pitchFamily="34" charset="0"/>
              </a:rPr>
              <a:t>or from the </a:t>
            </a:r>
            <a:r>
              <a:rPr lang="en-GB" sz="1400" b="1">
                <a:cs typeface="Arial" pitchFamily="34" charset="0"/>
                <a:sym typeface="Arial" pitchFamily="34" charset="0"/>
              </a:rPr>
              <a:t>Customer profile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childTnLst>
                                </p:cTn>
                              </p:par>
                            </p:childTnLst>
                          </p:cTn>
                        </p:par>
                        <p:par>
                          <p:cTn id="8" fill="hold">
                            <p:stCondLst>
                              <p:cond delay="1000"/>
                            </p:stCondLst>
                            <p:childTnLst>
                              <p:par>
                                <p:cTn id="9" presetID="2" presetClass="entr" presetSubtype="4" fill="hold" nodeType="afterEffect">
                                  <p:stCondLst>
                                    <p:cond delay="0"/>
                                  </p:stCondLst>
                                  <p:childTnLst>
                                    <p:set>
                                      <p:cBhvr>
                                        <p:cTn id="10" dur="1" fill="hold">
                                          <p:stCondLst>
                                            <p:cond delay="0"/>
                                          </p:stCondLst>
                                        </p:cTn>
                                        <p:tgtEl>
                                          <p:spTgt spid="64515"/>
                                        </p:tgtEl>
                                        <p:attrNameLst>
                                          <p:attrName>style.visibility</p:attrName>
                                        </p:attrNameLst>
                                      </p:cBhvr>
                                      <p:to>
                                        <p:strVal val="visible"/>
                                      </p:to>
                                    </p:set>
                                    <p:anim calcmode="lin" valueType="num">
                                      <p:cBhvr additive="base">
                                        <p:cTn id="11" dur="500" fill="hold"/>
                                        <p:tgtEl>
                                          <p:spTgt spid="64515"/>
                                        </p:tgtEl>
                                        <p:attrNameLst>
                                          <p:attrName>ppt_x</p:attrName>
                                        </p:attrNameLst>
                                      </p:cBhvr>
                                      <p:tavLst>
                                        <p:tav tm="0">
                                          <p:val>
                                            <p:strVal val="#ppt_x"/>
                                          </p:val>
                                        </p:tav>
                                        <p:tav tm="100000">
                                          <p:val>
                                            <p:strVal val="#ppt_x"/>
                                          </p:val>
                                        </p:tav>
                                      </p:tavLst>
                                    </p:anim>
                                    <p:anim calcmode="lin" valueType="num">
                                      <p:cBhvr additive="base">
                                        <p:cTn id="12" dur="500" fill="hold"/>
                                        <p:tgtEl>
                                          <p:spTgt spid="6451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4518"/>
                                        </p:tgtEl>
                                        <p:attrNameLst>
                                          <p:attrName>style.visibility</p:attrName>
                                        </p:attrNameLst>
                                      </p:cBhvr>
                                      <p:to>
                                        <p:strVal val="visible"/>
                                      </p:to>
                                    </p:set>
                                    <p:anim calcmode="lin" valueType="num">
                                      <p:cBhvr additive="base">
                                        <p:cTn id="15" dur="500" fill="hold"/>
                                        <p:tgtEl>
                                          <p:spTgt spid="64518"/>
                                        </p:tgtEl>
                                        <p:attrNameLst>
                                          <p:attrName>ppt_x</p:attrName>
                                        </p:attrNameLst>
                                      </p:cBhvr>
                                      <p:tavLst>
                                        <p:tav tm="0">
                                          <p:val>
                                            <p:strVal val="#ppt_x"/>
                                          </p:val>
                                        </p:tav>
                                        <p:tav tm="100000">
                                          <p:val>
                                            <p:strVal val="#ppt_x"/>
                                          </p:val>
                                        </p:tav>
                                      </p:tavLst>
                                    </p:anim>
                                    <p:anim calcmode="lin" valueType="num">
                                      <p:cBhvr additive="base">
                                        <p:cTn id="16" dur="500" fill="hold"/>
                                        <p:tgtEl>
                                          <p:spTgt spid="6451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15"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2"/>
          <p:cNvPicPr>
            <a:picLocks noChangeAspect="1" noChangeArrowheads="1"/>
          </p:cNvPicPr>
          <p:nvPr/>
        </p:nvPicPr>
        <p:blipFill>
          <a:blip r:embed="rId3"/>
          <a:srcRect l="22656" t="7292" r="21875" b="52255"/>
          <a:stretch>
            <a:fillRect/>
          </a:stretch>
        </p:blipFill>
        <p:spPr bwMode="auto">
          <a:xfrm>
            <a:off x="304800" y="1143000"/>
            <a:ext cx="3482975" cy="1905000"/>
          </a:xfrm>
          <a:prstGeom prst="rect">
            <a:avLst/>
          </a:prstGeom>
          <a:noFill/>
          <a:ln w="9525">
            <a:noFill/>
            <a:miter lim="800000"/>
            <a:headEnd/>
            <a:tailEnd/>
          </a:ln>
        </p:spPr>
      </p:pic>
      <p:sp>
        <p:nvSpPr>
          <p:cNvPr id="76803" name="Title 3"/>
          <p:cNvSpPr>
            <a:spLocks noGrp="1"/>
          </p:cNvSpPr>
          <p:nvPr>
            <p:ph type="title"/>
          </p:nvPr>
        </p:nvSpPr>
        <p:spPr bwMode="auto">
          <a:noFill/>
          <a:ln>
            <a:miter lim="800000"/>
            <a:headEnd/>
            <a:tailEnd/>
          </a:ln>
        </p:spPr>
        <p:txBody>
          <a:bodyPr vert="horz" wrap="square" lIns="91440" tIns="45720" rIns="91440" bIns="45720" numCol="1" compatLnSpc="1">
            <a:prstTxWarp prst="textNoShape">
              <a:avLst/>
            </a:prstTxWarp>
          </a:bodyPr>
          <a:lstStyle/>
          <a:p>
            <a:pPr eaLnBrk="1" hangingPunct="1"/>
            <a:r>
              <a:rPr lang="fr-FR" smtClean="0">
                <a:latin typeface="Arial" pitchFamily="34" charset="0"/>
                <a:cs typeface="Arial" pitchFamily="34" charset="0"/>
                <a:sym typeface="Arial" pitchFamily="34" charset="0"/>
              </a:rPr>
              <a:t>MI TOUCH </a:t>
            </a:r>
            <a:r>
              <a:rPr lang="en-US" smtClean="0">
                <a:latin typeface="Arial" pitchFamily="34" charset="0"/>
              </a:rPr>
              <a:t>– </a:t>
            </a:r>
            <a:r>
              <a:rPr lang="fr-FR" smtClean="0">
                <a:latin typeface="Arial" pitchFamily="34" charset="0"/>
                <a:cs typeface="Arial" pitchFamily="34" charset="0"/>
                <a:sym typeface="Arial" pitchFamily="34" charset="0"/>
              </a:rPr>
              <a:t>APPOINTMENT</a:t>
            </a:r>
            <a:endParaRPr lang="fr-FR" smtClean="0">
              <a:latin typeface="Arial" pitchFamily="34" charset="0"/>
            </a:endParaRPr>
          </a:p>
        </p:txBody>
      </p:sp>
      <p:sp>
        <p:nvSpPr>
          <p:cNvPr id="10" name="Rectangle à coins arrondis 3"/>
          <p:cNvSpPr>
            <a:spLocks noChangeArrowheads="1"/>
          </p:cNvSpPr>
          <p:nvPr/>
        </p:nvSpPr>
        <p:spPr bwMode="auto">
          <a:xfrm>
            <a:off x="3962400" y="1143000"/>
            <a:ext cx="2568575" cy="914400"/>
          </a:xfrm>
          <a:prstGeom prst="wedgeRoundRectCallout">
            <a:avLst>
              <a:gd name="adj1" fmla="val -110560"/>
              <a:gd name="adj2" fmla="val 4694"/>
              <a:gd name="adj3" fmla="val 16667"/>
            </a:avLst>
          </a:prstGeom>
          <a:solidFill>
            <a:srgbClr val="FBFECE"/>
          </a:solidFill>
          <a:ln w="12700" algn="ctr">
            <a:solidFill>
              <a:schemeClr val="tx2"/>
            </a:solidFill>
            <a:round/>
            <a:headEnd/>
            <a:tailEnd/>
          </a:ln>
        </p:spPr>
        <p:txBody>
          <a:bodyPr anchor="ctr"/>
          <a:lstStyle/>
          <a:p>
            <a:r>
              <a:rPr lang="en-US" sz="1400">
                <a:sym typeface="Arial" pitchFamily="34" charset="0"/>
              </a:rPr>
              <a:t>If the Appointment is created from the </a:t>
            </a:r>
            <a:r>
              <a:rPr lang="en-US" sz="1400" b="1">
                <a:sym typeface="Arial" pitchFamily="34" charset="0"/>
              </a:rPr>
              <a:t>Planner</a:t>
            </a:r>
            <a:r>
              <a:rPr lang="en-US" sz="1400">
                <a:sym typeface="Arial" pitchFamily="34" charset="0"/>
              </a:rPr>
              <a:t>, the user has to select a customer</a:t>
            </a:r>
          </a:p>
        </p:txBody>
      </p:sp>
      <p:pic>
        <p:nvPicPr>
          <p:cNvPr id="76805" name="Picture 8"/>
          <p:cNvPicPr>
            <a:picLocks noChangeAspect="1" noChangeArrowheads="1"/>
          </p:cNvPicPr>
          <p:nvPr/>
        </p:nvPicPr>
        <p:blipFill>
          <a:blip r:embed="rId4"/>
          <a:srcRect/>
          <a:stretch>
            <a:fillRect/>
          </a:stretch>
        </p:blipFill>
        <p:spPr bwMode="auto">
          <a:xfrm>
            <a:off x="5075238" y="2362200"/>
            <a:ext cx="3368675" cy="3910013"/>
          </a:xfrm>
          <a:prstGeom prst="rect">
            <a:avLst/>
          </a:prstGeom>
          <a:noFill/>
          <a:ln w="9525">
            <a:noFill/>
            <a:miter lim="800000"/>
            <a:headEnd/>
            <a:tailEnd/>
          </a:ln>
        </p:spPr>
      </p:pic>
      <p:sp>
        <p:nvSpPr>
          <p:cNvPr id="7" name="Rectangle à coins arrondis 3"/>
          <p:cNvSpPr>
            <a:spLocks noChangeArrowheads="1"/>
          </p:cNvSpPr>
          <p:nvPr/>
        </p:nvSpPr>
        <p:spPr bwMode="auto">
          <a:xfrm>
            <a:off x="1600200" y="3429000"/>
            <a:ext cx="2784475" cy="1676400"/>
          </a:xfrm>
          <a:prstGeom prst="wedgeRoundRectCallout">
            <a:avLst>
              <a:gd name="adj1" fmla="val 80588"/>
              <a:gd name="adj2" fmla="val -9431"/>
              <a:gd name="adj3" fmla="val 16667"/>
            </a:avLst>
          </a:prstGeom>
          <a:solidFill>
            <a:srgbClr val="FBFECE"/>
          </a:solidFill>
          <a:ln w="12700" algn="ctr">
            <a:solidFill>
              <a:schemeClr val="tx2"/>
            </a:solidFill>
            <a:round/>
            <a:headEnd/>
            <a:tailEnd/>
          </a:ln>
        </p:spPr>
        <p:txBody>
          <a:bodyPr anchor="ctr"/>
          <a:lstStyle/>
          <a:p>
            <a:r>
              <a:rPr lang="en-GB" sz="1400" dirty="0">
                <a:sym typeface="Arial" pitchFamily="34" charset="0"/>
              </a:rPr>
              <a:t>The user has to fill in the </a:t>
            </a:r>
            <a:r>
              <a:rPr lang="en-GB" sz="1400" b="1" dirty="0">
                <a:sym typeface="Arial" pitchFamily="34" charset="0"/>
              </a:rPr>
              <a:t>Appointment details </a:t>
            </a:r>
            <a:r>
              <a:rPr lang="en-GB" sz="1400" dirty="0">
                <a:sym typeface="Arial" pitchFamily="34" charset="0"/>
              </a:rPr>
              <a:t>(Date, Duration, Cycle...) and he can have information about </a:t>
            </a:r>
            <a:r>
              <a:rPr lang="en-GB" sz="1400" b="1" dirty="0">
                <a:solidFill>
                  <a:srgbClr val="E0038A"/>
                </a:solidFill>
                <a:sym typeface="Arial" pitchFamily="34" charset="0"/>
              </a:rPr>
              <a:t>conflicts</a:t>
            </a:r>
            <a:r>
              <a:rPr lang="en-GB" sz="1400" dirty="0">
                <a:sym typeface="Arial" pitchFamily="34" charset="0"/>
              </a:rPr>
              <a:t> </a:t>
            </a:r>
            <a:r>
              <a:rPr lang="en-GB" sz="1400" dirty="0"/>
              <a:t>existing calls or appointments.</a:t>
            </a:r>
            <a:r>
              <a:rPr lang="en-GB" sz="1400" dirty="0">
                <a:sym typeface="Arial" pitchFamily="34" charset="0"/>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3"/>
          <p:cNvPicPr>
            <a:picLocks noChangeAspect="1" noChangeArrowheads="1"/>
          </p:cNvPicPr>
          <p:nvPr/>
        </p:nvPicPr>
        <p:blipFill>
          <a:blip r:embed="rId3"/>
          <a:srcRect/>
          <a:stretch>
            <a:fillRect/>
          </a:stretch>
        </p:blipFill>
        <p:spPr bwMode="auto">
          <a:xfrm>
            <a:off x="1219200" y="1112838"/>
            <a:ext cx="7075488" cy="5307012"/>
          </a:xfrm>
          <a:prstGeom prst="rect">
            <a:avLst/>
          </a:prstGeom>
          <a:noFill/>
          <a:ln w="9525">
            <a:noFill/>
            <a:miter lim="800000"/>
            <a:headEnd/>
            <a:tailEnd/>
          </a:ln>
        </p:spPr>
      </p:pic>
      <p:sp>
        <p:nvSpPr>
          <p:cNvPr id="76803" name="Title 3"/>
          <p:cNvSpPr>
            <a:spLocks noGrp="1"/>
          </p:cNvSpPr>
          <p:nvPr>
            <p:ph type="title"/>
          </p:nvPr>
        </p:nvSpPr>
        <p:spPr bwMode="auto">
          <a:noFill/>
          <a:ln>
            <a:miter lim="800000"/>
            <a:headEnd/>
            <a:tailEnd/>
          </a:ln>
        </p:spPr>
        <p:txBody>
          <a:bodyPr vert="horz" wrap="square" lIns="91440" tIns="45720" rIns="91440" bIns="45720" numCol="1" compatLnSpc="1">
            <a:prstTxWarp prst="textNoShape">
              <a:avLst/>
            </a:prstTxWarp>
          </a:bodyPr>
          <a:lstStyle/>
          <a:p>
            <a:pPr eaLnBrk="1" hangingPunct="1"/>
            <a:r>
              <a:rPr lang="fr-FR" dirty="0" smtClean="0">
                <a:latin typeface="Arial" pitchFamily="34" charset="0"/>
                <a:cs typeface="Arial" pitchFamily="34" charset="0"/>
                <a:sym typeface="Arial" pitchFamily="34" charset="0"/>
              </a:rPr>
              <a:t>MI TOUCH </a:t>
            </a:r>
            <a:r>
              <a:rPr lang="en-US" dirty="0" smtClean="0">
                <a:latin typeface="Arial" pitchFamily="34" charset="0"/>
              </a:rPr>
              <a:t>– </a:t>
            </a:r>
            <a:r>
              <a:rPr lang="fr-FR" dirty="0" smtClean="0">
                <a:latin typeface="Arial" pitchFamily="34" charset="0"/>
                <a:cs typeface="Arial" pitchFamily="34" charset="0"/>
                <a:sym typeface="Arial" pitchFamily="34" charset="0"/>
              </a:rPr>
              <a:t>TIME OFF TERRITORY</a:t>
            </a:r>
            <a:endParaRPr lang="fr-FR" dirty="0" smtClean="0">
              <a:latin typeface="Arial" pitchFamily="34" charset="0"/>
            </a:endParaRPr>
          </a:p>
        </p:txBody>
      </p:sp>
      <p:sp>
        <p:nvSpPr>
          <p:cNvPr id="15" name="Rectangle à coins arrondis 3"/>
          <p:cNvSpPr>
            <a:spLocks noChangeArrowheads="1"/>
          </p:cNvSpPr>
          <p:nvPr/>
        </p:nvSpPr>
        <p:spPr bwMode="auto">
          <a:xfrm>
            <a:off x="4038600" y="3276600"/>
            <a:ext cx="2590800" cy="762000"/>
          </a:xfrm>
          <a:prstGeom prst="wedgeRoundRectCallout">
            <a:avLst>
              <a:gd name="adj1" fmla="val 29852"/>
              <a:gd name="adj2" fmla="val -226699"/>
              <a:gd name="adj3" fmla="val 16667"/>
            </a:avLst>
          </a:prstGeom>
          <a:solidFill>
            <a:srgbClr val="FBFECE"/>
          </a:solidFill>
          <a:ln w="12700" algn="ctr">
            <a:solidFill>
              <a:schemeClr val="tx2"/>
            </a:solidFill>
            <a:round/>
            <a:headEnd/>
            <a:tailEnd/>
          </a:ln>
        </p:spPr>
        <p:txBody>
          <a:bodyPr anchor="ctr"/>
          <a:lstStyle/>
          <a:p>
            <a:pPr algn="ctr"/>
            <a:r>
              <a:rPr lang="en-GB" sz="1400" b="1" dirty="0">
                <a:solidFill>
                  <a:srgbClr val="E0038A"/>
                </a:solidFill>
                <a:cs typeface="Arial" pitchFamily="34" charset="0"/>
                <a:sym typeface="Arial" pitchFamily="34" charset="0"/>
              </a:rPr>
              <a:t>Time Off Territory </a:t>
            </a:r>
            <a:r>
              <a:rPr lang="en-GB" sz="1400" dirty="0">
                <a:cs typeface="Arial" pitchFamily="34" charset="0"/>
                <a:sym typeface="Arial" pitchFamily="34" charset="0"/>
              </a:rPr>
              <a:t>can only be created from the planner</a:t>
            </a:r>
          </a:p>
        </p:txBody>
      </p:sp>
      <p:sp>
        <p:nvSpPr>
          <p:cNvPr id="5" name="Rectangle 4"/>
          <p:cNvSpPr/>
          <p:nvPr/>
        </p:nvSpPr>
        <p:spPr bwMode="auto">
          <a:xfrm>
            <a:off x="5486400" y="1676400"/>
            <a:ext cx="1371600" cy="304800"/>
          </a:xfrm>
          <a:prstGeom prst="rect">
            <a:avLst/>
          </a:prstGeom>
          <a:noFill/>
          <a:ln w="38100" algn="ctr">
            <a:solidFill>
              <a:schemeClr val="accent6"/>
            </a:solidFill>
            <a:round/>
            <a:headEnd/>
            <a:tailEnd/>
          </a:ln>
        </p:spPr>
        <p:txBody>
          <a:bodyPr wrap="none" rtlCol="0" anchor="ctr"/>
          <a:lstStyle/>
          <a:p>
            <a:pPr algn="r" eaLnBrk="1" hangingPunct="1">
              <a:spcBef>
                <a:spcPct val="0"/>
              </a:spcBef>
            </a:pPr>
            <a:endParaRPr lang="en-US" sz="2400" dirty="0">
              <a:solidFill>
                <a:schemeClr val="accent2"/>
              </a:solidFill>
              <a:cs typeface="Arial" charset="0"/>
              <a:sym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Picture 5"/>
          <p:cNvPicPr>
            <a:picLocks noChangeAspect="1" noChangeArrowheads="1"/>
          </p:cNvPicPr>
          <p:nvPr/>
        </p:nvPicPr>
        <p:blipFill>
          <a:blip r:embed="rId3"/>
          <a:srcRect/>
          <a:stretch>
            <a:fillRect/>
          </a:stretch>
        </p:blipFill>
        <p:spPr bwMode="auto">
          <a:xfrm>
            <a:off x="3078163" y="1143000"/>
            <a:ext cx="4770437" cy="5105400"/>
          </a:xfrm>
          <a:prstGeom prst="rect">
            <a:avLst/>
          </a:prstGeom>
          <a:noFill/>
          <a:ln w="9525">
            <a:noFill/>
            <a:miter lim="800000"/>
            <a:headEnd/>
            <a:tailEnd/>
          </a:ln>
        </p:spPr>
      </p:pic>
      <p:sp>
        <p:nvSpPr>
          <p:cNvPr id="4" name="Rectangle à coins arrondis 3"/>
          <p:cNvSpPr>
            <a:spLocks noChangeArrowheads="1"/>
          </p:cNvSpPr>
          <p:nvPr/>
        </p:nvSpPr>
        <p:spPr bwMode="auto">
          <a:xfrm>
            <a:off x="190500" y="3248025"/>
            <a:ext cx="2590800" cy="1019175"/>
          </a:xfrm>
          <a:prstGeom prst="wedgeRoundRectCallout">
            <a:avLst>
              <a:gd name="adj1" fmla="val 70412"/>
              <a:gd name="adj2" fmla="val -67296"/>
              <a:gd name="adj3" fmla="val 16667"/>
            </a:avLst>
          </a:prstGeom>
          <a:solidFill>
            <a:srgbClr val="FBFECE"/>
          </a:solidFill>
          <a:ln w="12700" algn="ctr">
            <a:solidFill>
              <a:schemeClr val="tx2"/>
            </a:solidFill>
            <a:round/>
            <a:headEnd/>
            <a:tailEnd/>
          </a:ln>
        </p:spPr>
        <p:txBody>
          <a:bodyPr anchor="ctr"/>
          <a:lstStyle/>
          <a:p>
            <a:pPr algn="ctr"/>
            <a:r>
              <a:rPr lang="en-GB" sz="1400" dirty="0">
                <a:cs typeface="Arial" pitchFamily="34" charset="0"/>
                <a:sym typeface="Arial" pitchFamily="34" charset="0"/>
              </a:rPr>
              <a:t>The user fills in the Time Off Territory to indicate an activity such as </a:t>
            </a:r>
            <a:r>
              <a:rPr lang="en-GB" sz="1400" dirty="0" smtClean="0">
                <a:cs typeface="Arial" pitchFamily="34" charset="0"/>
                <a:sym typeface="Arial" pitchFamily="34" charset="0"/>
              </a:rPr>
              <a:t>Holidays, Company </a:t>
            </a:r>
            <a:r>
              <a:rPr lang="en-GB" sz="1400" dirty="0">
                <a:cs typeface="Arial" pitchFamily="34" charset="0"/>
                <a:sym typeface="Arial" pitchFamily="34" charset="0"/>
              </a:rPr>
              <a:t>Business</a:t>
            </a:r>
          </a:p>
        </p:txBody>
      </p:sp>
      <p:sp>
        <p:nvSpPr>
          <p:cNvPr id="77828" name="Title 3"/>
          <p:cNvSpPr>
            <a:spLocks noGrp="1"/>
          </p:cNvSpPr>
          <p:nvPr>
            <p:ph type="title"/>
          </p:nvPr>
        </p:nvSpPr>
        <p:spPr bwMode="auto">
          <a:noFill/>
          <a:ln>
            <a:miter lim="800000"/>
            <a:headEnd/>
            <a:tailEnd/>
          </a:ln>
        </p:spPr>
        <p:txBody>
          <a:bodyPr vert="horz" wrap="square" lIns="91440" tIns="45720" rIns="91440" bIns="45720" numCol="1" compatLnSpc="1">
            <a:prstTxWarp prst="textNoShape">
              <a:avLst/>
            </a:prstTxWarp>
          </a:bodyPr>
          <a:lstStyle/>
          <a:p>
            <a:pPr eaLnBrk="1" hangingPunct="1"/>
            <a:r>
              <a:rPr lang="fr-FR" dirty="0" smtClean="0">
                <a:latin typeface="Arial" pitchFamily="34" charset="0"/>
                <a:cs typeface="Arial" pitchFamily="34" charset="0"/>
                <a:sym typeface="Arial" pitchFamily="34" charset="0"/>
              </a:rPr>
              <a:t>MI TOUCH </a:t>
            </a:r>
            <a:r>
              <a:rPr lang="en-US" dirty="0" smtClean="0">
                <a:latin typeface="Arial" pitchFamily="34" charset="0"/>
              </a:rPr>
              <a:t>– </a:t>
            </a:r>
            <a:r>
              <a:rPr lang="fr-FR" dirty="0" smtClean="0">
                <a:latin typeface="Arial" pitchFamily="34" charset="0"/>
                <a:cs typeface="Arial" pitchFamily="34" charset="0"/>
                <a:sym typeface="Arial" pitchFamily="34" charset="0"/>
              </a:rPr>
              <a:t>TIME OFF TERRITORY</a:t>
            </a:r>
            <a:endParaRPr lang="fr-FR" dirty="0" smtClean="0">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802" name="Picture 3"/>
          <p:cNvPicPr>
            <a:picLocks noChangeAspect="1" noChangeArrowheads="1"/>
          </p:cNvPicPr>
          <p:nvPr/>
        </p:nvPicPr>
        <p:blipFill>
          <a:blip r:embed="rId3"/>
          <a:srcRect/>
          <a:stretch>
            <a:fillRect/>
          </a:stretch>
        </p:blipFill>
        <p:spPr bwMode="auto">
          <a:xfrm>
            <a:off x="1219200" y="1112838"/>
            <a:ext cx="7075488" cy="5307012"/>
          </a:xfrm>
          <a:prstGeom prst="rect">
            <a:avLst/>
          </a:prstGeom>
          <a:noFill/>
          <a:ln w="9525">
            <a:noFill/>
            <a:miter lim="800000"/>
            <a:headEnd/>
            <a:tailEnd/>
          </a:ln>
        </p:spPr>
      </p:pic>
      <p:sp>
        <p:nvSpPr>
          <p:cNvPr id="76803" name="Title 3"/>
          <p:cNvSpPr>
            <a:spLocks noGrp="1"/>
          </p:cNvSpPr>
          <p:nvPr>
            <p:ph type="title"/>
          </p:nvPr>
        </p:nvSpPr>
        <p:spPr bwMode="auto">
          <a:noFill/>
          <a:ln>
            <a:miter lim="800000"/>
            <a:headEnd/>
            <a:tailEnd/>
          </a:ln>
        </p:spPr>
        <p:txBody>
          <a:bodyPr vert="horz" wrap="square" lIns="91440" tIns="45720" rIns="91440" bIns="45720" numCol="1" compatLnSpc="1">
            <a:prstTxWarp prst="textNoShape">
              <a:avLst/>
            </a:prstTxWarp>
          </a:bodyPr>
          <a:lstStyle/>
          <a:p>
            <a:pPr eaLnBrk="1" hangingPunct="1"/>
            <a:r>
              <a:rPr lang="fr-FR" dirty="0" smtClean="0">
                <a:latin typeface="Arial" pitchFamily="34" charset="0"/>
                <a:cs typeface="Arial" pitchFamily="34" charset="0"/>
                <a:sym typeface="Arial" pitchFamily="34" charset="0"/>
              </a:rPr>
              <a:t>MI TOUCH </a:t>
            </a:r>
            <a:r>
              <a:rPr lang="en-US" dirty="0" smtClean="0">
                <a:latin typeface="Arial" pitchFamily="34" charset="0"/>
              </a:rPr>
              <a:t>– </a:t>
            </a:r>
            <a:r>
              <a:rPr lang="fr-FR" dirty="0" smtClean="0">
                <a:latin typeface="Arial" pitchFamily="34" charset="0"/>
                <a:cs typeface="Arial" pitchFamily="34" charset="0"/>
                <a:sym typeface="Arial" pitchFamily="34" charset="0"/>
              </a:rPr>
              <a:t>TO DO</a:t>
            </a:r>
            <a:endParaRPr lang="fr-FR" dirty="0" smtClean="0">
              <a:latin typeface="Arial" pitchFamily="34" charset="0"/>
            </a:endParaRPr>
          </a:p>
        </p:txBody>
      </p:sp>
      <p:sp>
        <p:nvSpPr>
          <p:cNvPr id="15" name="Rectangle à coins arrondis 3"/>
          <p:cNvSpPr>
            <a:spLocks noChangeArrowheads="1"/>
          </p:cNvSpPr>
          <p:nvPr/>
        </p:nvSpPr>
        <p:spPr bwMode="auto">
          <a:xfrm>
            <a:off x="4038600" y="3657600"/>
            <a:ext cx="2743200" cy="762000"/>
          </a:xfrm>
          <a:prstGeom prst="wedgeRoundRectCallout">
            <a:avLst>
              <a:gd name="adj1" fmla="val 29852"/>
              <a:gd name="adj2" fmla="val -226699"/>
              <a:gd name="adj3" fmla="val 16667"/>
            </a:avLst>
          </a:prstGeom>
          <a:solidFill>
            <a:srgbClr val="FBFECE"/>
          </a:solidFill>
          <a:ln w="12700" algn="ctr">
            <a:solidFill>
              <a:schemeClr val="tx2"/>
            </a:solidFill>
            <a:round/>
            <a:headEnd/>
            <a:tailEnd/>
          </a:ln>
        </p:spPr>
        <p:txBody>
          <a:bodyPr anchor="ctr"/>
          <a:lstStyle/>
          <a:p>
            <a:pPr algn="just"/>
            <a:r>
              <a:rPr lang="en-GB" sz="1400" b="1" dirty="0" smtClean="0">
                <a:solidFill>
                  <a:srgbClr val="E0038A"/>
                </a:solidFill>
                <a:cs typeface="Arial" pitchFamily="34" charset="0"/>
                <a:sym typeface="Arial" pitchFamily="34" charset="0"/>
              </a:rPr>
              <a:t>To Do </a:t>
            </a:r>
            <a:r>
              <a:rPr lang="en-GB" sz="1400" dirty="0" smtClean="0">
                <a:cs typeface="Arial" pitchFamily="34" charset="0"/>
                <a:sym typeface="Arial" pitchFamily="34" charset="0"/>
              </a:rPr>
              <a:t>can be </a:t>
            </a:r>
            <a:r>
              <a:rPr lang="en-GB" sz="1400" dirty="0">
                <a:cs typeface="Arial" pitchFamily="34" charset="0"/>
                <a:sym typeface="Arial" pitchFamily="34" charset="0"/>
              </a:rPr>
              <a:t>created from the </a:t>
            </a:r>
            <a:r>
              <a:rPr lang="en-GB" sz="1400" dirty="0" smtClean="0">
                <a:cs typeface="Arial" pitchFamily="34" charset="0"/>
                <a:sym typeface="Arial" pitchFamily="34" charset="0"/>
              </a:rPr>
              <a:t>planner  or the home page</a:t>
            </a:r>
            <a:endParaRPr lang="en-GB" sz="1400" dirty="0">
              <a:cs typeface="Arial" pitchFamily="34" charset="0"/>
              <a:sym typeface="Arial" pitchFamily="34" charset="0"/>
            </a:endParaRPr>
          </a:p>
        </p:txBody>
      </p:sp>
      <p:sp>
        <p:nvSpPr>
          <p:cNvPr id="5" name="Rectangle 4"/>
          <p:cNvSpPr/>
          <p:nvPr/>
        </p:nvSpPr>
        <p:spPr bwMode="auto">
          <a:xfrm>
            <a:off x="5486400" y="1981200"/>
            <a:ext cx="914400" cy="304800"/>
          </a:xfrm>
          <a:prstGeom prst="rect">
            <a:avLst/>
          </a:prstGeom>
          <a:noFill/>
          <a:ln w="38100" algn="ctr">
            <a:solidFill>
              <a:schemeClr val="accent6"/>
            </a:solidFill>
            <a:round/>
            <a:headEnd/>
            <a:tailEnd/>
          </a:ln>
        </p:spPr>
        <p:txBody>
          <a:bodyPr wrap="none" rtlCol="0" anchor="ctr"/>
          <a:lstStyle/>
          <a:p>
            <a:pPr algn="r" eaLnBrk="1" hangingPunct="1">
              <a:spcBef>
                <a:spcPct val="0"/>
              </a:spcBef>
            </a:pPr>
            <a:endParaRPr lang="en-US" sz="2400" dirty="0">
              <a:solidFill>
                <a:schemeClr val="accent2"/>
              </a:solidFill>
              <a:cs typeface="Arial" charset="0"/>
              <a:sym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0898" name="Picture 6"/>
          <p:cNvPicPr>
            <a:picLocks noChangeAspect="1" noChangeArrowheads="1"/>
          </p:cNvPicPr>
          <p:nvPr/>
        </p:nvPicPr>
        <p:blipFill>
          <a:blip r:embed="rId3"/>
          <a:srcRect l="23123" t="51289" r="22726" b="8038"/>
          <a:stretch>
            <a:fillRect/>
          </a:stretch>
        </p:blipFill>
        <p:spPr bwMode="auto">
          <a:xfrm>
            <a:off x="5334000" y="4267200"/>
            <a:ext cx="3733800" cy="2103438"/>
          </a:xfrm>
          <a:prstGeom prst="rect">
            <a:avLst/>
          </a:prstGeom>
          <a:noFill/>
          <a:ln w="9525">
            <a:noFill/>
            <a:miter lim="800000"/>
            <a:headEnd/>
            <a:tailEnd/>
          </a:ln>
        </p:spPr>
      </p:pic>
      <p:pic>
        <p:nvPicPr>
          <p:cNvPr id="80899" name="Picture 2"/>
          <p:cNvPicPr>
            <a:picLocks noChangeAspect="1" noChangeArrowheads="1"/>
          </p:cNvPicPr>
          <p:nvPr/>
        </p:nvPicPr>
        <p:blipFill>
          <a:blip r:embed="rId4"/>
          <a:srcRect l="22478" t="9964" r="23026" b="7176"/>
          <a:stretch>
            <a:fillRect/>
          </a:stretch>
        </p:blipFill>
        <p:spPr bwMode="auto">
          <a:xfrm>
            <a:off x="304800" y="1143000"/>
            <a:ext cx="4419600" cy="5040313"/>
          </a:xfrm>
          <a:prstGeom prst="rect">
            <a:avLst/>
          </a:prstGeom>
          <a:noFill/>
          <a:ln w="9525">
            <a:noFill/>
            <a:miter lim="800000"/>
            <a:headEnd/>
            <a:tailEnd/>
          </a:ln>
        </p:spPr>
      </p:pic>
      <p:sp>
        <p:nvSpPr>
          <p:cNvPr id="16" name="Rectangle à coins arrondis 3"/>
          <p:cNvSpPr>
            <a:spLocks noChangeArrowheads="1"/>
          </p:cNvSpPr>
          <p:nvPr/>
        </p:nvSpPr>
        <p:spPr bwMode="auto">
          <a:xfrm>
            <a:off x="5726113" y="3048000"/>
            <a:ext cx="2732087" cy="1030288"/>
          </a:xfrm>
          <a:prstGeom prst="wedgeRoundRectCallout">
            <a:avLst>
              <a:gd name="adj1" fmla="val -34028"/>
              <a:gd name="adj2" fmla="val 160532"/>
              <a:gd name="adj3" fmla="val 16667"/>
            </a:avLst>
          </a:prstGeom>
          <a:solidFill>
            <a:srgbClr val="FBFECE"/>
          </a:solidFill>
          <a:ln w="12700" algn="ctr">
            <a:solidFill>
              <a:schemeClr val="tx2"/>
            </a:solidFill>
            <a:round/>
            <a:headEnd/>
            <a:tailEnd/>
          </a:ln>
        </p:spPr>
        <p:txBody>
          <a:bodyPr anchor="ctr"/>
          <a:lstStyle/>
          <a:p>
            <a:r>
              <a:rPr lang="en-GB" sz="1400">
                <a:cs typeface="Arial" pitchFamily="34" charset="0"/>
                <a:sym typeface="Arial" pitchFamily="34" charset="0"/>
              </a:rPr>
              <a:t>The user can assign this To Do to another colleague. By default, the To Do is for the user himself/herself;</a:t>
            </a:r>
          </a:p>
        </p:txBody>
      </p:sp>
      <p:sp>
        <p:nvSpPr>
          <p:cNvPr id="17" name="Rectangle à coins arrondis 3"/>
          <p:cNvSpPr>
            <a:spLocks noChangeArrowheads="1"/>
          </p:cNvSpPr>
          <p:nvPr/>
        </p:nvSpPr>
        <p:spPr bwMode="auto">
          <a:xfrm>
            <a:off x="4953000" y="1447800"/>
            <a:ext cx="3505200" cy="457200"/>
          </a:xfrm>
          <a:prstGeom prst="wedgeRoundRectCallout">
            <a:avLst>
              <a:gd name="adj1" fmla="val -69750"/>
              <a:gd name="adj2" fmla="val 235042"/>
              <a:gd name="adj3" fmla="val 16667"/>
            </a:avLst>
          </a:prstGeom>
          <a:solidFill>
            <a:srgbClr val="FBFECE"/>
          </a:solidFill>
          <a:ln w="12700" algn="ctr">
            <a:solidFill>
              <a:schemeClr val="tx2"/>
            </a:solidFill>
            <a:round/>
            <a:headEnd/>
            <a:tailEnd/>
          </a:ln>
        </p:spPr>
        <p:txBody>
          <a:bodyPr anchor="ctr"/>
          <a:lstStyle/>
          <a:p>
            <a:r>
              <a:rPr lang="en-GB" sz="1400">
                <a:cs typeface="Arial" pitchFamily="34" charset="0"/>
                <a:sym typeface="Arial" pitchFamily="34" charset="0"/>
              </a:rPr>
              <a:t>The user fills out the fields for the To Do. </a:t>
            </a:r>
          </a:p>
        </p:txBody>
      </p:sp>
      <p:sp>
        <p:nvSpPr>
          <p:cNvPr id="80902" name="Title 3"/>
          <p:cNvSpPr>
            <a:spLocks noGrp="1"/>
          </p:cNvSpPr>
          <p:nvPr>
            <p:ph type="title"/>
          </p:nvPr>
        </p:nvSpPr>
        <p:spPr bwMode="auto">
          <a:noFill/>
          <a:ln>
            <a:miter lim="800000"/>
            <a:headEnd/>
            <a:tailEnd/>
          </a:ln>
        </p:spPr>
        <p:txBody>
          <a:bodyPr vert="horz" wrap="square" lIns="91440" tIns="45720" rIns="91440" bIns="45720" numCol="1" compatLnSpc="1">
            <a:prstTxWarp prst="textNoShape">
              <a:avLst/>
            </a:prstTxWarp>
          </a:bodyPr>
          <a:lstStyle/>
          <a:p>
            <a:pPr eaLnBrk="1" hangingPunct="1"/>
            <a:r>
              <a:rPr lang="fr-FR" smtClean="0">
                <a:latin typeface="Arial" pitchFamily="34" charset="0"/>
                <a:cs typeface="Arial" pitchFamily="34" charset="0"/>
                <a:sym typeface="Arial" pitchFamily="34" charset="0"/>
              </a:rPr>
              <a:t>MI TOUCH </a:t>
            </a:r>
            <a:r>
              <a:rPr lang="en-US" smtClean="0">
                <a:latin typeface="Arial" pitchFamily="34" charset="0"/>
              </a:rPr>
              <a:t>– </a:t>
            </a:r>
            <a:r>
              <a:rPr lang="fr-FR" smtClean="0">
                <a:latin typeface="Arial" pitchFamily="34" charset="0"/>
                <a:cs typeface="Arial" pitchFamily="34" charset="0"/>
                <a:sym typeface="Arial" pitchFamily="34" charset="0"/>
              </a:rPr>
              <a:t>TO DO</a:t>
            </a:r>
            <a:endParaRPr lang="fr-FR" smtClean="0">
              <a:latin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up)">
                                      <p:cBhvr>
                                        <p:cTn id="7" dur="500"/>
                                        <p:tgtEl>
                                          <p:spTgt spid="16"/>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up)">
                                      <p:cBhvr>
                                        <p:cTn id="1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22" name="Picture 2"/>
          <p:cNvPicPr>
            <a:picLocks noChangeAspect="1" noChangeArrowheads="1"/>
          </p:cNvPicPr>
          <p:nvPr/>
        </p:nvPicPr>
        <p:blipFill>
          <a:blip r:embed="rId3"/>
          <a:srcRect/>
          <a:stretch>
            <a:fillRect/>
          </a:stretch>
        </p:blipFill>
        <p:spPr bwMode="auto">
          <a:xfrm>
            <a:off x="2743200" y="1676400"/>
            <a:ext cx="6248400" cy="4724400"/>
          </a:xfrm>
          <a:prstGeom prst="rect">
            <a:avLst/>
          </a:prstGeom>
          <a:noFill/>
          <a:ln w="9525">
            <a:noFill/>
            <a:miter lim="800000"/>
            <a:headEnd/>
            <a:tailEnd/>
          </a:ln>
        </p:spPr>
      </p:pic>
      <p:sp>
        <p:nvSpPr>
          <p:cNvPr id="81923" name="Title 3"/>
          <p:cNvSpPr>
            <a:spLocks noGrp="1"/>
          </p:cNvSpPr>
          <p:nvPr>
            <p:ph type="title"/>
          </p:nvPr>
        </p:nvSpPr>
        <p:spPr bwMode="auto">
          <a:noFill/>
          <a:ln>
            <a:miter lim="800000"/>
            <a:headEnd/>
            <a:tailEnd/>
          </a:ln>
        </p:spPr>
        <p:txBody>
          <a:bodyPr vert="horz" wrap="square" lIns="91440" tIns="45720" rIns="91440" bIns="45720" numCol="1" compatLnSpc="1">
            <a:prstTxWarp prst="textNoShape">
              <a:avLst/>
            </a:prstTxWarp>
          </a:bodyPr>
          <a:lstStyle/>
          <a:p>
            <a:pPr eaLnBrk="1" hangingPunct="1"/>
            <a:r>
              <a:rPr lang="fr-FR" smtClean="0">
                <a:latin typeface="Arial" pitchFamily="34" charset="0"/>
                <a:cs typeface="Arial" pitchFamily="34" charset="0"/>
                <a:sym typeface="Arial" pitchFamily="34" charset="0"/>
              </a:rPr>
              <a:t>MI TOUCH </a:t>
            </a:r>
            <a:r>
              <a:rPr lang="en-US" smtClean="0">
                <a:latin typeface="Arial" pitchFamily="34" charset="0"/>
              </a:rPr>
              <a:t>– </a:t>
            </a:r>
            <a:r>
              <a:rPr lang="fr-FR" smtClean="0">
                <a:latin typeface="Arial" pitchFamily="34" charset="0"/>
                <a:cs typeface="Arial" pitchFamily="34" charset="0"/>
                <a:sym typeface="Arial" pitchFamily="34" charset="0"/>
              </a:rPr>
              <a:t>TO DO</a:t>
            </a:r>
            <a:endParaRPr lang="fr-FR" smtClean="0">
              <a:latin typeface="Arial" pitchFamily="34" charset="0"/>
            </a:endParaRPr>
          </a:p>
        </p:txBody>
      </p:sp>
      <p:sp>
        <p:nvSpPr>
          <p:cNvPr id="18" name="Rectangle à coins arrondis 3"/>
          <p:cNvSpPr>
            <a:spLocks noChangeArrowheads="1"/>
          </p:cNvSpPr>
          <p:nvPr/>
        </p:nvSpPr>
        <p:spPr bwMode="auto">
          <a:xfrm>
            <a:off x="5231500" y="3783701"/>
            <a:ext cx="2540899" cy="1854705"/>
          </a:xfrm>
          <a:custGeom>
            <a:avLst/>
            <a:gdLst>
              <a:gd name="connsiteX0" fmla="*/ 0 w 2057400"/>
              <a:gd name="connsiteY0" fmla="*/ 140232 h 841375"/>
              <a:gd name="connsiteX1" fmla="*/ 41073 w 2057400"/>
              <a:gd name="connsiteY1" fmla="*/ 41073 h 841375"/>
              <a:gd name="connsiteX2" fmla="*/ 140232 w 2057400"/>
              <a:gd name="connsiteY2" fmla="*/ 0 h 841375"/>
              <a:gd name="connsiteX3" fmla="*/ 1200150 w 2057400"/>
              <a:gd name="connsiteY3" fmla="*/ 0 h 841375"/>
              <a:gd name="connsiteX4" fmla="*/ 1200150 w 2057400"/>
              <a:gd name="connsiteY4" fmla="*/ 0 h 841375"/>
              <a:gd name="connsiteX5" fmla="*/ 1714500 w 2057400"/>
              <a:gd name="connsiteY5" fmla="*/ 0 h 841375"/>
              <a:gd name="connsiteX6" fmla="*/ 1917168 w 2057400"/>
              <a:gd name="connsiteY6" fmla="*/ 0 h 841375"/>
              <a:gd name="connsiteX7" fmla="*/ 2016327 w 2057400"/>
              <a:gd name="connsiteY7" fmla="*/ 41073 h 841375"/>
              <a:gd name="connsiteX8" fmla="*/ 2057400 w 2057400"/>
              <a:gd name="connsiteY8" fmla="*/ 140232 h 841375"/>
              <a:gd name="connsiteX9" fmla="*/ 2057400 w 2057400"/>
              <a:gd name="connsiteY9" fmla="*/ 490802 h 841375"/>
              <a:gd name="connsiteX10" fmla="*/ 2057400 w 2057400"/>
              <a:gd name="connsiteY10" fmla="*/ 490802 h 841375"/>
              <a:gd name="connsiteX11" fmla="*/ 2057400 w 2057400"/>
              <a:gd name="connsiteY11" fmla="*/ 701146 h 841375"/>
              <a:gd name="connsiteX12" fmla="*/ 2057400 w 2057400"/>
              <a:gd name="connsiteY12" fmla="*/ 701143 h 841375"/>
              <a:gd name="connsiteX13" fmla="*/ 2016327 w 2057400"/>
              <a:gd name="connsiteY13" fmla="*/ 800302 h 841375"/>
              <a:gd name="connsiteX14" fmla="*/ 1917168 w 2057400"/>
              <a:gd name="connsiteY14" fmla="*/ 841375 h 841375"/>
              <a:gd name="connsiteX15" fmla="*/ 1714500 w 2057400"/>
              <a:gd name="connsiteY15" fmla="*/ 841375 h 841375"/>
              <a:gd name="connsiteX16" fmla="*/ 1985864 w 2057400"/>
              <a:gd name="connsiteY16" fmla="*/ 1371206 h 841375"/>
              <a:gd name="connsiteX17" fmla="*/ 1200150 w 2057400"/>
              <a:gd name="connsiteY17" fmla="*/ 841375 h 841375"/>
              <a:gd name="connsiteX18" fmla="*/ 140232 w 2057400"/>
              <a:gd name="connsiteY18" fmla="*/ 841375 h 841375"/>
              <a:gd name="connsiteX19" fmla="*/ 41073 w 2057400"/>
              <a:gd name="connsiteY19" fmla="*/ 800302 h 841375"/>
              <a:gd name="connsiteX20" fmla="*/ 0 w 2057400"/>
              <a:gd name="connsiteY20" fmla="*/ 701143 h 841375"/>
              <a:gd name="connsiteX21" fmla="*/ 0 w 2057400"/>
              <a:gd name="connsiteY21" fmla="*/ 701146 h 841375"/>
              <a:gd name="connsiteX22" fmla="*/ 0 w 2057400"/>
              <a:gd name="connsiteY22" fmla="*/ 490802 h 841375"/>
              <a:gd name="connsiteX23" fmla="*/ 0 w 2057400"/>
              <a:gd name="connsiteY23" fmla="*/ 490802 h 841375"/>
              <a:gd name="connsiteX24" fmla="*/ 0 w 2057400"/>
              <a:gd name="connsiteY24" fmla="*/ 140232 h 841375"/>
              <a:gd name="connsiteX0" fmla="*/ 483499 w 2540899"/>
              <a:gd name="connsiteY0" fmla="*/ 623731 h 1854705"/>
              <a:gd name="connsiteX1" fmla="*/ 26299 w 2540899"/>
              <a:gd name="connsiteY1" fmla="*/ 26299 h 1854705"/>
              <a:gd name="connsiteX2" fmla="*/ 623731 w 2540899"/>
              <a:gd name="connsiteY2" fmla="*/ 483499 h 1854705"/>
              <a:gd name="connsiteX3" fmla="*/ 1683649 w 2540899"/>
              <a:gd name="connsiteY3" fmla="*/ 483499 h 1854705"/>
              <a:gd name="connsiteX4" fmla="*/ 1683649 w 2540899"/>
              <a:gd name="connsiteY4" fmla="*/ 483499 h 1854705"/>
              <a:gd name="connsiteX5" fmla="*/ 2197999 w 2540899"/>
              <a:gd name="connsiteY5" fmla="*/ 483499 h 1854705"/>
              <a:gd name="connsiteX6" fmla="*/ 2400667 w 2540899"/>
              <a:gd name="connsiteY6" fmla="*/ 483499 h 1854705"/>
              <a:gd name="connsiteX7" fmla="*/ 2499826 w 2540899"/>
              <a:gd name="connsiteY7" fmla="*/ 524572 h 1854705"/>
              <a:gd name="connsiteX8" fmla="*/ 2540899 w 2540899"/>
              <a:gd name="connsiteY8" fmla="*/ 623731 h 1854705"/>
              <a:gd name="connsiteX9" fmla="*/ 2540899 w 2540899"/>
              <a:gd name="connsiteY9" fmla="*/ 974301 h 1854705"/>
              <a:gd name="connsiteX10" fmla="*/ 2540899 w 2540899"/>
              <a:gd name="connsiteY10" fmla="*/ 974301 h 1854705"/>
              <a:gd name="connsiteX11" fmla="*/ 2540899 w 2540899"/>
              <a:gd name="connsiteY11" fmla="*/ 1184645 h 1854705"/>
              <a:gd name="connsiteX12" fmla="*/ 2540899 w 2540899"/>
              <a:gd name="connsiteY12" fmla="*/ 1184642 h 1854705"/>
              <a:gd name="connsiteX13" fmla="*/ 2499826 w 2540899"/>
              <a:gd name="connsiteY13" fmla="*/ 1283801 h 1854705"/>
              <a:gd name="connsiteX14" fmla="*/ 2400667 w 2540899"/>
              <a:gd name="connsiteY14" fmla="*/ 1324874 h 1854705"/>
              <a:gd name="connsiteX15" fmla="*/ 2197999 w 2540899"/>
              <a:gd name="connsiteY15" fmla="*/ 1324874 h 1854705"/>
              <a:gd name="connsiteX16" fmla="*/ 2469363 w 2540899"/>
              <a:gd name="connsiteY16" fmla="*/ 1854705 h 1854705"/>
              <a:gd name="connsiteX17" fmla="*/ 1683649 w 2540899"/>
              <a:gd name="connsiteY17" fmla="*/ 1324874 h 1854705"/>
              <a:gd name="connsiteX18" fmla="*/ 623731 w 2540899"/>
              <a:gd name="connsiteY18" fmla="*/ 1324874 h 1854705"/>
              <a:gd name="connsiteX19" fmla="*/ 524572 w 2540899"/>
              <a:gd name="connsiteY19" fmla="*/ 1283801 h 1854705"/>
              <a:gd name="connsiteX20" fmla="*/ 483499 w 2540899"/>
              <a:gd name="connsiteY20" fmla="*/ 1184642 h 1854705"/>
              <a:gd name="connsiteX21" fmla="*/ 483499 w 2540899"/>
              <a:gd name="connsiteY21" fmla="*/ 1184645 h 1854705"/>
              <a:gd name="connsiteX22" fmla="*/ 483499 w 2540899"/>
              <a:gd name="connsiteY22" fmla="*/ 974301 h 1854705"/>
              <a:gd name="connsiteX23" fmla="*/ 483499 w 2540899"/>
              <a:gd name="connsiteY23" fmla="*/ 974301 h 1854705"/>
              <a:gd name="connsiteX24" fmla="*/ 483499 w 2540899"/>
              <a:gd name="connsiteY24" fmla="*/ 623731 h 18547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40899" h="1854705">
                <a:moveTo>
                  <a:pt x="483499" y="623731"/>
                </a:moveTo>
                <a:cubicBezTo>
                  <a:pt x="483499" y="586539"/>
                  <a:pt x="0" y="52598"/>
                  <a:pt x="26299" y="26299"/>
                </a:cubicBezTo>
                <a:cubicBezTo>
                  <a:pt x="52598" y="0"/>
                  <a:pt x="586539" y="483499"/>
                  <a:pt x="623731" y="483499"/>
                </a:cubicBezTo>
                <a:lnTo>
                  <a:pt x="1683649" y="483499"/>
                </a:lnTo>
                <a:lnTo>
                  <a:pt x="1683649" y="483499"/>
                </a:lnTo>
                <a:lnTo>
                  <a:pt x="2197999" y="483499"/>
                </a:lnTo>
                <a:lnTo>
                  <a:pt x="2400667" y="483499"/>
                </a:lnTo>
                <a:cubicBezTo>
                  <a:pt x="2437859" y="483499"/>
                  <a:pt x="2473527" y="498273"/>
                  <a:pt x="2499826" y="524572"/>
                </a:cubicBezTo>
                <a:cubicBezTo>
                  <a:pt x="2526125" y="550871"/>
                  <a:pt x="2540899" y="586539"/>
                  <a:pt x="2540899" y="623731"/>
                </a:cubicBezTo>
                <a:lnTo>
                  <a:pt x="2540899" y="974301"/>
                </a:lnTo>
                <a:lnTo>
                  <a:pt x="2540899" y="974301"/>
                </a:lnTo>
                <a:lnTo>
                  <a:pt x="2540899" y="1184645"/>
                </a:lnTo>
                <a:lnTo>
                  <a:pt x="2540899" y="1184642"/>
                </a:lnTo>
                <a:cubicBezTo>
                  <a:pt x="2540899" y="1221834"/>
                  <a:pt x="2526125" y="1257502"/>
                  <a:pt x="2499826" y="1283801"/>
                </a:cubicBezTo>
                <a:cubicBezTo>
                  <a:pt x="2473527" y="1310100"/>
                  <a:pt x="2437859" y="1324874"/>
                  <a:pt x="2400667" y="1324874"/>
                </a:cubicBezTo>
                <a:lnTo>
                  <a:pt x="2197999" y="1324874"/>
                </a:lnTo>
                <a:lnTo>
                  <a:pt x="2469363" y="1854705"/>
                </a:lnTo>
                <a:lnTo>
                  <a:pt x="1683649" y="1324874"/>
                </a:lnTo>
                <a:lnTo>
                  <a:pt x="623731" y="1324874"/>
                </a:lnTo>
                <a:cubicBezTo>
                  <a:pt x="586539" y="1324874"/>
                  <a:pt x="550871" y="1310100"/>
                  <a:pt x="524572" y="1283801"/>
                </a:cubicBezTo>
                <a:cubicBezTo>
                  <a:pt x="498273" y="1257502"/>
                  <a:pt x="483499" y="1221834"/>
                  <a:pt x="483499" y="1184642"/>
                </a:cubicBezTo>
                <a:lnTo>
                  <a:pt x="483499" y="1184645"/>
                </a:lnTo>
                <a:lnTo>
                  <a:pt x="483499" y="974301"/>
                </a:lnTo>
                <a:lnTo>
                  <a:pt x="483499" y="974301"/>
                </a:lnTo>
                <a:lnTo>
                  <a:pt x="483499" y="623731"/>
                </a:lnTo>
                <a:close/>
              </a:path>
            </a:pathLst>
          </a:custGeom>
          <a:solidFill>
            <a:srgbClr val="FBFECE"/>
          </a:solidFill>
          <a:ln w="12700" algn="ctr">
            <a:solidFill>
              <a:schemeClr val="tx2"/>
            </a:solidFill>
            <a:round/>
            <a:headEnd/>
            <a:tailEnd/>
          </a:ln>
        </p:spPr>
        <p:txBody>
          <a:bodyPr anchor="ctr"/>
          <a:lstStyle/>
          <a:p>
            <a:r>
              <a:rPr lang="en-GB" sz="1400" dirty="0" smtClean="0">
                <a:cs typeface="Arial" pitchFamily="34" charset="0"/>
                <a:sym typeface="Arial" pitchFamily="34" charset="0"/>
              </a:rPr>
              <a:t>          A </a:t>
            </a:r>
            <a:r>
              <a:rPr lang="en-GB" sz="1400" dirty="0">
                <a:cs typeface="Arial" pitchFamily="34" charset="0"/>
                <a:sym typeface="Arial" pitchFamily="34" charset="0"/>
              </a:rPr>
              <a:t>user can mark the To </a:t>
            </a:r>
            <a:endParaRPr lang="en-GB" sz="1400" dirty="0" smtClean="0">
              <a:cs typeface="Arial" pitchFamily="34" charset="0"/>
              <a:sym typeface="Arial" pitchFamily="34" charset="0"/>
            </a:endParaRPr>
          </a:p>
          <a:p>
            <a:r>
              <a:rPr lang="en-GB" sz="1400" dirty="0" smtClean="0">
                <a:cs typeface="Arial" pitchFamily="34" charset="0"/>
                <a:sym typeface="Arial" pitchFamily="34" charset="0"/>
              </a:rPr>
              <a:t>          Do </a:t>
            </a:r>
            <a:r>
              <a:rPr lang="en-GB" sz="1400" dirty="0">
                <a:cs typeface="Arial" pitchFamily="34" charset="0"/>
                <a:sym typeface="Arial" pitchFamily="34" charset="0"/>
              </a:rPr>
              <a:t>as </a:t>
            </a:r>
            <a:r>
              <a:rPr lang="en-GB" sz="1400" dirty="0" smtClean="0">
                <a:solidFill>
                  <a:schemeClr val="accent6"/>
                </a:solidFill>
                <a:cs typeface="Arial" pitchFamily="34" charset="0"/>
                <a:sym typeface="Arial" pitchFamily="34" charset="0"/>
              </a:rPr>
              <a:t>complete </a:t>
            </a:r>
            <a:r>
              <a:rPr lang="en-GB" sz="1400" dirty="0" smtClean="0">
                <a:cs typeface="Arial" pitchFamily="34" charset="0"/>
                <a:sym typeface="Arial" pitchFamily="34" charset="0"/>
              </a:rPr>
              <a:t> or</a:t>
            </a:r>
          </a:p>
          <a:p>
            <a:r>
              <a:rPr lang="en-GB" sz="1400" dirty="0" smtClean="0">
                <a:cs typeface="Arial" pitchFamily="34" charset="0"/>
                <a:sym typeface="Arial" pitchFamily="34" charset="0"/>
              </a:rPr>
              <a:t>          </a:t>
            </a:r>
            <a:r>
              <a:rPr lang="en-GB" sz="1400" dirty="0" smtClean="0">
                <a:solidFill>
                  <a:schemeClr val="accent6"/>
                </a:solidFill>
                <a:cs typeface="Arial" pitchFamily="34" charset="0"/>
                <a:sym typeface="Arial" pitchFamily="34" charset="0"/>
              </a:rPr>
              <a:t>Reject</a:t>
            </a:r>
            <a:r>
              <a:rPr lang="en-GB" sz="1400" dirty="0" smtClean="0">
                <a:cs typeface="Arial" pitchFamily="34" charset="0"/>
                <a:sym typeface="Arial" pitchFamily="34" charset="0"/>
              </a:rPr>
              <a:t> </a:t>
            </a:r>
            <a:r>
              <a:rPr lang="en-GB" sz="1400" dirty="0">
                <a:cs typeface="Arial" pitchFamily="34" charset="0"/>
                <a:sym typeface="Arial" pitchFamily="34" charset="0"/>
              </a:rPr>
              <a:t>the To </a:t>
            </a:r>
            <a:r>
              <a:rPr lang="en-GB" sz="1400" dirty="0" smtClean="0">
                <a:cs typeface="Arial" pitchFamily="34" charset="0"/>
                <a:sym typeface="Arial" pitchFamily="34" charset="0"/>
              </a:rPr>
              <a:t>Do.</a:t>
            </a:r>
            <a:endParaRPr lang="en-GB" sz="1400" dirty="0">
              <a:cs typeface="Arial" pitchFamily="34" charset="0"/>
              <a:sym typeface="Arial" pitchFamily="34" charset="0"/>
            </a:endParaRPr>
          </a:p>
        </p:txBody>
      </p:sp>
      <p:sp>
        <p:nvSpPr>
          <p:cNvPr id="8" name="Rectangle à coins arrondis 3"/>
          <p:cNvSpPr>
            <a:spLocks noChangeArrowheads="1"/>
          </p:cNvSpPr>
          <p:nvPr/>
        </p:nvSpPr>
        <p:spPr bwMode="auto">
          <a:xfrm>
            <a:off x="76200" y="1905000"/>
            <a:ext cx="2438400" cy="1676400"/>
          </a:xfrm>
          <a:prstGeom prst="wedgeRoundRectCallout">
            <a:avLst>
              <a:gd name="adj1" fmla="val 65560"/>
              <a:gd name="adj2" fmla="val -17616"/>
              <a:gd name="adj3" fmla="val 16667"/>
            </a:avLst>
          </a:prstGeom>
          <a:solidFill>
            <a:srgbClr val="FBFECE"/>
          </a:solidFill>
          <a:ln w="12700" algn="ctr">
            <a:solidFill>
              <a:schemeClr val="tx2"/>
            </a:solidFill>
            <a:round/>
            <a:headEnd/>
            <a:tailEnd/>
          </a:ln>
        </p:spPr>
        <p:txBody>
          <a:bodyPr anchor="ctr"/>
          <a:lstStyle/>
          <a:p>
            <a:r>
              <a:rPr lang="en-GB" sz="1200" b="1">
                <a:cs typeface="Arial" pitchFamily="34" charset="0"/>
                <a:sym typeface="Arial" pitchFamily="34" charset="0"/>
              </a:rPr>
              <a:t>Personal</a:t>
            </a:r>
            <a:r>
              <a:rPr lang="en-GB" sz="1200">
                <a:cs typeface="Arial" pitchFamily="34" charset="0"/>
                <a:sym typeface="Arial" pitchFamily="34" charset="0"/>
              </a:rPr>
              <a:t>: Created by the user him/herself for him/herself</a:t>
            </a:r>
          </a:p>
          <a:p>
            <a:r>
              <a:rPr lang="en-GB" sz="1200" b="1">
                <a:cs typeface="Arial" pitchFamily="34" charset="0"/>
                <a:sym typeface="Arial" pitchFamily="34" charset="0"/>
              </a:rPr>
              <a:t>Received</a:t>
            </a:r>
            <a:r>
              <a:rPr lang="en-GB" sz="1200">
                <a:cs typeface="Arial" pitchFamily="34" charset="0"/>
                <a:sym typeface="Arial" pitchFamily="34" charset="0"/>
              </a:rPr>
              <a:t>: Created by the user him/herself or a colleague for the user included</a:t>
            </a:r>
          </a:p>
          <a:p>
            <a:r>
              <a:rPr lang="en-GB" sz="1200" b="1">
                <a:cs typeface="Arial" pitchFamily="34" charset="0"/>
                <a:sym typeface="Arial" pitchFamily="34" charset="0"/>
              </a:rPr>
              <a:t>Sent</a:t>
            </a:r>
            <a:r>
              <a:rPr lang="en-GB" sz="1200">
                <a:cs typeface="Arial" pitchFamily="34" charset="0"/>
                <a:sym typeface="Arial" pitchFamily="34" charset="0"/>
              </a:rPr>
              <a:t>: Created by the user him/herself and dispatch to colleague(s)</a:t>
            </a:r>
          </a:p>
        </p:txBody>
      </p:sp>
      <p:sp>
        <p:nvSpPr>
          <p:cNvPr id="81927" name="Rectangle 8"/>
          <p:cNvSpPr>
            <a:spLocks noChangeArrowheads="1"/>
          </p:cNvSpPr>
          <p:nvPr/>
        </p:nvSpPr>
        <p:spPr bwMode="auto">
          <a:xfrm>
            <a:off x="152400" y="985838"/>
            <a:ext cx="8991600" cy="461962"/>
          </a:xfrm>
          <a:prstGeom prst="rect">
            <a:avLst/>
          </a:prstGeom>
          <a:noFill/>
          <a:ln w="9525">
            <a:noFill/>
            <a:miter lim="800000"/>
            <a:headEnd/>
            <a:tailEnd/>
          </a:ln>
        </p:spPr>
        <p:txBody>
          <a:bodyPr>
            <a:spAutoFit/>
          </a:bodyPr>
          <a:lstStyle/>
          <a:p>
            <a:pPr marL="342900" indent="-342900">
              <a:spcBef>
                <a:spcPct val="20000"/>
              </a:spcBef>
              <a:buFontTx/>
              <a:buBlip>
                <a:blip r:embed="rId4"/>
              </a:buBlip>
            </a:pPr>
            <a:r>
              <a:rPr lang="en-GB" sz="2400" b="1" dirty="0">
                <a:solidFill>
                  <a:schemeClr val="tx1">
                    <a:lumMod val="50000"/>
                  </a:schemeClr>
                </a:solidFill>
              </a:rPr>
              <a:t>A list of “open” To Dos is accessible from the Home Page</a:t>
            </a:r>
          </a:p>
        </p:txBody>
      </p:sp>
      <p:sp>
        <p:nvSpPr>
          <p:cNvPr id="11" name="Rectangle à coins arrondis 3"/>
          <p:cNvSpPr>
            <a:spLocks noChangeArrowheads="1"/>
          </p:cNvSpPr>
          <p:nvPr/>
        </p:nvSpPr>
        <p:spPr bwMode="auto">
          <a:xfrm>
            <a:off x="152400" y="4370388"/>
            <a:ext cx="4572000" cy="1955800"/>
          </a:xfrm>
          <a:prstGeom prst="wedgeRoundRectCallout">
            <a:avLst>
              <a:gd name="adj1" fmla="val 43045"/>
              <a:gd name="adj2" fmla="val -82366"/>
              <a:gd name="adj3" fmla="val 16667"/>
            </a:avLst>
          </a:prstGeom>
          <a:solidFill>
            <a:srgbClr val="FBFECE"/>
          </a:solidFill>
          <a:ln w="12700" algn="ctr">
            <a:solidFill>
              <a:schemeClr val="tx2"/>
            </a:solidFill>
            <a:round/>
            <a:headEnd/>
            <a:tailEnd/>
          </a:ln>
        </p:spPr>
        <p:txBody>
          <a:bodyPr anchor="ctr"/>
          <a:lstStyle/>
          <a:p>
            <a:pPr>
              <a:defRPr/>
            </a:pPr>
            <a:r>
              <a:rPr lang="en-US" sz="1400" dirty="0"/>
              <a:t>The default color coding is:</a:t>
            </a:r>
          </a:p>
          <a:p>
            <a:pPr>
              <a:buFont typeface="Arial" pitchFamily="34" charset="0"/>
              <a:buChar char="•"/>
              <a:defRPr/>
            </a:pPr>
            <a:r>
              <a:rPr lang="en-US" sz="1400" dirty="0"/>
              <a:t> </a:t>
            </a:r>
            <a:r>
              <a:rPr lang="en-US" sz="1400" b="1" dirty="0">
                <a:solidFill>
                  <a:srgbClr val="00B050"/>
                </a:solidFill>
              </a:rPr>
              <a:t>in green:  On Time</a:t>
            </a:r>
          </a:p>
          <a:p>
            <a:pPr>
              <a:tabLst>
                <a:tab pos="989013" algn="l"/>
              </a:tabLst>
              <a:defRPr/>
            </a:pPr>
            <a:r>
              <a:rPr lang="en-US" sz="1400" dirty="0"/>
              <a:t>	more than 7 days to complete the To Do</a:t>
            </a:r>
          </a:p>
          <a:p>
            <a:pPr>
              <a:buFont typeface="Arial" pitchFamily="34" charset="0"/>
              <a:buChar char="•"/>
              <a:defRPr/>
            </a:pPr>
            <a:r>
              <a:rPr lang="en-US" sz="1400" dirty="0"/>
              <a:t> </a:t>
            </a:r>
            <a:r>
              <a:rPr lang="en-US" sz="1400" b="1" dirty="0">
                <a:solidFill>
                  <a:srgbClr val="FFC000"/>
                </a:solidFill>
              </a:rPr>
              <a:t>in yellow: In Jeopardy</a:t>
            </a:r>
          </a:p>
          <a:p>
            <a:pPr>
              <a:tabLst>
                <a:tab pos="989013" algn="l"/>
              </a:tabLst>
              <a:defRPr/>
            </a:pPr>
            <a:r>
              <a:rPr lang="en-US" sz="1400" dirty="0"/>
              <a:t>	between 1 and 7 days to complete To Do</a:t>
            </a:r>
          </a:p>
          <a:p>
            <a:pPr>
              <a:buFont typeface="Arial" pitchFamily="34" charset="0"/>
              <a:buChar char="•"/>
              <a:defRPr/>
            </a:pPr>
            <a:r>
              <a:rPr lang="en-US" sz="1400" dirty="0"/>
              <a:t> </a:t>
            </a:r>
            <a:r>
              <a:rPr lang="en-US" sz="1400" b="1" dirty="0">
                <a:solidFill>
                  <a:srgbClr val="FF0000"/>
                </a:solidFill>
              </a:rPr>
              <a:t>in red:      Overdue</a:t>
            </a:r>
          </a:p>
          <a:p>
            <a:pPr marL="989013" indent="-989013">
              <a:tabLst>
                <a:tab pos="989013" algn="l"/>
              </a:tabLst>
              <a:defRPr/>
            </a:pPr>
            <a:r>
              <a:rPr lang="en-US" sz="1400" dirty="0"/>
              <a:t>	either the deadline has passed or it is due today) to complete To Do</a:t>
            </a:r>
            <a:endParaRPr lang="en-GB" sz="1400" dirty="0">
              <a:cs typeface="Arial" pitchFamily="34" charset="0"/>
              <a:sym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up)">
                                      <p:cBhvr>
                                        <p:cTn id="1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8" grpId="0" animBg="1"/>
      <p:bldP spid="1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9"/>
          <p:cNvSpPr>
            <a:spLocks noGrp="1"/>
          </p:cNvSpPr>
          <p:nvPr>
            <p:ph type="title"/>
          </p:nvPr>
        </p:nvSpPr>
        <p:spPr bwMode="auto">
          <a:noFill/>
          <a:ln>
            <a:miter lim="800000"/>
            <a:headEnd/>
            <a:tailEnd/>
          </a:ln>
        </p:spPr>
        <p:txBody>
          <a:bodyPr vert="horz" wrap="square" lIns="91440" tIns="45720" rIns="91440" bIns="45720" numCol="1" compatLnSpc="1">
            <a:prstTxWarp prst="textNoShape">
              <a:avLst/>
            </a:prstTxWarp>
          </a:bodyPr>
          <a:lstStyle/>
          <a:p>
            <a:r>
              <a:rPr lang="fr-FR" dirty="0" smtClean="0">
                <a:latin typeface="Arial" pitchFamily="34" charset="0"/>
              </a:rPr>
              <a:t>MOBILE INTELLIGENCE MODULES</a:t>
            </a:r>
            <a:endParaRPr lang="en-US" dirty="0" smtClean="0">
              <a:latin typeface="Arial" pitchFamily="34" charset="0"/>
            </a:endParaRPr>
          </a:p>
        </p:txBody>
      </p:sp>
      <p:pic>
        <p:nvPicPr>
          <p:cNvPr id="1026" name="Picture 2"/>
          <p:cNvPicPr>
            <a:picLocks noChangeAspect="1" noChangeArrowheads="1"/>
          </p:cNvPicPr>
          <p:nvPr/>
        </p:nvPicPr>
        <p:blipFill>
          <a:blip r:embed="rId3"/>
          <a:srcRect/>
          <a:stretch>
            <a:fillRect/>
          </a:stretch>
        </p:blipFill>
        <p:spPr bwMode="auto">
          <a:xfrm>
            <a:off x="592078" y="1518505"/>
            <a:ext cx="7045444" cy="4114800"/>
          </a:xfrm>
          <a:prstGeom prst="rect">
            <a:avLst/>
          </a:prstGeom>
          <a:noFill/>
          <a:ln w="9525">
            <a:noFill/>
            <a:miter lim="800000"/>
            <a:headEnd/>
            <a:tailEnd/>
          </a:ln>
        </p:spPr>
      </p:pic>
      <p:sp>
        <p:nvSpPr>
          <p:cNvPr id="9" name="Rounded Rectangular Callout 8"/>
          <p:cNvSpPr/>
          <p:nvPr/>
        </p:nvSpPr>
        <p:spPr bwMode="auto">
          <a:xfrm>
            <a:off x="7670036" y="2082800"/>
            <a:ext cx="1435864" cy="1270000"/>
          </a:xfrm>
          <a:prstGeom prst="wedgeRoundRectCallout">
            <a:avLst>
              <a:gd name="adj1" fmla="val -54626"/>
              <a:gd name="adj2" fmla="val 97212"/>
              <a:gd name="adj3" fmla="val 16667"/>
            </a:avLst>
          </a:prstGeom>
          <a:solidFill>
            <a:schemeClr val="accent5">
              <a:lumMod val="20000"/>
              <a:lumOff val="80000"/>
            </a:schemeClr>
          </a:solidFill>
          <a:ln w="12700" algn="ctr">
            <a:solidFill>
              <a:schemeClr val="tx2"/>
            </a:solidFill>
            <a:round/>
            <a:headEnd/>
            <a:tailEnd/>
          </a:ln>
        </p:spPr>
        <p:txBody>
          <a:bodyPr wrap="square" rtlCol="0" anchor="t" anchorCtr="0"/>
          <a:lstStyle/>
          <a:p>
            <a:pPr algn="ctr"/>
            <a:r>
              <a:rPr lang="en-US" sz="1200" dirty="0" smtClean="0"/>
              <a:t>    Available </a:t>
            </a:r>
            <a:r>
              <a:rPr lang="en-US" sz="1200" dirty="0" smtClean="0">
                <a:solidFill>
                  <a:schemeClr val="accent6"/>
                </a:solidFill>
              </a:rPr>
              <a:t>without internet connection</a:t>
            </a:r>
          </a:p>
          <a:p>
            <a:pPr algn="ctr"/>
            <a:r>
              <a:rPr lang="en-US" sz="1200" dirty="0" smtClean="0"/>
              <a:t>    Only available </a:t>
            </a:r>
            <a:r>
              <a:rPr lang="en-US" sz="1200" dirty="0" smtClean="0">
                <a:solidFill>
                  <a:schemeClr val="accent6"/>
                </a:solidFill>
              </a:rPr>
              <a:t>with an internet connection</a:t>
            </a:r>
          </a:p>
          <a:p>
            <a:endParaRPr lang="en-US" sz="1400" dirty="0"/>
          </a:p>
        </p:txBody>
      </p:sp>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68328" y="2204305"/>
            <a:ext cx="163160" cy="160553"/>
          </a:xfrm>
          <a:prstGeom prst="rect">
            <a:avLst/>
          </a:prstGeom>
        </p:spPr>
      </p:pic>
      <p:pic>
        <p:nvPicPr>
          <p:cNvPr id="11" name="Picture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68328" y="2753917"/>
            <a:ext cx="170879" cy="148782"/>
          </a:xfrm>
          <a:prstGeom prst="rect">
            <a:avLst/>
          </a:prstGeom>
        </p:spPr>
      </p:pic>
      <p:sp>
        <p:nvSpPr>
          <p:cNvPr id="8" name="Rounded Rectangular Callout 7"/>
          <p:cNvSpPr/>
          <p:nvPr/>
        </p:nvSpPr>
        <p:spPr bwMode="auto">
          <a:xfrm>
            <a:off x="304800" y="5715000"/>
            <a:ext cx="1295400" cy="609600"/>
          </a:xfrm>
          <a:prstGeom prst="wedgeRoundRectCallout">
            <a:avLst>
              <a:gd name="adj1" fmla="val 55038"/>
              <a:gd name="adj2" fmla="val -70179"/>
              <a:gd name="adj3" fmla="val 16667"/>
            </a:avLst>
          </a:prstGeom>
          <a:solidFill>
            <a:schemeClr val="accent5">
              <a:lumMod val="20000"/>
              <a:lumOff val="80000"/>
            </a:schemeClr>
          </a:solidFill>
          <a:ln w="12700" algn="ctr">
            <a:solidFill>
              <a:schemeClr val="tx2"/>
            </a:solidFill>
            <a:round/>
            <a:headEnd/>
            <a:tailEnd/>
          </a:ln>
        </p:spPr>
        <p:txBody>
          <a:bodyPr wrap="square" rtlCol="0" anchor="t" anchorCtr="0"/>
          <a:lstStyle/>
          <a:p>
            <a:pPr algn="ctr"/>
            <a:r>
              <a:rPr lang="en-US" sz="1200" dirty="0" smtClean="0">
                <a:solidFill>
                  <a:schemeClr val="accent6"/>
                </a:solidFill>
              </a:rPr>
              <a:t>Functionalities available </a:t>
            </a:r>
          </a:p>
          <a:p>
            <a:pPr algn="ctr"/>
            <a:r>
              <a:rPr lang="en-US" sz="1200" dirty="0" smtClean="0"/>
              <a:t>per MI versions</a:t>
            </a:r>
            <a:endParaRPr lang="en-US" sz="1200" dirty="0"/>
          </a:p>
        </p:txBody>
      </p:sp>
      <p:sp>
        <p:nvSpPr>
          <p:cNvPr id="12" name="Rounded Rectangular Callout 11"/>
          <p:cNvSpPr/>
          <p:nvPr/>
        </p:nvSpPr>
        <p:spPr bwMode="auto">
          <a:xfrm>
            <a:off x="1752600" y="5867400"/>
            <a:ext cx="1524000" cy="457200"/>
          </a:xfrm>
          <a:prstGeom prst="wedgeRoundRectCallout">
            <a:avLst>
              <a:gd name="adj1" fmla="val 61478"/>
              <a:gd name="adj2" fmla="val -106290"/>
              <a:gd name="adj3" fmla="val 16667"/>
            </a:avLst>
          </a:prstGeom>
          <a:solidFill>
            <a:schemeClr val="accent5">
              <a:lumMod val="20000"/>
              <a:lumOff val="80000"/>
            </a:schemeClr>
          </a:solidFill>
          <a:ln w="12700" algn="ctr">
            <a:solidFill>
              <a:schemeClr val="tx2"/>
            </a:solidFill>
            <a:round/>
            <a:headEnd/>
            <a:tailEnd/>
          </a:ln>
        </p:spPr>
        <p:txBody>
          <a:bodyPr wrap="square" rtlCol="0" anchor="t" anchorCtr="0"/>
          <a:lstStyle/>
          <a:p>
            <a:pPr algn="ctr"/>
            <a:r>
              <a:rPr lang="en-US" sz="1200" dirty="0" smtClean="0"/>
              <a:t>List </a:t>
            </a:r>
            <a:r>
              <a:rPr lang="en-US" sz="1200" dirty="0" smtClean="0">
                <a:solidFill>
                  <a:schemeClr val="accent6"/>
                </a:solidFill>
              </a:rPr>
              <a:t>of MI Platform capabilities</a:t>
            </a:r>
            <a:endParaRPr lang="en-US" sz="1200" dirty="0">
              <a:solidFill>
                <a:schemeClr val="accent6"/>
              </a:solidFill>
            </a:endParaRPr>
          </a:p>
        </p:txBody>
      </p:sp>
      <p:sp>
        <p:nvSpPr>
          <p:cNvPr id="14" name="Rounded Rectangular Callout 13"/>
          <p:cNvSpPr/>
          <p:nvPr/>
        </p:nvSpPr>
        <p:spPr bwMode="auto">
          <a:xfrm>
            <a:off x="3378200" y="5867400"/>
            <a:ext cx="1524000" cy="457200"/>
          </a:xfrm>
          <a:prstGeom prst="wedgeRoundRectCallout">
            <a:avLst>
              <a:gd name="adj1" fmla="val 15406"/>
              <a:gd name="adj2" fmla="val -103513"/>
              <a:gd name="adj3" fmla="val 16667"/>
            </a:avLst>
          </a:prstGeom>
          <a:solidFill>
            <a:schemeClr val="accent5">
              <a:lumMod val="20000"/>
              <a:lumOff val="80000"/>
            </a:schemeClr>
          </a:solidFill>
          <a:ln w="12700" algn="ctr">
            <a:solidFill>
              <a:schemeClr val="tx2"/>
            </a:solidFill>
            <a:round/>
            <a:headEnd/>
            <a:tailEnd/>
          </a:ln>
        </p:spPr>
        <p:txBody>
          <a:bodyPr wrap="square" rtlCol="0" anchor="t" anchorCtr="0"/>
          <a:lstStyle/>
          <a:p>
            <a:pPr algn="ctr"/>
            <a:r>
              <a:rPr lang="en-US" sz="1200" dirty="0" smtClean="0"/>
              <a:t>List of</a:t>
            </a:r>
            <a:r>
              <a:rPr lang="en-US" sz="1200" dirty="0" smtClean="0">
                <a:solidFill>
                  <a:schemeClr val="accent6"/>
                </a:solidFill>
              </a:rPr>
              <a:t> MI reports</a:t>
            </a:r>
            <a:endParaRPr lang="en-US" sz="1200" dirty="0" smtClean="0"/>
          </a:p>
          <a:p>
            <a:pPr algn="ctr"/>
            <a:r>
              <a:rPr lang="fr-FR" sz="1200" dirty="0" smtClean="0"/>
              <a:t>(« out of the box »)</a:t>
            </a:r>
            <a:endParaRPr lang="en-US" sz="1200" dirty="0"/>
          </a:p>
        </p:txBody>
      </p:sp>
      <p:sp>
        <p:nvSpPr>
          <p:cNvPr id="15" name="Rounded Rectangular Callout 14"/>
          <p:cNvSpPr/>
          <p:nvPr/>
        </p:nvSpPr>
        <p:spPr bwMode="auto">
          <a:xfrm>
            <a:off x="4978400" y="5715000"/>
            <a:ext cx="1879600" cy="685800"/>
          </a:xfrm>
          <a:prstGeom prst="wedgeRoundRectCallout">
            <a:avLst>
              <a:gd name="adj1" fmla="val -36261"/>
              <a:gd name="adj2" fmla="val -63109"/>
              <a:gd name="adj3" fmla="val 16667"/>
            </a:avLst>
          </a:prstGeom>
          <a:solidFill>
            <a:schemeClr val="accent5">
              <a:lumMod val="20000"/>
              <a:lumOff val="80000"/>
            </a:schemeClr>
          </a:solidFill>
          <a:ln w="12700" algn="ctr">
            <a:solidFill>
              <a:schemeClr val="tx2"/>
            </a:solidFill>
            <a:round/>
            <a:headEnd/>
            <a:tailEnd/>
          </a:ln>
        </p:spPr>
        <p:txBody>
          <a:bodyPr wrap="square" rtlCol="0" anchor="t" anchorCtr="0"/>
          <a:lstStyle/>
          <a:p>
            <a:pPr algn="ctr"/>
            <a:r>
              <a:rPr lang="en-US" sz="1200" dirty="0" smtClean="0"/>
              <a:t>List of </a:t>
            </a:r>
            <a:r>
              <a:rPr lang="en-US" sz="1200" dirty="0" smtClean="0">
                <a:solidFill>
                  <a:schemeClr val="accent6"/>
                </a:solidFill>
              </a:rPr>
              <a:t>devices &amp; versions compatibilities</a:t>
            </a:r>
          </a:p>
          <a:p>
            <a:pPr algn="ctr"/>
            <a:r>
              <a:rPr lang="en-US" sz="1200" dirty="0" smtClean="0"/>
              <a:t>(since MI 6)</a:t>
            </a:r>
            <a:endParaRPr lang="en-US" sz="1200" dirty="0"/>
          </a:p>
        </p:txBody>
      </p:sp>
      <p:sp>
        <p:nvSpPr>
          <p:cNvPr id="16" name="Rounded Rectangular Callout 15"/>
          <p:cNvSpPr/>
          <p:nvPr/>
        </p:nvSpPr>
        <p:spPr bwMode="auto">
          <a:xfrm>
            <a:off x="7080588" y="5715000"/>
            <a:ext cx="1847512" cy="685800"/>
          </a:xfrm>
          <a:prstGeom prst="wedgeRoundRectCallout">
            <a:avLst>
              <a:gd name="adj1" fmla="val -39698"/>
              <a:gd name="adj2" fmla="val -64961"/>
              <a:gd name="adj3" fmla="val 16667"/>
            </a:avLst>
          </a:prstGeom>
          <a:solidFill>
            <a:schemeClr val="accent5">
              <a:lumMod val="20000"/>
              <a:lumOff val="80000"/>
            </a:schemeClr>
          </a:solidFill>
          <a:ln w="12700" algn="ctr">
            <a:solidFill>
              <a:schemeClr val="tx2"/>
            </a:solidFill>
            <a:round/>
            <a:headEnd/>
            <a:tailEnd/>
          </a:ln>
        </p:spPr>
        <p:txBody>
          <a:bodyPr wrap="square" rtlCol="0" anchor="t" anchorCtr="0"/>
          <a:lstStyle/>
          <a:p>
            <a:pPr algn="ctr"/>
            <a:r>
              <a:rPr lang="en-US" sz="1200" dirty="0" smtClean="0"/>
              <a:t>List of </a:t>
            </a:r>
            <a:r>
              <a:rPr lang="en-US" sz="1200" dirty="0" smtClean="0">
                <a:solidFill>
                  <a:schemeClr val="accent6"/>
                </a:solidFill>
              </a:rPr>
              <a:t>devices &amp; versions compatibilities</a:t>
            </a:r>
          </a:p>
          <a:p>
            <a:pPr algn="ctr"/>
            <a:r>
              <a:rPr lang="en-US" sz="1200" dirty="0" smtClean="0"/>
              <a:t>(up to MI 5.3)</a:t>
            </a:r>
            <a:endParaRPr lang="en-US" sz="1200" dirty="0"/>
          </a:p>
        </p:txBody>
      </p:sp>
      <p:sp>
        <p:nvSpPr>
          <p:cNvPr id="17" name="TextBox 16"/>
          <p:cNvSpPr txBox="1"/>
          <p:nvPr/>
        </p:nvSpPr>
        <p:spPr>
          <a:xfrm>
            <a:off x="304800" y="1066800"/>
            <a:ext cx="7027922" cy="369332"/>
          </a:xfrm>
          <a:prstGeom prst="rect">
            <a:avLst/>
          </a:prstGeom>
          <a:noFill/>
        </p:spPr>
        <p:txBody>
          <a:bodyPr wrap="square" rtlCol="0">
            <a:spAutoFit/>
          </a:bodyPr>
          <a:lstStyle/>
          <a:p>
            <a:r>
              <a:rPr lang="en-US" dirty="0" smtClean="0">
                <a:solidFill>
                  <a:schemeClr val="tx1">
                    <a:lumMod val="50000"/>
                  </a:schemeClr>
                </a:solidFill>
              </a:rPr>
              <a:t>This document is available on </a:t>
            </a:r>
            <a:r>
              <a:rPr lang="fr-FR" dirty="0" smtClean="0">
                <a:hlinkClick r:id="rId6"/>
              </a:rPr>
              <a:t>Intraone</a:t>
            </a:r>
            <a:endParaRPr lang="en-US" dirty="0"/>
          </a:p>
        </p:txBody>
      </p:sp>
      <p:sp>
        <p:nvSpPr>
          <p:cNvPr id="18" name="Rounded Rectangular Callout 17"/>
          <p:cNvSpPr/>
          <p:nvPr/>
        </p:nvSpPr>
        <p:spPr bwMode="auto">
          <a:xfrm>
            <a:off x="152400" y="2334817"/>
            <a:ext cx="1061720" cy="294083"/>
          </a:xfrm>
          <a:prstGeom prst="wedgeRoundRectCallout">
            <a:avLst>
              <a:gd name="adj1" fmla="val -2353"/>
              <a:gd name="adj2" fmla="val 150066"/>
              <a:gd name="adj3" fmla="val 16667"/>
            </a:avLst>
          </a:prstGeom>
          <a:solidFill>
            <a:schemeClr val="accent5">
              <a:lumMod val="20000"/>
              <a:lumOff val="80000"/>
            </a:schemeClr>
          </a:solidFill>
          <a:ln w="12700" algn="ctr">
            <a:solidFill>
              <a:schemeClr val="tx2"/>
            </a:solidFill>
            <a:round/>
            <a:headEnd/>
            <a:tailEnd/>
          </a:ln>
        </p:spPr>
        <p:txBody>
          <a:bodyPr wrap="square" rtlCol="0" anchor="t" anchorCtr="0"/>
          <a:lstStyle/>
          <a:p>
            <a:pPr algn="ctr"/>
            <a:r>
              <a:rPr lang="en-US" sz="1200" dirty="0" smtClean="0"/>
              <a:t>MI Modules</a:t>
            </a:r>
            <a:endParaRPr lang="en-US" sz="1200" dirty="0"/>
          </a:p>
        </p:txBody>
      </p:sp>
      <p:sp>
        <p:nvSpPr>
          <p:cNvPr id="19" name="Rounded Rectangular Callout 18"/>
          <p:cNvSpPr/>
          <p:nvPr/>
        </p:nvSpPr>
        <p:spPr bwMode="auto">
          <a:xfrm>
            <a:off x="228600" y="3352799"/>
            <a:ext cx="985520" cy="274320"/>
          </a:xfrm>
          <a:prstGeom prst="wedgeRoundRectCallout">
            <a:avLst>
              <a:gd name="adj1" fmla="val 33192"/>
              <a:gd name="adj2" fmla="val -144215"/>
              <a:gd name="adj3" fmla="val 16667"/>
            </a:avLst>
          </a:prstGeom>
          <a:solidFill>
            <a:schemeClr val="accent5">
              <a:lumMod val="20000"/>
              <a:lumOff val="80000"/>
            </a:schemeClr>
          </a:solidFill>
          <a:ln w="12700" algn="ctr">
            <a:solidFill>
              <a:schemeClr val="tx2"/>
            </a:solidFill>
            <a:round/>
            <a:headEnd/>
            <a:tailEnd/>
          </a:ln>
        </p:spPr>
        <p:txBody>
          <a:bodyPr wrap="square" rtlCol="0" anchor="t" anchorCtr="0"/>
          <a:lstStyle/>
          <a:p>
            <a:pPr algn="ctr"/>
            <a:r>
              <a:rPr lang="en-US" sz="1200" dirty="0" smtClean="0"/>
              <a:t>Features</a:t>
            </a:r>
            <a:endParaRPr lang="en-US" sz="1200" dirty="0"/>
          </a:p>
        </p:txBody>
      </p:sp>
      <p:sp>
        <p:nvSpPr>
          <p:cNvPr id="20" name="Rounded Rectangular Callout 19"/>
          <p:cNvSpPr/>
          <p:nvPr/>
        </p:nvSpPr>
        <p:spPr bwMode="auto">
          <a:xfrm>
            <a:off x="55880" y="4013200"/>
            <a:ext cx="1197864" cy="457200"/>
          </a:xfrm>
          <a:prstGeom prst="wedgeRoundRectCallout">
            <a:avLst>
              <a:gd name="adj1" fmla="val 54560"/>
              <a:gd name="adj2" fmla="val -116437"/>
              <a:gd name="adj3" fmla="val 16667"/>
            </a:avLst>
          </a:prstGeom>
          <a:solidFill>
            <a:schemeClr val="accent5">
              <a:lumMod val="20000"/>
              <a:lumOff val="80000"/>
            </a:schemeClr>
          </a:solidFill>
          <a:ln w="12700" algn="ctr">
            <a:solidFill>
              <a:schemeClr val="tx2"/>
            </a:solidFill>
            <a:round/>
            <a:headEnd/>
            <a:tailEnd/>
          </a:ln>
        </p:spPr>
        <p:txBody>
          <a:bodyPr wrap="square" rtlCol="0" anchor="t" anchorCtr="0"/>
          <a:lstStyle/>
          <a:p>
            <a:pPr algn="ctr"/>
            <a:r>
              <a:rPr lang="en-US" sz="1200" dirty="0" smtClean="0"/>
              <a:t>Details of Functionalities</a:t>
            </a:r>
            <a:endParaRPr lang="en-US" sz="1200" dirty="0"/>
          </a:p>
        </p:txBody>
      </p:sp>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6" name="Picture 2"/>
          <p:cNvPicPr>
            <a:picLocks noChangeAspect="1" noChangeArrowheads="1"/>
          </p:cNvPicPr>
          <p:nvPr/>
        </p:nvPicPr>
        <p:blipFill>
          <a:blip r:embed="rId3"/>
          <a:srcRect/>
          <a:stretch>
            <a:fillRect/>
          </a:stretch>
        </p:blipFill>
        <p:spPr bwMode="auto">
          <a:xfrm>
            <a:off x="838200" y="1814513"/>
            <a:ext cx="5803900" cy="4433887"/>
          </a:xfrm>
          <a:prstGeom prst="rect">
            <a:avLst/>
          </a:prstGeom>
          <a:noFill/>
          <a:ln w="9525">
            <a:noFill/>
            <a:miter lim="800000"/>
            <a:headEnd/>
            <a:tailEnd/>
          </a:ln>
        </p:spPr>
      </p:pic>
      <p:sp>
        <p:nvSpPr>
          <p:cNvPr id="82947" name="Title 3"/>
          <p:cNvSpPr>
            <a:spLocks noGrp="1"/>
          </p:cNvSpPr>
          <p:nvPr>
            <p:ph type="title"/>
          </p:nvPr>
        </p:nvSpPr>
        <p:spPr bwMode="auto">
          <a:noFill/>
          <a:ln>
            <a:miter lim="800000"/>
            <a:headEnd/>
            <a:tailEnd/>
          </a:ln>
        </p:spPr>
        <p:txBody>
          <a:bodyPr vert="horz" wrap="square" lIns="91440" tIns="45720" rIns="91440" bIns="45720" numCol="1" compatLnSpc="1">
            <a:prstTxWarp prst="textNoShape">
              <a:avLst/>
            </a:prstTxWarp>
          </a:bodyPr>
          <a:lstStyle/>
          <a:p>
            <a:pPr eaLnBrk="1" hangingPunct="1"/>
            <a:r>
              <a:rPr lang="fr-FR" dirty="0" smtClean="0">
                <a:latin typeface="Arial" pitchFamily="34" charset="0"/>
                <a:cs typeface="Arial" pitchFamily="34" charset="0"/>
                <a:sym typeface="Arial" pitchFamily="34" charset="0"/>
              </a:rPr>
              <a:t>MI TOUCH </a:t>
            </a:r>
            <a:r>
              <a:rPr lang="en-US" dirty="0" smtClean="0">
                <a:latin typeface="Arial" pitchFamily="34" charset="0"/>
              </a:rPr>
              <a:t>– </a:t>
            </a:r>
            <a:r>
              <a:rPr lang="fr-FR" dirty="0" smtClean="0">
                <a:latin typeface="Arial" pitchFamily="34" charset="0"/>
                <a:cs typeface="Arial" pitchFamily="34" charset="0"/>
                <a:sym typeface="Arial" pitchFamily="34" charset="0"/>
              </a:rPr>
              <a:t>TO DO</a:t>
            </a:r>
            <a:endParaRPr lang="fr-FR" dirty="0" smtClean="0">
              <a:latin typeface="Arial" pitchFamily="34" charset="0"/>
            </a:endParaRPr>
          </a:p>
        </p:txBody>
      </p:sp>
      <p:sp>
        <p:nvSpPr>
          <p:cNvPr id="8" name="Rectangle à coins arrondis 3"/>
          <p:cNvSpPr>
            <a:spLocks noChangeArrowheads="1"/>
          </p:cNvSpPr>
          <p:nvPr/>
        </p:nvSpPr>
        <p:spPr bwMode="auto">
          <a:xfrm>
            <a:off x="6858000" y="2286000"/>
            <a:ext cx="2209800" cy="1066800"/>
          </a:xfrm>
          <a:prstGeom prst="wedgeRoundRectCallout">
            <a:avLst>
              <a:gd name="adj1" fmla="val -79500"/>
              <a:gd name="adj2" fmla="val -55065"/>
              <a:gd name="adj3" fmla="val 16667"/>
            </a:avLst>
          </a:prstGeom>
          <a:solidFill>
            <a:srgbClr val="FBFECE"/>
          </a:solidFill>
          <a:ln w="12700" algn="ctr">
            <a:solidFill>
              <a:schemeClr val="tx2"/>
            </a:solidFill>
            <a:round/>
            <a:headEnd/>
            <a:tailEnd/>
          </a:ln>
        </p:spPr>
        <p:txBody>
          <a:bodyPr anchor="ctr"/>
          <a:lstStyle/>
          <a:p>
            <a:r>
              <a:rPr lang="en-US" sz="1200"/>
              <a:t>Tapping on the </a:t>
            </a:r>
            <a:r>
              <a:rPr lang="en-US" sz="1200" b="1"/>
              <a:t>Link</a:t>
            </a:r>
            <a:r>
              <a:rPr lang="en-US" sz="1200"/>
              <a:t> button, it opens a pop up allowing to access to the associated function.</a:t>
            </a:r>
          </a:p>
        </p:txBody>
      </p:sp>
      <p:sp>
        <p:nvSpPr>
          <p:cNvPr id="82949" name="Rectangle 8"/>
          <p:cNvSpPr>
            <a:spLocks noChangeArrowheads="1"/>
          </p:cNvSpPr>
          <p:nvPr/>
        </p:nvSpPr>
        <p:spPr bwMode="auto">
          <a:xfrm>
            <a:off x="152400" y="985838"/>
            <a:ext cx="8991600" cy="830262"/>
          </a:xfrm>
          <a:prstGeom prst="rect">
            <a:avLst/>
          </a:prstGeom>
          <a:noFill/>
          <a:ln w="9525">
            <a:noFill/>
            <a:miter lim="800000"/>
            <a:headEnd/>
            <a:tailEnd/>
          </a:ln>
        </p:spPr>
        <p:txBody>
          <a:bodyPr>
            <a:spAutoFit/>
          </a:bodyPr>
          <a:lstStyle/>
          <a:p>
            <a:pPr marL="342900" indent="-342900">
              <a:spcBef>
                <a:spcPct val="20000"/>
              </a:spcBef>
              <a:buFontTx/>
              <a:buBlip>
                <a:blip r:embed="rId4"/>
              </a:buBlip>
            </a:pPr>
            <a:r>
              <a:rPr lang="en-GB" sz="2400" b="1" dirty="0">
                <a:solidFill>
                  <a:schemeClr val="tx1">
                    <a:lumMod val="50000"/>
                  </a:schemeClr>
                </a:solidFill>
              </a:rPr>
              <a:t>A To Do can be associated with a MI Touch function (when it was created within a customer profile, a call...).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2"/>
          <p:cNvSpPr txBox="1">
            <a:spLocks/>
          </p:cNvSpPr>
          <p:nvPr/>
        </p:nvSpPr>
        <p:spPr bwMode="auto">
          <a:xfrm>
            <a:off x="720725" y="1066800"/>
            <a:ext cx="7966075" cy="4343400"/>
          </a:xfrm>
          <a:prstGeom prst="rect">
            <a:avLst/>
          </a:prstGeom>
          <a:ln>
            <a:miter lim="800000"/>
            <a:headEnd/>
            <a:tailEnd/>
          </a:ln>
        </p:spPr>
        <p:txBody>
          <a:bodyPr/>
          <a:lstStyle/>
          <a:p>
            <a:pPr marL="342900" indent="-342900" algn="just" eaLnBrk="0" hangingPunct="0">
              <a:spcBef>
                <a:spcPct val="20000"/>
              </a:spcBef>
              <a:defRPr/>
            </a:pPr>
            <a:endParaRPr lang="en-US" sz="2000" b="1" dirty="0">
              <a:solidFill>
                <a:schemeClr val="bg2">
                  <a:lumMod val="50000"/>
                </a:schemeClr>
              </a:solidFill>
              <a:latin typeface="Arial" charset="0"/>
              <a:ea typeface="ＭＳ Ｐゴシック" pitchFamily="-107" charset="-128"/>
              <a:cs typeface="ＭＳ Ｐゴシック" pitchFamily="-107" charset="-128"/>
            </a:endParaRPr>
          </a:p>
        </p:txBody>
      </p:sp>
      <p:sp>
        <p:nvSpPr>
          <p:cNvPr id="92163" name="Title 3"/>
          <p:cNvSpPr>
            <a:spLocks noGrp="1"/>
          </p:cNvSpPr>
          <p:nvPr>
            <p:ph type="title"/>
          </p:nvPr>
        </p:nvSpPr>
        <p:spPr bwMode="auto">
          <a:xfrm>
            <a:off x="152400" y="0"/>
            <a:ext cx="8534400" cy="990600"/>
          </a:xfrm>
          <a:noFill/>
          <a:ln>
            <a:miter lim="800000"/>
            <a:headEnd/>
            <a:tailEnd/>
          </a:ln>
        </p:spPr>
        <p:txBody>
          <a:bodyPr vert="horz" wrap="square" lIns="91440" tIns="45720" rIns="91440" bIns="45720" numCol="1" compatLnSpc="1">
            <a:prstTxWarp prst="textNoShape">
              <a:avLst/>
            </a:prstTxWarp>
          </a:bodyPr>
          <a:lstStyle/>
          <a:p>
            <a:r>
              <a:rPr lang="fr-FR" smtClean="0">
                <a:latin typeface="Arial" pitchFamily="34" charset="0"/>
                <a:cs typeface="Arial" pitchFamily="34" charset="0"/>
                <a:sym typeface="Arial" pitchFamily="34" charset="0"/>
              </a:rPr>
              <a:t>MI TOUCH </a:t>
            </a:r>
            <a:r>
              <a:rPr lang="en-US" smtClean="0">
                <a:latin typeface="Arial" pitchFamily="34" charset="0"/>
              </a:rPr>
              <a:t>– C</a:t>
            </a:r>
            <a:r>
              <a:rPr lang="fr-FR" smtClean="0">
                <a:latin typeface="Arial" pitchFamily="34" charset="0"/>
                <a:cs typeface="Arial" pitchFamily="34" charset="0"/>
                <a:sym typeface="Arial" pitchFamily="34" charset="0"/>
              </a:rPr>
              <a:t>ALL</a:t>
            </a:r>
            <a:endParaRPr lang="en-US" smtClean="0">
              <a:latin typeface="Arial" pitchFamily="34" charset="0"/>
            </a:endParaRPr>
          </a:p>
        </p:txBody>
      </p:sp>
      <p:pic>
        <p:nvPicPr>
          <p:cNvPr id="92164" name="Picture 3"/>
          <p:cNvPicPr>
            <a:picLocks noChangeAspect="1" noChangeArrowheads="1"/>
          </p:cNvPicPr>
          <p:nvPr/>
        </p:nvPicPr>
        <p:blipFill>
          <a:blip r:embed="rId3"/>
          <a:srcRect t="80702" r="67171" b="6834"/>
          <a:stretch>
            <a:fillRect/>
          </a:stretch>
        </p:blipFill>
        <p:spPr bwMode="auto">
          <a:xfrm>
            <a:off x="4819650" y="3352800"/>
            <a:ext cx="4057650" cy="1155700"/>
          </a:xfrm>
          <a:prstGeom prst="rect">
            <a:avLst/>
          </a:prstGeom>
          <a:noFill/>
          <a:ln w="9525">
            <a:noFill/>
            <a:miter lim="800000"/>
            <a:headEnd/>
            <a:tailEnd/>
          </a:ln>
        </p:spPr>
      </p:pic>
      <p:sp>
        <p:nvSpPr>
          <p:cNvPr id="10" name="Content Placeholder 2"/>
          <p:cNvSpPr txBox="1">
            <a:spLocks/>
          </p:cNvSpPr>
          <p:nvPr/>
        </p:nvSpPr>
        <p:spPr bwMode="auto">
          <a:xfrm>
            <a:off x="873125" y="990600"/>
            <a:ext cx="7966075" cy="4343400"/>
          </a:xfrm>
          <a:prstGeom prst="rect">
            <a:avLst/>
          </a:prstGeom>
          <a:ln>
            <a:miter lim="800000"/>
            <a:headEnd/>
            <a:tailEnd/>
          </a:ln>
        </p:spPr>
        <p:txBody>
          <a:bodyPr/>
          <a:lstStyle/>
          <a:p>
            <a:pPr marL="342900" indent="-342900" algn="just" eaLnBrk="0" hangingPunct="0">
              <a:spcBef>
                <a:spcPct val="20000"/>
              </a:spcBef>
              <a:buFontTx/>
              <a:buBlip>
                <a:blip r:embed="rId4"/>
              </a:buBlip>
              <a:defRPr/>
            </a:pPr>
            <a:r>
              <a:rPr lang="en-US" sz="2000" b="1" dirty="0">
                <a:solidFill>
                  <a:schemeClr val="tx1">
                    <a:lumMod val="50000"/>
                  </a:schemeClr>
                </a:solidFill>
                <a:latin typeface="Arial" charset="0"/>
                <a:ea typeface="ＭＳ Ｐゴシック" pitchFamily="-107" charset="-128"/>
                <a:cs typeface="ＭＳ Ｐゴシック" pitchFamily="-107" charset="-128"/>
              </a:rPr>
              <a:t>Calls can be created from different places using MI Touch:</a:t>
            </a:r>
          </a:p>
        </p:txBody>
      </p:sp>
      <p:pic>
        <p:nvPicPr>
          <p:cNvPr id="92166" name="Picture 2"/>
          <p:cNvPicPr>
            <a:picLocks noChangeAspect="1" noChangeArrowheads="1"/>
          </p:cNvPicPr>
          <p:nvPr/>
        </p:nvPicPr>
        <p:blipFill>
          <a:blip r:embed="rId5"/>
          <a:srcRect t="2872" r="3134" b="60745"/>
          <a:stretch>
            <a:fillRect/>
          </a:stretch>
        </p:blipFill>
        <p:spPr bwMode="auto">
          <a:xfrm>
            <a:off x="152400" y="1524000"/>
            <a:ext cx="6172200" cy="1738312"/>
          </a:xfrm>
          <a:prstGeom prst="rect">
            <a:avLst/>
          </a:prstGeom>
          <a:noFill/>
          <a:ln w="9525">
            <a:noFill/>
            <a:miter lim="800000"/>
            <a:headEnd/>
            <a:tailEnd/>
          </a:ln>
        </p:spPr>
      </p:pic>
      <p:sp>
        <p:nvSpPr>
          <p:cNvPr id="11" name="Rectangle à coins arrondis 4"/>
          <p:cNvSpPr>
            <a:spLocks noChangeArrowheads="1"/>
          </p:cNvSpPr>
          <p:nvPr/>
        </p:nvSpPr>
        <p:spPr bwMode="auto">
          <a:xfrm>
            <a:off x="6172200" y="2159000"/>
            <a:ext cx="1695450" cy="533400"/>
          </a:xfrm>
          <a:prstGeom prst="wedgeRoundRectCallout">
            <a:avLst>
              <a:gd name="adj1" fmla="val -78856"/>
              <a:gd name="adj2" fmla="val -13051"/>
              <a:gd name="adj3" fmla="val 16667"/>
            </a:avLst>
          </a:prstGeom>
          <a:solidFill>
            <a:srgbClr val="FBFECE"/>
          </a:solidFill>
          <a:ln w="12700" algn="ctr">
            <a:solidFill>
              <a:schemeClr val="tx2"/>
            </a:solidFill>
            <a:round/>
            <a:headEnd/>
            <a:tailEnd/>
          </a:ln>
        </p:spPr>
        <p:txBody>
          <a:bodyPr anchor="ctr"/>
          <a:lstStyle/>
          <a:p>
            <a:pPr>
              <a:buClr>
                <a:srgbClr val="6600CC"/>
              </a:buClr>
            </a:pPr>
            <a:r>
              <a:rPr lang="en-US" sz="1400">
                <a:cs typeface="Arial" pitchFamily="34" charset="0"/>
                <a:sym typeface="Arial" pitchFamily="34" charset="0"/>
              </a:rPr>
              <a:t>From the Search</a:t>
            </a:r>
          </a:p>
        </p:txBody>
      </p:sp>
      <p:sp>
        <p:nvSpPr>
          <p:cNvPr id="12" name="Rectangle à coins arrondis 4"/>
          <p:cNvSpPr>
            <a:spLocks noChangeArrowheads="1"/>
          </p:cNvSpPr>
          <p:nvPr/>
        </p:nvSpPr>
        <p:spPr bwMode="auto">
          <a:xfrm>
            <a:off x="1981200" y="3581400"/>
            <a:ext cx="1704975" cy="533400"/>
          </a:xfrm>
          <a:prstGeom prst="wedgeRoundRectCallout">
            <a:avLst>
              <a:gd name="adj1" fmla="val 128315"/>
              <a:gd name="adj2" fmla="val -25843"/>
              <a:gd name="adj3" fmla="val 16667"/>
            </a:avLst>
          </a:prstGeom>
          <a:solidFill>
            <a:srgbClr val="FBFECE"/>
          </a:solidFill>
          <a:ln w="12700" algn="ctr">
            <a:solidFill>
              <a:schemeClr val="tx2"/>
            </a:solidFill>
            <a:round/>
            <a:headEnd/>
            <a:tailEnd/>
          </a:ln>
        </p:spPr>
        <p:txBody>
          <a:bodyPr anchor="ctr"/>
          <a:lstStyle/>
          <a:p>
            <a:pPr>
              <a:buClr>
                <a:srgbClr val="6600CC"/>
              </a:buClr>
            </a:pPr>
            <a:r>
              <a:rPr lang="en-US" sz="1400">
                <a:cs typeface="Arial" pitchFamily="34" charset="0"/>
                <a:sym typeface="Arial" pitchFamily="34" charset="0"/>
              </a:rPr>
              <a:t>From the Customer Profile</a:t>
            </a:r>
          </a:p>
        </p:txBody>
      </p:sp>
      <p:pic>
        <p:nvPicPr>
          <p:cNvPr id="9" name="Picture 5"/>
          <p:cNvPicPr>
            <a:picLocks noChangeAspect="1" noChangeArrowheads="1"/>
          </p:cNvPicPr>
          <p:nvPr/>
        </p:nvPicPr>
        <p:blipFill>
          <a:blip r:embed="rId6"/>
          <a:srcRect t="2530" b="54913"/>
          <a:stretch>
            <a:fillRect/>
          </a:stretch>
        </p:blipFill>
        <p:spPr bwMode="auto">
          <a:xfrm>
            <a:off x="228600" y="4621213"/>
            <a:ext cx="5576888" cy="1779587"/>
          </a:xfrm>
          <a:prstGeom prst="rect">
            <a:avLst/>
          </a:prstGeom>
          <a:noFill/>
          <a:ln w="9525">
            <a:noFill/>
            <a:miter lim="800000"/>
            <a:headEnd/>
            <a:tailEnd/>
          </a:ln>
        </p:spPr>
      </p:pic>
      <p:sp>
        <p:nvSpPr>
          <p:cNvPr id="13" name="Rectangle à coins arrondis 4"/>
          <p:cNvSpPr>
            <a:spLocks noChangeArrowheads="1"/>
          </p:cNvSpPr>
          <p:nvPr/>
        </p:nvSpPr>
        <p:spPr bwMode="auto">
          <a:xfrm>
            <a:off x="6156325" y="5207000"/>
            <a:ext cx="1692275" cy="533400"/>
          </a:xfrm>
          <a:prstGeom prst="wedgeRoundRectCallout">
            <a:avLst>
              <a:gd name="adj1" fmla="val -83921"/>
              <a:gd name="adj2" fmla="val 107208"/>
              <a:gd name="adj3" fmla="val 16667"/>
            </a:avLst>
          </a:prstGeom>
          <a:solidFill>
            <a:srgbClr val="FBFECE"/>
          </a:solidFill>
          <a:ln w="12700" algn="ctr">
            <a:solidFill>
              <a:schemeClr val="tx2"/>
            </a:solidFill>
            <a:round/>
            <a:headEnd/>
            <a:tailEnd/>
          </a:ln>
        </p:spPr>
        <p:txBody>
          <a:bodyPr anchor="ctr"/>
          <a:lstStyle/>
          <a:p>
            <a:pPr>
              <a:buClr>
                <a:srgbClr val="6600CC"/>
              </a:buClr>
            </a:pPr>
            <a:r>
              <a:rPr lang="en-US" sz="1400">
                <a:cs typeface="Arial" pitchFamily="34" charset="0"/>
                <a:sym typeface="Arial" pitchFamily="34" charset="0"/>
              </a:rPr>
              <a:t>From the Planner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down)">
                                      <p:cBhvr>
                                        <p:cTn id="11" dur="500"/>
                                        <p:tgtEl>
                                          <p:spTgt spid="12"/>
                                        </p:tgtEl>
                                      </p:cBhvr>
                                    </p:animEffect>
                                  </p:childTnLst>
                                </p:cTn>
                              </p:par>
                            </p:childTnLst>
                          </p:cTn>
                        </p:par>
                        <p:par>
                          <p:cTn id="12" fill="hold">
                            <p:stCondLst>
                              <p:cond delay="1000"/>
                            </p:stCondLst>
                            <p:childTnLst>
                              <p:par>
                                <p:cTn id="13" presetID="22" presetClass="entr" presetSubtype="4"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down)">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210" name="Picture 2"/>
          <p:cNvPicPr>
            <a:picLocks noChangeAspect="1" noChangeArrowheads="1"/>
          </p:cNvPicPr>
          <p:nvPr/>
        </p:nvPicPr>
        <p:blipFill>
          <a:blip r:embed="rId3"/>
          <a:srcRect b="18277"/>
          <a:stretch>
            <a:fillRect/>
          </a:stretch>
        </p:blipFill>
        <p:spPr bwMode="auto">
          <a:xfrm>
            <a:off x="1143000" y="1763713"/>
            <a:ext cx="6197600" cy="3798887"/>
          </a:xfrm>
          <a:prstGeom prst="rect">
            <a:avLst/>
          </a:prstGeom>
          <a:noFill/>
          <a:ln w="9525">
            <a:noFill/>
            <a:miter lim="800000"/>
            <a:headEnd/>
            <a:tailEnd/>
          </a:ln>
        </p:spPr>
      </p:pic>
      <p:sp>
        <p:nvSpPr>
          <p:cNvPr id="14" name="Content Placeholder 2"/>
          <p:cNvSpPr txBox="1">
            <a:spLocks/>
          </p:cNvSpPr>
          <p:nvPr/>
        </p:nvSpPr>
        <p:spPr bwMode="auto">
          <a:xfrm>
            <a:off x="720725" y="1066800"/>
            <a:ext cx="7966075" cy="4343400"/>
          </a:xfrm>
          <a:prstGeom prst="rect">
            <a:avLst/>
          </a:prstGeom>
          <a:ln>
            <a:miter lim="800000"/>
            <a:headEnd/>
            <a:tailEnd/>
          </a:ln>
        </p:spPr>
        <p:txBody>
          <a:bodyPr/>
          <a:lstStyle/>
          <a:p>
            <a:pPr marL="342900" indent="-342900" algn="just" eaLnBrk="0" hangingPunct="0">
              <a:spcBef>
                <a:spcPct val="20000"/>
              </a:spcBef>
              <a:buFontTx/>
              <a:buBlip>
                <a:blip r:embed="rId4"/>
              </a:buBlip>
              <a:defRPr/>
            </a:pPr>
            <a:r>
              <a:rPr lang="en-US" sz="2000" b="1" dirty="0">
                <a:solidFill>
                  <a:schemeClr val="tx1">
                    <a:lumMod val="50000"/>
                  </a:schemeClr>
                </a:solidFill>
                <a:latin typeface="Arial" charset="0"/>
                <a:ea typeface="ＭＳ Ｐゴシック" pitchFamily="-107" charset="-128"/>
                <a:cs typeface="ＭＳ Ｐゴシック" pitchFamily="-107" charset="-128"/>
              </a:rPr>
              <a:t>It is also possible to convert an Appointment into a Call</a:t>
            </a:r>
          </a:p>
        </p:txBody>
      </p:sp>
      <p:sp>
        <p:nvSpPr>
          <p:cNvPr id="94212" name="Title 3"/>
          <p:cNvSpPr>
            <a:spLocks noGrp="1"/>
          </p:cNvSpPr>
          <p:nvPr>
            <p:ph type="title"/>
          </p:nvPr>
        </p:nvSpPr>
        <p:spPr bwMode="auto">
          <a:xfrm>
            <a:off x="152400" y="0"/>
            <a:ext cx="8534400" cy="990600"/>
          </a:xfrm>
          <a:noFill/>
          <a:ln>
            <a:miter lim="800000"/>
            <a:headEnd/>
            <a:tailEnd/>
          </a:ln>
        </p:spPr>
        <p:txBody>
          <a:bodyPr vert="horz" wrap="square" lIns="91440" tIns="45720" rIns="91440" bIns="45720" numCol="1" compatLnSpc="1">
            <a:prstTxWarp prst="textNoShape">
              <a:avLst/>
            </a:prstTxWarp>
          </a:bodyPr>
          <a:lstStyle/>
          <a:p>
            <a:r>
              <a:rPr lang="fr-FR" smtClean="0">
                <a:latin typeface="Arial" pitchFamily="34" charset="0"/>
                <a:cs typeface="Arial" pitchFamily="34" charset="0"/>
                <a:sym typeface="Arial" pitchFamily="34" charset="0"/>
              </a:rPr>
              <a:t>MI TOUCH </a:t>
            </a:r>
            <a:r>
              <a:rPr lang="en-US" smtClean="0">
                <a:latin typeface="Arial" pitchFamily="34" charset="0"/>
              </a:rPr>
              <a:t>– C</a:t>
            </a:r>
            <a:r>
              <a:rPr lang="fr-FR" smtClean="0">
                <a:latin typeface="Arial" pitchFamily="34" charset="0"/>
                <a:cs typeface="Arial" pitchFamily="34" charset="0"/>
                <a:sym typeface="Arial" pitchFamily="34" charset="0"/>
              </a:rPr>
              <a:t>ALL</a:t>
            </a:r>
            <a:endParaRPr lang="en-US" smtClean="0">
              <a:latin typeface="Arial" pitchFamily="34" charset="0"/>
            </a:endParaRPr>
          </a:p>
        </p:txBody>
      </p:sp>
      <p:sp>
        <p:nvSpPr>
          <p:cNvPr id="8" name="Rectangle 7"/>
          <p:cNvSpPr/>
          <p:nvPr/>
        </p:nvSpPr>
        <p:spPr>
          <a:xfrm>
            <a:off x="4735512" y="4267200"/>
            <a:ext cx="446088" cy="228600"/>
          </a:xfrm>
          <a:prstGeom prst="rect">
            <a:avLst/>
          </a:prstGeom>
          <a:noFill/>
          <a:ln w="38100">
            <a:solidFill>
              <a:srgbClr val="E0218A"/>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Espace réservé du contenu 2"/>
          <p:cNvSpPr>
            <a:spLocks noGrp="1"/>
          </p:cNvSpPr>
          <p:nvPr>
            <p:ph idx="1"/>
          </p:nvPr>
        </p:nvSpPr>
        <p:spPr bwMode="auto">
          <a:xfrm>
            <a:off x="76200" y="1143000"/>
            <a:ext cx="8763000" cy="5334000"/>
          </a:xfrm>
          <a:noFill/>
          <a:ln>
            <a:miter lim="800000"/>
            <a:headEnd/>
            <a:tailEnd/>
          </a:ln>
        </p:spPr>
        <p:txBody>
          <a:bodyPr vert="horz" wrap="square" lIns="91440" tIns="45720" rIns="0" bIns="45720" numCol="1" anchor="t" anchorCtr="0" compatLnSpc="1">
            <a:prstTxWarp prst="textNoShape">
              <a:avLst/>
            </a:prstTxWarp>
          </a:bodyPr>
          <a:lstStyle/>
          <a:p>
            <a:pPr lvl="0"/>
            <a:r>
              <a:rPr lang="fr-FR" sz="2000" dirty="0" smtClean="0">
                <a:solidFill>
                  <a:srgbClr val="000000"/>
                </a:solidFill>
              </a:rPr>
              <a:t>Advanced </a:t>
            </a:r>
            <a:r>
              <a:rPr lang="fr-FR" sz="2000" dirty="0" err="1" smtClean="0">
                <a:solidFill>
                  <a:srgbClr val="000000"/>
                </a:solidFill>
              </a:rPr>
              <a:t>Detailing</a:t>
            </a:r>
            <a:r>
              <a:rPr lang="fr-FR" sz="2000" dirty="0" smtClean="0">
                <a:solidFill>
                  <a:srgbClr val="000000"/>
                </a:solidFill>
              </a:rPr>
              <a:t> (CLM) </a:t>
            </a:r>
            <a:r>
              <a:rPr lang="fr-FR" sz="2000" dirty="0" err="1" smtClean="0">
                <a:solidFill>
                  <a:srgbClr val="000000"/>
                </a:solidFill>
              </a:rPr>
              <a:t>is</a:t>
            </a:r>
            <a:r>
              <a:rPr lang="fr-FR" sz="2000" dirty="0" smtClean="0">
                <a:solidFill>
                  <a:srgbClr val="000000"/>
                </a:solidFill>
              </a:rPr>
              <a:t> a module </a:t>
            </a:r>
            <a:r>
              <a:rPr lang="fr-FR" sz="2000" dirty="0" err="1" smtClean="0">
                <a:solidFill>
                  <a:srgbClr val="000000"/>
                </a:solidFill>
              </a:rPr>
              <a:t>allowing</a:t>
            </a:r>
            <a:r>
              <a:rPr lang="fr-FR" sz="2000" dirty="0" smtClean="0">
                <a:solidFill>
                  <a:srgbClr val="000000"/>
                </a:solidFill>
              </a:rPr>
              <a:t> the reps to deal </a:t>
            </a:r>
            <a:r>
              <a:rPr lang="fr-FR" sz="2000" dirty="0" err="1" smtClean="0">
                <a:solidFill>
                  <a:srgbClr val="000000"/>
                </a:solidFill>
              </a:rPr>
              <a:t>with</a:t>
            </a:r>
            <a:r>
              <a:rPr lang="fr-FR" sz="2000" dirty="0" smtClean="0">
                <a:solidFill>
                  <a:srgbClr val="000000"/>
                </a:solidFill>
              </a:rPr>
              <a:t> </a:t>
            </a:r>
            <a:r>
              <a:rPr lang="fr-FR" sz="2000" dirty="0" err="1" smtClean="0">
                <a:solidFill>
                  <a:srgbClr val="000000"/>
                </a:solidFill>
              </a:rPr>
              <a:t>multimedia</a:t>
            </a:r>
            <a:r>
              <a:rPr lang="fr-FR" sz="2000" dirty="0" smtClean="0">
                <a:solidFill>
                  <a:srgbClr val="000000"/>
                </a:solidFill>
              </a:rPr>
              <a:t> </a:t>
            </a:r>
            <a:r>
              <a:rPr lang="fr-FR" sz="2000" dirty="0" err="1" smtClean="0">
                <a:solidFill>
                  <a:srgbClr val="000000"/>
                </a:solidFill>
              </a:rPr>
              <a:t>presentations</a:t>
            </a:r>
            <a:r>
              <a:rPr lang="fr-FR" sz="2000" dirty="0" smtClean="0">
                <a:solidFill>
                  <a:srgbClr val="000000"/>
                </a:solidFill>
              </a:rPr>
              <a:t> in MI </a:t>
            </a:r>
            <a:r>
              <a:rPr lang="fr-FR" sz="2000" dirty="0" err="1" smtClean="0">
                <a:solidFill>
                  <a:srgbClr val="000000"/>
                </a:solidFill>
              </a:rPr>
              <a:t>Touch</a:t>
            </a:r>
            <a:endParaRPr lang="fr-FR" dirty="0" smtClean="0">
              <a:solidFill>
                <a:srgbClr val="000000"/>
              </a:solidFill>
            </a:endParaRPr>
          </a:p>
          <a:p>
            <a:pPr indent="-228600" algn="just" eaLnBrk="1" hangingPunct="1">
              <a:buSzTx/>
              <a:buBlip>
                <a:blip r:embed="rId3"/>
              </a:buBlip>
            </a:pPr>
            <a:endParaRPr lang="en-US" sz="1400" dirty="0" smtClean="0">
              <a:solidFill>
                <a:srgbClr val="000000"/>
              </a:solidFill>
              <a:latin typeface="Arial" pitchFamily="34" charset="0"/>
              <a:ea typeface="ＭＳ Ｐゴシック"/>
            </a:endParaRPr>
          </a:p>
        </p:txBody>
      </p:sp>
      <p:sp>
        <p:nvSpPr>
          <p:cNvPr id="6" name="Title 2"/>
          <p:cNvSpPr>
            <a:spLocks noGrp="1"/>
          </p:cNvSpPr>
          <p:nvPr>
            <p:ph type="title"/>
          </p:nvPr>
        </p:nvSpPr>
        <p:spPr>
          <a:xfrm>
            <a:off x="304800" y="0"/>
            <a:ext cx="8229600" cy="990600"/>
          </a:xfrm>
        </p:spPr>
        <p:txBody>
          <a:bodyPr/>
          <a:lstStyle/>
          <a:p>
            <a:pPr lvl="0">
              <a:defRPr/>
            </a:pPr>
            <a:r>
              <a:rPr lang="en-US" dirty="0" smtClean="0"/>
              <a:t>Advanced Detailing (CLM)</a:t>
            </a:r>
            <a:endParaRPr lang="en-US" dirty="0"/>
          </a:p>
        </p:txBody>
      </p:sp>
      <p:pic>
        <p:nvPicPr>
          <p:cNvPr id="10" name="Image 3" descr="ipad2_recto_newcolor150dpi.png"/>
          <p:cNvPicPr>
            <a:picLocks noChangeAspect="1"/>
          </p:cNvPicPr>
          <p:nvPr/>
        </p:nvPicPr>
        <p:blipFill>
          <a:blip r:embed="rId4" cstate="print"/>
          <a:srcRect r="1222"/>
          <a:stretch>
            <a:fillRect/>
          </a:stretch>
        </p:blipFill>
        <p:spPr bwMode="auto">
          <a:xfrm>
            <a:off x="6876256" y="2460070"/>
            <a:ext cx="2024652" cy="1095434"/>
          </a:xfrm>
          <a:prstGeom prst="rect">
            <a:avLst/>
          </a:prstGeom>
          <a:noFill/>
          <a:ln w="9525">
            <a:noFill/>
            <a:miter lim="800000"/>
            <a:headEnd/>
            <a:tailEnd/>
          </a:ln>
        </p:spPr>
      </p:pic>
      <p:pic>
        <p:nvPicPr>
          <p:cNvPr id="11" name="Picture 36" descr="C:\Users\jlecoz\Desktop\Icons to Use\business\icons-10.pn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9643" t="22088" r="18482" b="22089"/>
          <a:stretch/>
        </p:blipFill>
        <p:spPr bwMode="auto">
          <a:xfrm>
            <a:off x="7452320" y="3696601"/>
            <a:ext cx="887893" cy="722999"/>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p:cNvSpPr txBox="1"/>
          <p:nvPr/>
        </p:nvSpPr>
        <p:spPr>
          <a:xfrm>
            <a:off x="6876256" y="3402196"/>
            <a:ext cx="1944216" cy="369332"/>
          </a:xfrm>
          <a:prstGeom prst="rect">
            <a:avLst/>
          </a:prstGeom>
          <a:noFill/>
        </p:spPr>
        <p:txBody>
          <a:bodyPr wrap="square" rtlCol="0">
            <a:spAutoFit/>
          </a:bodyPr>
          <a:lstStyle/>
          <a:p>
            <a:pPr algn="ctr"/>
            <a:r>
              <a:rPr lang="fr-FR" b="1" dirty="0" smtClean="0">
                <a:solidFill>
                  <a:srgbClr val="00B0F0"/>
                </a:solidFill>
                <a:ea typeface="+mn-ea"/>
                <a:cs typeface="+mn-cs"/>
              </a:rPr>
              <a:t>MI </a:t>
            </a:r>
            <a:r>
              <a:rPr lang="fr-FR" b="1" dirty="0" err="1" smtClean="0">
                <a:solidFill>
                  <a:srgbClr val="00B0F0"/>
                </a:solidFill>
                <a:ea typeface="+mn-ea"/>
                <a:cs typeface="+mn-cs"/>
              </a:rPr>
              <a:t>Touch</a:t>
            </a:r>
            <a:r>
              <a:rPr lang="fr-FR" b="1" dirty="0" smtClean="0">
                <a:solidFill>
                  <a:srgbClr val="00B0F0"/>
                </a:solidFill>
                <a:ea typeface="+mn-ea"/>
                <a:cs typeface="+mn-cs"/>
              </a:rPr>
              <a:t> Reps</a:t>
            </a:r>
            <a:endParaRPr lang="fr-FR" b="1" dirty="0">
              <a:solidFill>
                <a:srgbClr val="00B0F0"/>
              </a:solidFill>
              <a:ea typeface="+mn-ea"/>
              <a:cs typeface="+mn-cs"/>
            </a:endParaRPr>
          </a:p>
        </p:txBody>
      </p:sp>
      <p:grpSp>
        <p:nvGrpSpPr>
          <p:cNvPr id="16" name="Group 15"/>
          <p:cNvGrpSpPr/>
          <p:nvPr/>
        </p:nvGrpSpPr>
        <p:grpSpPr>
          <a:xfrm>
            <a:off x="422196" y="2062441"/>
            <a:ext cx="6054804" cy="4273495"/>
            <a:chOff x="422196" y="1649637"/>
            <a:chExt cx="6248400" cy="4686300"/>
          </a:xfrm>
        </p:grpSpPr>
        <p:grpSp>
          <p:nvGrpSpPr>
            <p:cNvPr id="2" name="Group 14"/>
            <p:cNvGrpSpPr/>
            <p:nvPr/>
          </p:nvGrpSpPr>
          <p:grpSpPr>
            <a:xfrm>
              <a:off x="422196" y="1649637"/>
              <a:ext cx="6248400" cy="4686300"/>
              <a:chOff x="422196" y="1649637"/>
              <a:chExt cx="6248400" cy="4686300"/>
            </a:xfrm>
          </p:grpSpPr>
          <p:pic>
            <p:nvPicPr>
              <p:cNvPr id="14" name="Picture 13" descr="IMG_0699.png"/>
              <p:cNvPicPr>
                <a:picLocks noChangeAspect="1"/>
              </p:cNvPicPr>
              <p:nvPr/>
            </p:nvPicPr>
            <p:blipFill>
              <a:blip r:embed="rId6"/>
              <a:stretch>
                <a:fillRect/>
              </a:stretch>
            </p:blipFill>
            <p:spPr>
              <a:xfrm>
                <a:off x="422196" y="1649637"/>
                <a:ext cx="6248400" cy="4686300"/>
              </a:xfrm>
              <a:prstGeom prst="rect">
                <a:avLst/>
              </a:prstGeom>
            </p:spPr>
          </p:pic>
          <p:sp>
            <p:nvSpPr>
              <p:cNvPr id="8" name="Rectangle 7"/>
              <p:cNvSpPr/>
              <p:nvPr/>
            </p:nvSpPr>
            <p:spPr>
              <a:xfrm>
                <a:off x="795908" y="5340102"/>
                <a:ext cx="711696" cy="720080"/>
              </a:xfrm>
              <a:prstGeom prst="rect">
                <a:avLst/>
              </a:prstGeom>
              <a:ln w="28575">
                <a:solidFill>
                  <a:srgbClr val="C51D7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solidFill>
                    <a:srgbClr val="3F3F3F"/>
                  </a:solidFill>
                </a:endParaRPr>
              </a:p>
            </p:txBody>
          </p:sp>
        </p:grpSp>
        <p:sp>
          <p:nvSpPr>
            <p:cNvPr id="13" name="Rectangle 12"/>
            <p:cNvSpPr/>
            <p:nvPr/>
          </p:nvSpPr>
          <p:spPr>
            <a:xfrm>
              <a:off x="592460" y="2062442"/>
              <a:ext cx="3446140" cy="822960"/>
            </a:xfrm>
            <a:prstGeom prst="rect">
              <a:avLst/>
            </a:prstGeom>
            <a:ln w="28575">
              <a:solidFill>
                <a:srgbClr val="C51D7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solidFill>
                  <a:srgbClr val="3F3F3F"/>
                </a:solidFill>
              </a:endParaRPr>
            </a:p>
          </p:txBody>
        </p:sp>
        <p:sp>
          <p:nvSpPr>
            <p:cNvPr id="15" name="Rectangle à coins arrondis 4"/>
            <p:cNvSpPr>
              <a:spLocks noChangeArrowheads="1"/>
            </p:cNvSpPr>
            <p:nvPr/>
          </p:nvSpPr>
          <p:spPr bwMode="auto">
            <a:xfrm>
              <a:off x="4572000" y="1830794"/>
              <a:ext cx="1905000" cy="1066800"/>
            </a:xfrm>
            <a:prstGeom prst="wedgeRoundRectCallout">
              <a:avLst>
                <a:gd name="adj1" fmla="val -76206"/>
                <a:gd name="adj2" fmla="val 1060"/>
                <a:gd name="adj3" fmla="val 16667"/>
              </a:avLst>
            </a:prstGeom>
            <a:solidFill>
              <a:srgbClr val="FBFECE"/>
            </a:solidFill>
            <a:ln w="12700" algn="ctr">
              <a:solidFill>
                <a:schemeClr val="tx2"/>
              </a:solidFill>
              <a:round/>
              <a:headEnd/>
              <a:tailEnd/>
            </a:ln>
          </p:spPr>
          <p:txBody>
            <a:bodyPr anchor="ctr"/>
            <a:lstStyle/>
            <a:p>
              <a:pPr>
                <a:buClr>
                  <a:srgbClr val="6600CC"/>
                </a:buClr>
              </a:pPr>
              <a:r>
                <a:rPr lang="en-US" sz="1200" dirty="0" smtClean="0">
                  <a:cs typeface="Arial" pitchFamily="34" charset="0"/>
                  <a:sym typeface="Arial" pitchFamily="34" charset="0"/>
                </a:rPr>
                <a:t>A </a:t>
              </a:r>
              <a:r>
                <a:rPr lang="en-US" sz="1200" b="1" dirty="0" smtClean="0">
                  <a:solidFill>
                    <a:srgbClr val="E0038A"/>
                  </a:solidFill>
                  <a:cs typeface="Arial" pitchFamily="34" charset="0"/>
                  <a:sym typeface="Arial" pitchFamily="34" charset="0"/>
                </a:rPr>
                <a:t>notification</a:t>
              </a:r>
              <a:r>
                <a:rPr lang="en-US" sz="1200" dirty="0" smtClean="0">
                  <a:cs typeface="Arial" pitchFamily="34" charset="0"/>
                  <a:sym typeface="Arial" pitchFamily="34" charset="0"/>
                </a:rPr>
                <a:t> will  inform the user that a </a:t>
              </a:r>
              <a:r>
                <a:rPr lang="en-US" sz="1200" b="1" dirty="0" smtClean="0">
                  <a:solidFill>
                    <a:srgbClr val="E0038A"/>
                  </a:solidFill>
                  <a:cs typeface="Arial" pitchFamily="34" charset="0"/>
                  <a:sym typeface="Arial" pitchFamily="34" charset="0"/>
                </a:rPr>
                <a:t>new presentation is available</a:t>
              </a:r>
              <a:endParaRPr lang="en-US" sz="1200" b="1" dirty="0">
                <a:solidFill>
                  <a:srgbClr val="E0038A"/>
                </a:solidFill>
                <a:cs typeface="Arial" pitchFamily="34" charset="0"/>
                <a:sym typeface="Arial" pitchFamily="34" charset="0"/>
              </a:endParaRPr>
            </a:p>
          </p:txBody>
        </p:sp>
      </p:grpSp>
    </p:spTree>
  </p:cSld>
  <p:clrMapOvr>
    <a:masterClrMapping/>
  </p:clrMapOvr>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Espace réservé du contenu 2"/>
          <p:cNvSpPr>
            <a:spLocks noGrp="1"/>
          </p:cNvSpPr>
          <p:nvPr>
            <p:ph idx="1"/>
          </p:nvPr>
        </p:nvSpPr>
        <p:spPr bwMode="auto">
          <a:xfrm>
            <a:off x="76200" y="1143000"/>
            <a:ext cx="8763000" cy="5334000"/>
          </a:xfrm>
          <a:noFill/>
          <a:ln>
            <a:miter lim="800000"/>
            <a:headEnd/>
            <a:tailEnd/>
          </a:ln>
        </p:spPr>
        <p:txBody>
          <a:bodyPr vert="horz" wrap="square" lIns="91440" tIns="45720" rIns="0" bIns="45720" numCol="1" anchor="t" anchorCtr="0" compatLnSpc="1">
            <a:prstTxWarp prst="textNoShape">
              <a:avLst/>
            </a:prstTxWarp>
          </a:bodyPr>
          <a:lstStyle/>
          <a:p>
            <a:pPr lvl="0"/>
            <a:r>
              <a:rPr lang="en-US" sz="2000" dirty="0" smtClean="0">
                <a:solidFill>
                  <a:srgbClr val="000000"/>
                </a:solidFill>
              </a:rPr>
              <a:t>Tap the icon Presentations to open the module</a:t>
            </a:r>
          </a:p>
          <a:p>
            <a:pPr lvl="0"/>
            <a:endParaRPr lang="en-US" sz="2000" dirty="0" smtClean="0">
              <a:solidFill>
                <a:srgbClr val="000000"/>
              </a:solidFill>
            </a:endParaRPr>
          </a:p>
          <a:p>
            <a:pPr lvl="0"/>
            <a:r>
              <a:rPr lang="en-US" sz="2000" dirty="0" smtClean="0">
                <a:solidFill>
                  <a:srgbClr val="000000"/>
                </a:solidFill>
              </a:rPr>
              <a:t>Field users </a:t>
            </a:r>
            <a:r>
              <a:rPr lang="fr-FR" sz="2000" dirty="0" err="1" smtClean="0">
                <a:solidFill>
                  <a:srgbClr val="000000"/>
                </a:solidFill>
              </a:rPr>
              <a:t>can</a:t>
            </a:r>
            <a:r>
              <a:rPr lang="fr-FR" sz="2000" dirty="0" smtClean="0">
                <a:solidFill>
                  <a:srgbClr val="000000"/>
                </a:solidFill>
              </a:rPr>
              <a:t> </a:t>
            </a:r>
            <a:r>
              <a:rPr lang="fr-FR" sz="2000" dirty="0" err="1" smtClean="0">
                <a:solidFill>
                  <a:srgbClr val="000000"/>
                </a:solidFill>
              </a:rPr>
              <a:t>begin</a:t>
            </a:r>
            <a:r>
              <a:rPr lang="fr-FR" sz="2000" dirty="0" smtClean="0">
                <a:solidFill>
                  <a:srgbClr val="000000"/>
                </a:solidFill>
              </a:rPr>
              <a:t> the </a:t>
            </a:r>
            <a:r>
              <a:rPr lang="fr-FR" sz="2000" dirty="0" err="1" smtClean="0">
                <a:solidFill>
                  <a:srgbClr val="000000"/>
                </a:solidFill>
              </a:rPr>
              <a:t>download</a:t>
            </a:r>
            <a:r>
              <a:rPr lang="fr-FR" sz="2000" dirty="0" smtClean="0">
                <a:solidFill>
                  <a:srgbClr val="000000"/>
                </a:solidFill>
              </a:rPr>
              <a:t> to </a:t>
            </a:r>
            <a:r>
              <a:rPr lang="fr-FR" sz="2000" dirty="0" err="1" smtClean="0">
                <a:solidFill>
                  <a:srgbClr val="000000"/>
                </a:solidFill>
              </a:rPr>
              <a:t>recover</a:t>
            </a:r>
            <a:r>
              <a:rPr lang="fr-FR" sz="2000" dirty="0" smtClean="0">
                <a:solidFill>
                  <a:srgbClr val="000000"/>
                </a:solidFill>
              </a:rPr>
              <a:t> a </a:t>
            </a:r>
            <a:r>
              <a:rPr lang="fr-FR" sz="2000" dirty="0" err="1" smtClean="0">
                <a:solidFill>
                  <a:srgbClr val="000000"/>
                </a:solidFill>
              </a:rPr>
              <a:t>Presentation</a:t>
            </a:r>
            <a:r>
              <a:rPr lang="fr-FR" sz="2000" dirty="0" smtClean="0">
                <a:solidFill>
                  <a:srgbClr val="000000"/>
                </a:solidFill>
              </a:rPr>
              <a:t> on MI </a:t>
            </a:r>
            <a:r>
              <a:rPr lang="fr-FR" sz="2000" dirty="0" err="1" smtClean="0">
                <a:solidFill>
                  <a:srgbClr val="000000"/>
                </a:solidFill>
              </a:rPr>
              <a:t>Touch</a:t>
            </a:r>
            <a:endParaRPr lang="fr-FR" dirty="0" smtClean="0">
              <a:solidFill>
                <a:srgbClr val="000000"/>
              </a:solidFill>
            </a:endParaRPr>
          </a:p>
          <a:p>
            <a:pPr indent="-228600" algn="just" eaLnBrk="1" hangingPunct="1">
              <a:buSzTx/>
              <a:buBlip>
                <a:blip r:embed="rId3"/>
              </a:buBlip>
            </a:pPr>
            <a:endParaRPr lang="en-US" sz="1400" dirty="0" smtClean="0">
              <a:solidFill>
                <a:srgbClr val="000000"/>
              </a:solidFill>
              <a:latin typeface="Arial" pitchFamily="34" charset="0"/>
              <a:ea typeface="ＭＳ Ｐゴシック"/>
            </a:endParaRPr>
          </a:p>
        </p:txBody>
      </p:sp>
      <p:sp>
        <p:nvSpPr>
          <p:cNvPr id="6" name="Title 2"/>
          <p:cNvSpPr>
            <a:spLocks noGrp="1"/>
          </p:cNvSpPr>
          <p:nvPr>
            <p:ph type="title"/>
          </p:nvPr>
        </p:nvSpPr>
        <p:spPr>
          <a:xfrm>
            <a:off x="304800" y="0"/>
            <a:ext cx="8229600" cy="990600"/>
          </a:xfrm>
        </p:spPr>
        <p:txBody>
          <a:bodyPr/>
          <a:lstStyle/>
          <a:p>
            <a:pPr lvl="0">
              <a:defRPr/>
            </a:pPr>
            <a:r>
              <a:rPr lang="en-US" dirty="0" smtClean="0"/>
              <a:t>Advanced Detailing (CLM)</a:t>
            </a:r>
            <a:endParaRPr lang="en-US" dirty="0"/>
          </a:p>
        </p:txBody>
      </p:sp>
      <p:pic>
        <p:nvPicPr>
          <p:cNvPr id="9" name="Picture 2" descr="C:\Users\mring\Documents\1.SolutionDefinition\FutureMIVersions\MI9\AdvDetailing\images_07022013\IMG_0133.PNG"/>
          <p:cNvPicPr>
            <a:picLocks noChangeAspect="1" noChangeArrowheads="1"/>
          </p:cNvPicPr>
          <p:nvPr/>
        </p:nvPicPr>
        <p:blipFill>
          <a:blip r:embed="rId4" cstate="print"/>
          <a:srcRect l="4977" t="77271" r="81632" b="5528"/>
          <a:stretch>
            <a:fillRect/>
          </a:stretch>
        </p:blipFill>
        <p:spPr bwMode="auto">
          <a:xfrm>
            <a:off x="6248400" y="1076325"/>
            <a:ext cx="781050" cy="752475"/>
          </a:xfrm>
          <a:prstGeom prst="rect">
            <a:avLst/>
          </a:prstGeom>
          <a:noFill/>
        </p:spPr>
      </p:pic>
      <p:grpSp>
        <p:nvGrpSpPr>
          <p:cNvPr id="2" name="Group 10"/>
          <p:cNvGrpSpPr/>
          <p:nvPr/>
        </p:nvGrpSpPr>
        <p:grpSpPr>
          <a:xfrm>
            <a:off x="1828800" y="2362199"/>
            <a:ext cx="5791200" cy="4160927"/>
            <a:chOff x="1828800" y="1893977"/>
            <a:chExt cx="6172200" cy="4629150"/>
          </a:xfrm>
        </p:grpSpPr>
        <p:pic>
          <p:nvPicPr>
            <p:cNvPr id="10" name="Picture 9" descr="IMG_0702.JPG"/>
            <p:cNvPicPr>
              <a:picLocks noChangeAspect="1"/>
            </p:cNvPicPr>
            <p:nvPr/>
          </p:nvPicPr>
          <p:blipFill>
            <a:blip r:embed="rId5"/>
            <a:stretch>
              <a:fillRect/>
            </a:stretch>
          </p:blipFill>
          <p:spPr>
            <a:xfrm>
              <a:off x="1828800" y="1893977"/>
              <a:ext cx="6172200" cy="4629150"/>
            </a:xfrm>
            <a:prstGeom prst="rect">
              <a:avLst/>
            </a:prstGeom>
          </p:spPr>
        </p:pic>
        <p:sp>
          <p:nvSpPr>
            <p:cNvPr id="12" name="Rectangle 11"/>
            <p:cNvSpPr/>
            <p:nvPr/>
          </p:nvSpPr>
          <p:spPr>
            <a:xfrm>
              <a:off x="7162601" y="2044224"/>
              <a:ext cx="792088" cy="216024"/>
            </a:xfrm>
            <a:prstGeom prst="rect">
              <a:avLst/>
            </a:prstGeom>
            <a:ln w="28575">
              <a:solidFill>
                <a:srgbClr val="C51D7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solidFill>
                  <a:srgbClr val="3F3F3F"/>
                </a:solidFill>
              </a:endParaRPr>
            </a:p>
          </p:txBody>
        </p:sp>
        <p:sp>
          <p:nvSpPr>
            <p:cNvPr id="16" name="Rectangle 15"/>
            <p:cNvSpPr/>
            <p:nvPr/>
          </p:nvSpPr>
          <p:spPr>
            <a:xfrm>
              <a:off x="4377227" y="3836880"/>
              <a:ext cx="1040110" cy="213344"/>
            </a:xfrm>
            <a:prstGeom prst="rect">
              <a:avLst/>
            </a:prstGeom>
            <a:ln w="28575">
              <a:solidFill>
                <a:srgbClr val="C51D7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solidFill>
                  <a:srgbClr val="3F3F3F"/>
                </a:solidFill>
              </a:endParaRPr>
            </a:p>
          </p:txBody>
        </p:sp>
      </p:grpSp>
    </p:spTree>
  </p:cSld>
  <p:clrMapOvr>
    <a:masterClrMapping/>
  </p:clrMapOv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Espace réservé du contenu 2"/>
          <p:cNvSpPr>
            <a:spLocks noGrp="1"/>
          </p:cNvSpPr>
          <p:nvPr>
            <p:ph idx="1"/>
          </p:nvPr>
        </p:nvSpPr>
        <p:spPr bwMode="auto">
          <a:xfrm>
            <a:off x="304800" y="1143000"/>
            <a:ext cx="8534400" cy="5334000"/>
          </a:xfrm>
          <a:noFill/>
          <a:ln>
            <a:miter lim="800000"/>
            <a:headEnd/>
            <a:tailEnd/>
          </a:ln>
        </p:spPr>
        <p:txBody>
          <a:bodyPr vert="horz" wrap="square" lIns="91440" tIns="45720" rIns="0" bIns="45720" numCol="1" anchor="t" anchorCtr="0" compatLnSpc="1">
            <a:prstTxWarp prst="textNoShape">
              <a:avLst/>
            </a:prstTxWarp>
          </a:bodyPr>
          <a:lstStyle/>
          <a:p>
            <a:pPr lvl="0"/>
            <a:r>
              <a:rPr lang="en-US" sz="2000" dirty="0" smtClean="0">
                <a:solidFill>
                  <a:srgbClr val="000000"/>
                </a:solidFill>
              </a:rPr>
              <a:t>Once the presentation has been downloaded, the user can check some information about it </a:t>
            </a:r>
          </a:p>
          <a:p>
            <a:pPr lvl="0"/>
            <a:endParaRPr lang="fr-FR" dirty="0" smtClean="0">
              <a:solidFill>
                <a:srgbClr val="000000"/>
              </a:solidFill>
            </a:endParaRPr>
          </a:p>
          <a:p>
            <a:pPr lvl="0"/>
            <a:endParaRPr lang="fr-FR" dirty="0" smtClean="0">
              <a:solidFill>
                <a:srgbClr val="000000"/>
              </a:solidFill>
            </a:endParaRPr>
          </a:p>
          <a:p>
            <a:pPr lvl="0"/>
            <a:endParaRPr lang="fr-FR" dirty="0" smtClean="0">
              <a:solidFill>
                <a:srgbClr val="000000"/>
              </a:solidFill>
            </a:endParaRPr>
          </a:p>
          <a:p>
            <a:pPr lvl="0"/>
            <a:endParaRPr lang="fr-FR" dirty="0" smtClean="0">
              <a:solidFill>
                <a:srgbClr val="000000"/>
              </a:solidFill>
            </a:endParaRPr>
          </a:p>
          <a:p>
            <a:pPr lvl="0">
              <a:buNone/>
            </a:pPr>
            <a:endParaRPr lang="fr-FR" dirty="0" smtClean="0">
              <a:solidFill>
                <a:srgbClr val="000000"/>
              </a:solidFill>
            </a:endParaRPr>
          </a:p>
          <a:p>
            <a:pPr lvl="0"/>
            <a:endParaRPr lang="fr-FR" dirty="0" smtClean="0">
              <a:solidFill>
                <a:srgbClr val="000000"/>
              </a:solidFill>
            </a:endParaRPr>
          </a:p>
          <a:p>
            <a:pPr lvl="0"/>
            <a:endParaRPr lang="fr-FR" dirty="0" smtClean="0">
              <a:solidFill>
                <a:srgbClr val="000000"/>
              </a:solidFill>
            </a:endParaRPr>
          </a:p>
          <a:p>
            <a:pPr lvl="0"/>
            <a:endParaRPr lang="fr-FR" dirty="0" smtClean="0">
              <a:solidFill>
                <a:srgbClr val="000000"/>
              </a:solidFill>
            </a:endParaRPr>
          </a:p>
          <a:p>
            <a:pPr indent="-228600" algn="just" eaLnBrk="1" hangingPunct="1">
              <a:buSzTx/>
              <a:buNone/>
            </a:pPr>
            <a:endParaRPr lang="en-US" sz="1400" dirty="0" smtClean="0">
              <a:solidFill>
                <a:srgbClr val="000000"/>
              </a:solidFill>
              <a:latin typeface="Arial" pitchFamily="34" charset="0"/>
              <a:ea typeface="ＭＳ Ｐゴシック"/>
            </a:endParaRPr>
          </a:p>
        </p:txBody>
      </p:sp>
      <p:sp>
        <p:nvSpPr>
          <p:cNvPr id="6" name="Title 2"/>
          <p:cNvSpPr>
            <a:spLocks noGrp="1"/>
          </p:cNvSpPr>
          <p:nvPr>
            <p:ph type="title"/>
          </p:nvPr>
        </p:nvSpPr>
        <p:spPr>
          <a:xfrm>
            <a:off x="304800" y="0"/>
            <a:ext cx="8229600" cy="990600"/>
          </a:xfrm>
        </p:spPr>
        <p:txBody>
          <a:bodyPr/>
          <a:lstStyle/>
          <a:p>
            <a:pPr lvl="0">
              <a:defRPr/>
            </a:pPr>
            <a:r>
              <a:rPr lang="en-US" dirty="0" smtClean="0"/>
              <a:t>Advanced Detailing (CLM)</a:t>
            </a:r>
            <a:endParaRPr lang="en-US" dirty="0"/>
          </a:p>
        </p:txBody>
      </p:sp>
      <p:grpSp>
        <p:nvGrpSpPr>
          <p:cNvPr id="2" name="Group 7"/>
          <p:cNvGrpSpPr/>
          <p:nvPr/>
        </p:nvGrpSpPr>
        <p:grpSpPr>
          <a:xfrm>
            <a:off x="556158" y="1981199"/>
            <a:ext cx="4067726" cy="4342279"/>
            <a:chOff x="556158" y="1981199"/>
            <a:chExt cx="4067726" cy="4342279"/>
          </a:xfrm>
        </p:grpSpPr>
        <p:pic>
          <p:nvPicPr>
            <p:cNvPr id="7" name="Picture 2"/>
            <p:cNvPicPr>
              <a:picLocks noChangeAspect="1" noChangeArrowheads="1"/>
            </p:cNvPicPr>
            <p:nvPr/>
          </p:nvPicPr>
          <p:blipFill>
            <a:blip r:embed="rId3"/>
            <a:srcRect/>
            <a:stretch>
              <a:fillRect/>
            </a:stretch>
          </p:blipFill>
          <p:spPr bwMode="auto">
            <a:xfrm>
              <a:off x="556158" y="1981199"/>
              <a:ext cx="4067726" cy="4342279"/>
            </a:xfrm>
            <a:prstGeom prst="rect">
              <a:avLst/>
            </a:prstGeom>
            <a:noFill/>
            <a:ln w="9525">
              <a:noFill/>
              <a:miter lim="800000"/>
              <a:headEnd/>
              <a:tailEnd/>
            </a:ln>
          </p:spPr>
        </p:pic>
        <p:sp>
          <p:nvSpPr>
            <p:cNvPr id="9" name="Rectangle 8"/>
            <p:cNvSpPr/>
            <p:nvPr/>
          </p:nvSpPr>
          <p:spPr>
            <a:xfrm>
              <a:off x="1772647" y="3884517"/>
              <a:ext cx="274320" cy="274320"/>
            </a:xfrm>
            <a:prstGeom prst="rect">
              <a:avLst/>
            </a:prstGeom>
            <a:ln w="34925">
              <a:solidFill>
                <a:srgbClr val="C51D7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solidFill>
                  <a:prstClr val="black"/>
                </a:solidFill>
              </a:endParaRPr>
            </a:p>
          </p:txBody>
        </p:sp>
      </p:grpSp>
      <p:pic>
        <p:nvPicPr>
          <p:cNvPr id="10" name="Picture 2"/>
          <p:cNvPicPr>
            <a:picLocks noChangeAspect="1" noChangeArrowheads="1"/>
          </p:cNvPicPr>
          <p:nvPr/>
        </p:nvPicPr>
        <p:blipFill>
          <a:blip r:embed="rId4" cstate="print"/>
          <a:srcRect/>
          <a:stretch>
            <a:fillRect/>
          </a:stretch>
        </p:blipFill>
        <p:spPr bwMode="auto">
          <a:xfrm>
            <a:off x="4722241" y="2660201"/>
            <a:ext cx="4116959" cy="2868769"/>
          </a:xfrm>
          <a:prstGeom prst="rect">
            <a:avLst/>
          </a:prstGeom>
          <a:noFill/>
          <a:ln w="9525">
            <a:noFill/>
            <a:miter lim="800000"/>
            <a:headEnd/>
            <a:tailEnd/>
          </a:ln>
        </p:spPr>
      </p:pic>
      <p:sp>
        <p:nvSpPr>
          <p:cNvPr id="11" name="Rectangle 10"/>
          <p:cNvSpPr/>
          <p:nvPr/>
        </p:nvSpPr>
        <p:spPr>
          <a:xfrm>
            <a:off x="5562600" y="4471086"/>
            <a:ext cx="274320" cy="274320"/>
          </a:xfrm>
          <a:prstGeom prst="rect">
            <a:avLst/>
          </a:prstGeom>
          <a:ln w="34925">
            <a:solidFill>
              <a:srgbClr val="C51D7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solidFill>
                <a:prstClr val="black"/>
              </a:solidFill>
            </a:endParaRPr>
          </a:p>
        </p:txBody>
      </p:sp>
      <p:sp>
        <p:nvSpPr>
          <p:cNvPr id="12" name="Rectangle 11"/>
          <p:cNvSpPr/>
          <p:nvPr/>
        </p:nvSpPr>
        <p:spPr>
          <a:xfrm>
            <a:off x="7912443" y="4336809"/>
            <a:ext cx="274320" cy="274320"/>
          </a:xfrm>
          <a:prstGeom prst="rect">
            <a:avLst/>
          </a:prstGeom>
          <a:ln w="34925">
            <a:solidFill>
              <a:srgbClr val="C51D7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solidFill>
                <a:prstClr val="black"/>
              </a:solidFill>
            </a:endParaRPr>
          </a:p>
        </p:txBody>
      </p:sp>
    </p:spTree>
  </p:cSld>
  <p:clrMapOvr>
    <a:masterClrMapping/>
  </p:clrMapOvr>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Espace réservé du contenu 2"/>
          <p:cNvSpPr>
            <a:spLocks noGrp="1"/>
          </p:cNvSpPr>
          <p:nvPr>
            <p:ph idx="1"/>
          </p:nvPr>
        </p:nvSpPr>
        <p:spPr bwMode="auto">
          <a:xfrm>
            <a:off x="304800" y="1143000"/>
            <a:ext cx="8534400" cy="5334000"/>
          </a:xfrm>
          <a:noFill/>
          <a:ln>
            <a:miter lim="800000"/>
            <a:headEnd/>
            <a:tailEnd/>
          </a:ln>
        </p:spPr>
        <p:txBody>
          <a:bodyPr vert="horz" wrap="square" lIns="91440" tIns="45720" rIns="0" bIns="45720" numCol="1" anchor="t" anchorCtr="0" compatLnSpc="1">
            <a:prstTxWarp prst="textNoShape">
              <a:avLst/>
            </a:prstTxWarp>
          </a:bodyPr>
          <a:lstStyle/>
          <a:p>
            <a:pPr lvl="0">
              <a:spcAft>
                <a:spcPts val="1200"/>
              </a:spcAft>
            </a:pPr>
            <a:r>
              <a:rPr lang="fr-FR" sz="2000" dirty="0" smtClean="0">
                <a:solidFill>
                  <a:srgbClr val="000000"/>
                </a:solidFill>
              </a:rPr>
              <a:t>The </a:t>
            </a:r>
            <a:r>
              <a:rPr lang="fr-FR" sz="2000" dirty="0" err="1" smtClean="0">
                <a:solidFill>
                  <a:srgbClr val="000000"/>
                </a:solidFill>
              </a:rPr>
              <a:t>presentation</a:t>
            </a:r>
            <a:r>
              <a:rPr lang="fr-FR" sz="2000" dirty="0" smtClean="0">
                <a:solidFill>
                  <a:srgbClr val="000000"/>
                </a:solidFill>
              </a:rPr>
              <a:t> </a:t>
            </a:r>
            <a:r>
              <a:rPr lang="fr-FR" sz="2000" dirty="0" err="1" smtClean="0">
                <a:solidFill>
                  <a:srgbClr val="000000"/>
                </a:solidFill>
              </a:rPr>
              <a:t>can</a:t>
            </a:r>
            <a:r>
              <a:rPr lang="fr-FR" sz="2000" dirty="0" smtClean="0">
                <a:solidFill>
                  <a:srgbClr val="000000"/>
                </a:solidFill>
              </a:rPr>
              <a:t> </a:t>
            </a:r>
            <a:r>
              <a:rPr lang="fr-FR" sz="2000" dirty="0" err="1" smtClean="0">
                <a:solidFill>
                  <a:srgbClr val="000000"/>
                </a:solidFill>
              </a:rPr>
              <a:t>be</a:t>
            </a:r>
            <a:r>
              <a:rPr lang="fr-FR" sz="2000" dirty="0" smtClean="0">
                <a:solidFill>
                  <a:srgbClr val="000000"/>
                </a:solidFill>
              </a:rPr>
              <a:t> </a:t>
            </a:r>
            <a:r>
              <a:rPr lang="fr-FR" sz="2000" dirty="0" err="1" smtClean="0">
                <a:solidFill>
                  <a:srgbClr val="000000"/>
                </a:solidFill>
              </a:rPr>
              <a:t>played</a:t>
            </a:r>
            <a:r>
              <a:rPr lang="fr-FR" sz="2000" dirty="0" smtClean="0">
                <a:solidFill>
                  <a:srgbClr val="000000"/>
                </a:solidFill>
              </a:rPr>
              <a:t> in front of a Medical Professional or </a:t>
            </a:r>
            <a:r>
              <a:rPr lang="fr-FR" sz="2000" dirty="0" err="1" smtClean="0">
                <a:solidFill>
                  <a:srgbClr val="000000"/>
                </a:solidFill>
              </a:rPr>
              <a:t>previewed</a:t>
            </a:r>
            <a:r>
              <a:rPr lang="fr-FR" sz="2000" dirty="0" smtClean="0">
                <a:solidFill>
                  <a:srgbClr val="000000"/>
                </a:solidFill>
              </a:rPr>
              <a:t> by the user</a:t>
            </a:r>
          </a:p>
          <a:p>
            <a:pPr lvl="0">
              <a:spcAft>
                <a:spcPts val="1200"/>
              </a:spcAft>
            </a:pPr>
            <a:r>
              <a:rPr lang="fr-FR" sz="2000" dirty="0" smtClean="0">
                <a:solidFill>
                  <a:srgbClr val="000000"/>
                </a:solidFill>
              </a:rPr>
              <a:t>The </a:t>
            </a:r>
            <a:r>
              <a:rPr lang="fr-FR" sz="2000" dirty="0" err="1" smtClean="0">
                <a:solidFill>
                  <a:srgbClr val="000000"/>
                </a:solidFill>
              </a:rPr>
              <a:t>preview</a:t>
            </a:r>
            <a:r>
              <a:rPr lang="fr-FR" sz="2000" dirty="0" smtClean="0">
                <a:solidFill>
                  <a:srgbClr val="000000"/>
                </a:solidFill>
              </a:rPr>
              <a:t> </a:t>
            </a:r>
            <a:r>
              <a:rPr lang="fr-FR" sz="2000" dirty="0" err="1" smtClean="0">
                <a:solidFill>
                  <a:srgbClr val="000000"/>
                </a:solidFill>
              </a:rPr>
              <a:t>will</a:t>
            </a:r>
            <a:r>
              <a:rPr lang="fr-FR" sz="2000" dirty="0" smtClean="0">
                <a:solidFill>
                  <a:srgbClr val="000000"/>
                </a:solidFill>
              </a:rPr>
              <a:t> not record data, but </a:t>
            </a:r>
            <a:r>
              <a:rPr lang="fr-FR" sz="2000" dirty="0" err="1" smtClean="0">
                <a:solidFill>
                  <a:srgbClr val="000000"/>
                </a:solidFill>
              </a:rPr>
              <a:t>rather</a:t>
            </a:r>
            <a:r>
              <a:rPr lang="fr-FR" sz="2000" dirty="0" smtClean="0">
                <a:solidFill>
                  <a:srgbClr val="000000"/>
                </a:solidFill>
              </a:rPr>
              <a:t> </a:t>
            </a:r>
            <a:r>
              <a:rPr lang="fr-FR" sz="2000" dirty="0" err="1" smtClean="0">
                <a:solidFill>
                  <a:srgbClr val="000000"/>
                </a:solidFill>
              </a:rPr>
              <a:t>allows</a:t>
            </a:r>
            <a:r>
              <a:rPr lang="fr-FR" sz="2000" dirty="0" smtClean="0">
                <a:solidFill>
                  <a:srgbClr val="000000"/>
                </a:solidFill>
              </a:rPr>
              <a:t> the user to </a:t>
            </a:r>
            <a:r>
              <a:rPr lang="fr-FR" sz="2000" dirty="0" err="1" smtClean="0">
                <a:solidFill>
                  <a:srgbClr val="000000"/>
                </a:solidFill>
              </a:rPr>
              <a:t>become</a:t>
            </a:r>
            <a:r>
              <a:rPr lang="fr-FR" sz="2000" dirty="0" smtClean="0">
                <a:solidFill>
                  <a:srgbClr val="000000"/>
                </a:solidFill>
              </a:rPr>
              <a:t> </a:t>
            </a:r>
            <a:r>
              <a:rPr lang="fr-FR" sz="2000" dirty="0" err="1" smtClean="0">
                <a:solidFill>
                  <a:srgbClr val="000000"/>
                </a:solidFill>
              </a:rPr>
              <a:t>familiar</a:t>
            </a:r>
            <a:r>
              <a:rPr lang="fr-FR" sz="2000" dirty="0" smtClean="0">
                <a:solidFill>
                  <a:srgbClr val="000000"/>
                </a:solidFill>
              </a:rPr>
              <a:t> </a:t>
            </a:r>
            <a:r>
              <a:rPr lang="fr-FR" sz="2000" dirty="0" err="1" smtClean="0">
                <a:solidFill>
                  <a:srgbClr val="000000"/>
                </a:solidFill>
              </a:rPr>
              <a:t>with</a:t>
            </a:r>
            <a:r>
              <a:rPr lang="fr-FR" sz="2000" dirty="0" smtClean="0">
                <a:solidFill>
                  <a:srgbClr val="000000"/>
                </a:solidFill>
              </a:rPr>
              <a:t> the content</a:t>
            </a:r>
          </a:p>
          <a:p>
            <a:pPr lvl="0"/>
            <a:endParaRPr lang="fr-FR" dirty="0" smtClean="0">
              <a:solidFill>
                <a:srgbClr val="000000"/>
              </a:solidFill>
            </a:endParaRPr>
          </a:p>
          <a:p>
            <a:pPr indent="-228600" algn="just" eaLnBrk="1" hangingPunct="1">
              <a:buSzTx/>
              <a:buBlip>
                <a:blip r:embed="rId3"/>
              </a:buBlip>
            </a:pPr>
            <a:endParaRPr lang="en-US" sz="1400" dirty="0" smtClean="0">
              <a:solidFill>
                <a:srgbClr val="000000"/>
              </a:solidFill>
              <a:latin typeface="Arial" pitchFamily="34" charset="0"/>
              <a:ea typeface="ＭＳ Ｐゴシック"/>
            </a:endParaRPr>
          </a:p>
        </p:txBody>
      </p:sp>
      <p:sp>
        <p:nvSpPr>
          <p:cNvPr id="6" name="Title 2"/>
          <p:cNvSpPr>
            <a:spLocks noGrp="1"/>
          </p:cNvSpPr>
          <p:nvPr>
            <p:ph type="title"/>
          </p:nvPr>
        </p:nvSpPr>
        <p:spPr>
          <a:xfrm>
            <a:off x="304800" y="0"/>
            <a:ext cx="8229600" cy="990600"/>
          </a:xfrm>
        </p:spPr>
        <p:txBody>
          <a:bodyPr/>
          <a:lstStyle/>
          <a:p>
            <a:pPr lvl="0">
              <a:defRPr/>
            </a:pPr>
            <a:r>
              <a:rPr lang="en-US" dirty="0" smtClean="0"/>
              <a:t>Advanced Detailing (CLM)</a:t>
            </a:r>
            <a:endParaRPr lang="en-US" dirty="0"/>
          </a:p>
        </p:txBody>
      </p:sp>
      <p:pic>
        <p:nvPicPr>
          <p:cNvPr id="7" name="Picture 6" descr="IMG_0708.JPG"/>
          <p:cNvPicPr>
            <a:picLocks noChangeAspect="1"/>
          </p:cNvPicPr>
          <p:nvPr/>
        </p:nvPicPr>
        <p:blipFill>
          <a:blip r:embed="rId4"/>
          <a:stretch>
            <a:fillRect/>
          </a:stretch>
        </p:blipFill>
        <p:spPr>
          <a:xfrm>
            <a:off x="259497" y="2924943"/>
            <a:ext cx="4267200" cy="3200400"/>
          </a:xfrm>
          <a:prstGeom prst="rect">
            <a:avLst/>
          </a:prstGeom>
        </p:spPr>
      </p:pic>
      <p:pic>
        <p:nvPicPr>
          <p:cNvPr id="8" name="Picture 7" descr="IMG_0709.JPG"/>
          <p:cNvPicPr>
            <a:picLocks noChangeAspect="1"/>
          </p:cNvPicPr>
          <p:nvPr/>
        </p:nvPicPr>
        <p:blipFill>
          <a:blip r:embed="rId5"/>
          <a:stretch>
            <a:fillRect/>
          </a:stretch>
        </p:blipFill>
        <p:spPr>
          <a:xfrm>
            <a:off x="4650258" y="2937792"/>
            <a:ext cx="4267200" cy="3200400"/>
          </a:xfrm>
          <a:prstGeom prst="rect">
            <a:avLst/>
          </a:prstGeom>
        </p:spPr>
      </p:pic>
    </p:spTree>
  </p:cSld>
  <p:clrMapOvr>
    <a:masterClrMapping/>
  </p:clrMapOv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Espace réservé du contenu 2"/>
          <p:cNvSpPr>
            <a:spLocks noGrp="1"/>
          </p:cNvSpPr>
          <p:nvPr>
            <p:ph idx="1"/>
          </p:nvPr>
        </p:nvSpPr>
        <p:spPr bwMode="auto">
          <a:xfrm>
            <a:off x="76200" y="1143000"/>
            <a:ext cx="8763000" cy="5334000"/>
          </a:xfrm>
          <a:noFill/>
          <a:ln>
            <a:miter lim="800000"/>
            <a:headEnd/>
            <a:tailEnd/>
          </a:ln>
        </p:spPr>
        <p:txBody>
          <a:bodyPr vert="horz" wrap="square" lIns="91440" tIns="45720" rIns="0" bIns="45720" numCol="1" anchor="t" anchorCtr="0" compatLnSpc="1">
            <a:prstTxWarp prst="textNoShape">
              <a:avLst/>
            </a:prstTxWarp>
          </a:bodyPr>
          <a:lstStyle/>
          <a:p>
            <a:pPr indent="-228600" algn="just" eaLnBrk="1" hangingPunct="1">
              <a:buSzTx/>
              <a:buBlip>
                <a:blip r:embed="rId3"/>
              </a:buBlip>
            </a:pPr>
            <a:r>
              <a:rPr lang="en-US" sz="2000" dirty="0" smtClean="0">
                <a:solidFill>
                  <a:srgbClr val="000000"/>
                </a:solidFill>
              </a:rPr>
              <a:t>Capturing hidden feedback</a:t>
            </a:r>
          </a:p>
          <a:p>
            <a:pPr indent="-228600" algn="just" eaLnBrk="1" hangingPunct="1">
              <a:buSzTx/>
              <a:buBlip>
                <a:blip r:embed="rId3"/>
              </a:buBlip>
            </a:pPr>
            <a:endParaRPr lang="en-US" dirty="0" smtClean="0">
              <a:solidFill>
                <a:srgbClr val="000000"/>
              </a:solidFill>
            </a:endParaRPr>
          </a:p>
          <a:p>
            <a:pPr indent="-228600" algn="just" eaLnBrk="1" hangingPunct="1">
              <a:buSzTx/>
              <a:buBlip>
                <a:blip r:embed="rId3"/>
              </a:buBlip>
            </a:pPr>
            <a:endParaRPr lang="en-US" dirty="0" smtClean="0">
              <a:solidFill>
                <a:srgbClr val="000000"/>
              </a:solidFill>
            </a:endParaRPr>
          </a:p>
          <a:p>
            <a:pPr indent="-228600" algn="just" eaLnBrk="1" hangingPunct="1">
              <a:buSzTx/>
              <a:buBlip>
                <a:blip r:embed="rId3"/>
              </a:buBlip>
            </a:pPr>
            <a:endParaRPr lang="en-US" dirty="0" smtClean="0">
              <a:solidFill>
                <a:srgbClr val="000000"/>
              </a:solidFill>
            </a:endParaRPr>
          </a:p>
          <a:p>
            <a:pPr indent="-228600" algn="just" eaLnBrk="1" hangingPunct="1">
              <a:buSzTx/>
              <a:buBlip>
                <a:blip r:embed="rId3"/>
              </a:buBlip>
            </a:pPr>
            <a:endParaRPr lang="en-US" dirty="0" smtClean="0">
              <a:solidFill>
                <a:srgbClr val="000000"/>
              </a:solidFill>
            </a:endParaRPr>
          </a:p>
          <a:p>
            <a:pPr indent="-228600" algn="just" eaLnBrk="1" hangingPunct="1">
              <a:buSzTx/>
              <a:buBlip>
                <a:blip r:embed="rId3"/>
              </a:buBlip>
            </a:pPr>
            <a:endParaRPr lang="en-US" dirty="0" smtClean="0">
              <a:solidFill>
                <a:srgbClr val="000000"/>
              </a:solidFill>
            </a:endParaRPr>
          </a:p>
          <a:p>
            <a:pPr indent="-228600" algn="just" eaLnBrk="1" hangingPunct="1">
              <a:buSzTx/>
              <a:buBlip>
                <a:blip r:embed="rId3"/>
              </a:buBlip>
            </a:pPr>
            <a:endParaRPr lang="en-US" dirty="0" smtClean="0">
              <a:solidFill>
                <a:srgbClr val="000000"/>
              </a:solidFill>
            </a:endParaRPr>
          </a:p>
          <a:p>
            <a:pPr indent="-228600" algn="just" eaLnBrk="1" hangingPunct="1">
              <a:buSzTx/>
              <a:buBlip>
                <a:blip r:embed="rId3"/>
              </a:buBlip>
            </a:pPr>
            <a:endParaRPr lang="en-US" dirty="0" smtClean="0">
              <a:solidFill>
                <a:srgbClr val="000000"/>
              </a:solidFill>
            </a:endParaRPr>
          </a:p>
          <a:p>
            <a:pPr indent="-228600" algn="just" eaLnBrk="1" hangingPunct="1">
              <a:buSzTx/>
              <a:buBlip>
                <a:blip r:embed="rId3"/>
              </a:buBlip>
            </a:pPr>
            <a:endParaRPr lang="en-US" dirty="0" smtClean="0">
              <a:solidFill>
                <a:srgbClr val="000000"/>
              </a:solidFill>
            </a:endParaRPr>
          </a:p>
          <a:p>
            <a:pPr indent="-228600" algn="just" eaLnBrk="1" hangingPunct="1">
              <a:buSzTx/>
              <a:buBlip>
                <a:blip r:embed="rId3"/>
              </a:buBlip>
            </a:pPr>
            <a:endParaRPr lang="en-US" dirty="0" smtClean="0">
              <a:solidFill>
                <a:srgbClr val="000000"/>
              </a:solidFill>
            </a:endParaRPr>
          </a:p>
          <a:p>
            <a:pPr indent="-228600" algn="just" eaLnBrk="1" hangingPunct="1">
              <a:buSzTx/>
              <a:buBlip>
                <a:blip r:embed="rId3"/>
              </a:buBlip>
            </a:pPr>
            <a:endParaRPr lang="en-US" dirty="0" smtClean="0">
              <a:solidFill>
                <a:srgbClr val="000000"/>
              </a:solidFill>
            </a:endParaRPr>
          </a:p>
          <a:p>
            <a:pPr indent="-228600" algn="just" eaLnBrk="1" hangingPunct="1">
              <a:buSzTx/>
              <a:buBlip>
                <a:blip r:embed="rId3"/>
              </a:buBlip>
            </a:pPr>
            <a:endParaRPr lang="en-US" dirty="0" smtClean="0">
              <a:solidFill>
                <a:srgbClr val="000000"/>
              </a:solidFill>
            </a:endParaRPr>
          </a:p>
          <a:p>
            <a:pPr indent="-228600" algn="just" eaLnBrk="1" hangingPunct="1">
              <a:buSzTx/>
              <a:buBlip>
                <a:blip r:embed="rId3"/>
              </a:buBlip>
            </a:pPr>
            <a:endParaRPr lang="en-US" dirty="0" smtClean="0">
              <a:solidFill>
                <a:srgbClr val="000000"/>
              </a:solidFill>
            </a:endParaRPr>
          </a:p>
          <a:p>
            <a:pPr lvl="1" indent="-228600" algn="just">
              <a:buSzTx/>
              <a:buBlip>
                <a:blip r:embed="rId3"/>
              </a:buBlip>
            </a:pPr>
            <a:endParaRPr lang="en-US" dirty="0" smtClean="0">
              <a:solidFill>
                <a:srgbClr val="000000"/>
              </a:solidFill>
            </a:endParaRPr>
          </a:p>
          <a:p>
            <a:pPr indent="-228600" algn="just" eaLnBrk="1" hangingPunct="1">
              <a:buSzTx/>
              <a:buBlip>
                <a:blip r:embed="rId3"/>
              </a:buBlip>
            </a:pPr>
            <a:endParaRPr lang="en-US" sz="1600" dirty="0" smtClean="0">
              <a:solidFill>
                <a:srgbClr val="000000"/>
              </a:solidFill>
              <a:latin typeface="Arial" pitchFamily="34" charset="0"/>
              <a:ea typeface="ＭＳ Ｐゴシック"/>
            </a:endParaRPr>
          </a:p>
        </p:txBody>
      </p:sp>
      <p:sp>
        <p:nvSpPr>
          <p:cNvPr id="6" name="Title 2"/>
          <p:cNvSpPr>
            <a:spLocks noGrp="1"/>
          </p:cNvSpPr>
          <p:nvPr>
            <p:ph type="title"/>
          </p:nvPr>
        </p:nvSpPr>
        <p:spPr>
          <a:xfrm>
            <a:off x="304800" y="0"/>
            <a:ext cx="8229600" cy="990600"/>
          </a:xfrm>
        </p:spPr>
        <p:txBody>
          <a:bodyPr/>
          <a:lstStyle/>
          <a:p>
            <a:r>
              <a:rPr lang="en-US" dirty="0" smtClean="0"/>
              <a:t>Advanced Detailing (CLM)</a:t>
            </a:r>
            <a:endParaRPr lang="en-US" dirty="0"/>
          </a:p>
        </p:txBody>
      </p:sp>
      <p:pic>
        <p:nvPicPr>
          <p:cNvPr id="1026" name="Picture 2" descr="C:\Users\mring\Documents\1.SolutionDefinition\FutureMIVersions\MI9\AdvDetailing\images_07022013\11march\IMG_0130.PNG"/>
          <p:cNvPicPr>
            <a:picLocks noChangeAspect="1" noChangeArrowheads="1"/>
          </p:cNvPicPr>
          <p:nvPr/>
        </p:nvPicPr>
        <p:blipFill>
          <a:blip r:embed="rId4" cstate="print"/>
          <a:srcRect/>
          <a:stretch>
            <a:fillRect/>
          </a:stretch>
        </p:blipFill>
        <p:spPr bwMode="auto">
          <a:xfrm>
            <a:off x="395536" y="1755576"/>
            <a:ext cx="5975648" cy="4481736"/>
          </a:xfrm>
          <a:prstGeom prst="rect">
            <a:avLst/>
          </a:prstGeom>
          <a:noFill/>
        </p:spPr>
      </p:pic>
      <p:sp>
        <p:nvSpPr>
          <p:cNvPr id="7" name="Rectangle 6"/>
          <p:cNvSpPr/>
          <p:nvPr/>
        </p:nvSpPr>
        <p:spPr>
          <a:xfrm>
            <a:off x="395536" y="2095500"/>
            <a:ext cx="587077" cy="3781772"/>
          </a:xfrm>
          <a:prstGeom prst="rect">
            <a:avLst/>
          </a:prstGeom>
          <a:ln w="28575">
            <a:solidFill>
              <a:srgbClr val="C51D7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solidFill>
                <a:srgbClr val="3F3F3F"/>
              </a:solidFill>
            </a:endParaRPr>
          </a:p>
        </p:txBody>
      </p:sp>
      <p:grpSp>
        <p:nvGrpSpPr>
          <p:cNvPr id="2" name="Group 10"/>
          <p:cNvGrpSpPr/>
          <p:nvPr/>
        </p:nvGrpSpPr>
        <p:grpSpPr>
          <a:xfrm>
            <a:off x="4953000" y="1813535"/>
            <a:ext cx="3867472" cy="4329354"/>
            <a:chOff x="4953000" y="1813535"/>
            <a:chExt cx="3867472" cy="4329354"/>
          </a:xfrm>
        </p:grpSpPr>
        <p:pic>
          <p:nvPicPr>
            <p:cNvPr id="10" name="Picture 9" descr="IMG_0721.JPG"/>
            <p:cNvPicPr>
              <a:picLocks noChangeAspect="1"/>
            </p:cNvPicPr>
            <p:nvPr/>
          </p:nvPicPr>
          <p:blipFill>
            <a:blip r:embed="rId5"/>
            <a:srcRect l="33001"/>
            <a:stretch>
              <a:fillRect/>
            </a:stretch>
          </p:blipFill>
          <p:spPr>
            <a:xfrm>
              <a:off x="4953000" y="1813535"/>
              <a:ext cx="3867472" cy="4329354"/>
            </a:xfrm>
            <a:prstGeom prst="rect">
              <a:avLst/>
            </a:prstGeom>
          </p:spPr>
        </p:pic>
        <p:sp>
          <p:nvSpPr>
            <p:cNvPr id="12" name="Rectangle 11"/>
            <p:cNvSpPr/>
            <p:nvPr/>
          </p:nvSpPr>
          <p:spPr>
            <a:xfrm>
              <a:off x="7801243" y="4043822"/>
              <a:ext cx="936104" cy="1104528"/>
            </a:xfrm>
            <a:prstGeom prst="rect">
              <a:avLst/>
            </a:prstGeom>
            <a:ln w="28575">
              <a:solidFill>
                <a:srgbClr val="C51D7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solidFill>
                  <a:srgbClr val="3F3F3F"/>
                </a:solidFill>
              </a:endParaRPr>
            </a:p>
          </p:txBody>
        </p:sp>
      </p:grpSp>
      <p:cxnSp>
        <p:nvCxnSpPr>
          <p:cNvPr id="14" name="Straight Arrow Connector 13"/>
          <p:cNvCxnSpPr>
            <a:stCxn id="7" idx="3"/>
          </p:cNvCxnSpPr>
          <p:nvPr/>
        </p:nvCxnSpPr>
        <p:spPr>
          <a:xfrm>
            <a:off x="982613" y="3986386"/>
            <a:ext cx="6818630" cy="585614"/>
          </a:xfrm>
          <a:prstGeom prst="straightConnector1">
            <a:avLst/>
          </a:prstGeom>
          <a:ln>
            <a:solidFill>
              <a:srgbClr val="E0218A"/>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Title 3"/>
          <p:cNvSpPr>
            <a:spLocks noGrp="1"/>
          </p:cNvSpPr>
          <p:nvPr>
            <p:ph type="title"/>
          </p:nvPr>
        </p:nvSpPr>
        <p:spPr bwMode="auto">
          <a:xfrm>
            <a:off x="152400" y="0"/>
            <a:ext cx="8534400" cy="990600"/>
          </a:xfrm>
          <a:noFill/>
          <a:ln>
            <a:miter lim="800000"/>
            <a:headEnd/>
            <a:tailEnd/>
          </a:ln>
        </p:spPr>
        <p:txBody>
          <a:bodyPr vert="horz" wrap="square" lIns="91440" tIns="45720" rIns="91440" bIns="45720" numCol="1" compatLnSpc="1">
            <a:prstTxWarp prst="textNoShape">
              <a:avLst/>
            </a:prstTxWarp>
          </a:bodyPr>
          <a:lstStyle/>
          <a:p>
            <a:r>
              <a:rPr lang="fr-FR" dirty="0" smtClean="0">
                <a:latin typeface="Arial" pitchFamily="34" charset="0"/>
                <a:cs typeface="Arial" pitchFamily="34" charset="0"/>
                <a:sym typeface="Arial" pitchFamily="34" charset="0"/>
              </a:rPr>
              <a:t>MI TOUCH </a:t>
            </a:r>
            <a:r>
              <a:rPr lang="en-US" dirty="0" smtClean="0">
                <a:latin typeface="Arial" pitchFamily="34" charset="0"/>
              </a:rPr>
              <a:t>– C</a:t>
            </a:r>
            <a:r>
              <a:rPr lang="fr-FR" dirty="0" smtClean="0">
                <a:latin typeface="Arial" pitchFamily="34" charset="0"/>
                <a:cs typeface="Arial" pitchFamily="34" charset="0"/>
                <a:sym typeface="Arial" pitchFamily="34" charset="0"/>
              </a:rPr>
              <a:t>ALL (SIGNATURE)</a:t>
            </a:r>
            <a:endParaRPr lang="en-US" dirty="0" smtClean="0">
              <a:latin typeface="Arial" pitchFamily="34" charset="0"/>
            </a:endParaRPr>
          </a:p>
        </p:txBody>
      </p:sp>
      <p:pic>
        <p:nvPicPr>
          <p:cNvPr id="103428" name="Picture 3"/>
          <p:cNvPicPr>
            <a:picLocks noChangeAspect="1" noChangeArrowheads="1"/>
          </p:cNvPicPr>
          <p:nvPr/>
        </p:nvPicPr>
        <p:blipFill>
          <a:blip r:embed="rId3"/>
          <a:srcRect l="37801" t="15556" r="14220" b="7898"/>
          <a:stretch>
            <a:fillRect/>
          </a:stretch>
        </p:blipFill>
        <p:spPr bwMode="auto">
          <a:xfrm>
            <a:off x="1371600" y="1371600"/>
            <a:ext cx="4953000" cy="4939733"/>
          </a:xfrm>
          <a:prstGeom prst="rect">
            <a:avLst/>
          </a:prstGeom>
          <a:noFill/>
          <a:ln w="9525">
            <a:noFill/>
            <a:miter lim="800000"/>
            <a:headEnd/>
            <a:tailEnd/>
          </a:ln>
        </p:spPr>
      </p:pic>
      <p:sp>
        <p:nvSpPr>
          <p:cNvPr id="7" name="Rectangle à coins arrondis 4"/>
          <p:cNvSpPr>
            <a:spLocks noChangeArrowheads="1"/>
          </p:cNvSpPr>
          <p:nvPr/>
        </p:nvSpPr>
        <p:spPr bwMode="auto">
          <a:xfrm>
            <a:off x="6553200" y="1371600"/>
            <a:ext cx="1905000" cy="1066800"/>
          </a:xfrm>
          <a:prstGeom prst="wedgeRoundRectCallout">
            <a:avLst>
              <a:gd name="adj1" fmla="val -124956"/>
              <a:gd name="adj2" fmla="val 155078"/>
              <a:gd name="adj3" fmla="val 16667"/>
            </a:avLst>
          </a:prstGeom>
          <a:solidFill>
            <a:srgbClr val="FBFECE"/>
          </a:solidFill>
          <a:ln w="12700" algn="ctr">
            <a:solidFill>
              <a:schemeClr val="tx2"/>
            </a:solidFill>
            <a:round/>
            <a:headEnd/>
            <a:tailEnd/>
          </a:ln>
        </p:spPr>
        <p:txBody>
          <a:bodyPr anchor="ctr"/>
          <a:lstStyle/>
          <a:p>
            <a:pPr>
              <a:buClr>
                <a:srgbClr val="6600CC"/>
              </a:buClr>
            </a:pPr>
            <a:r>
              <a:rPr lang="en-US" sz="1200" dirty="0">
                <a:cs typeface="Arial" pitchFamily="34" charset="0"/>
                <a:sym typeface="Arial" pitchFamily="34" charset="0"/>
              </a:rPr>
              <a:t>Including the possibility for the customer </a:t>
            </a:r>
            <a:r>
              <a:rPr lang="en-US" sz="1200" dirty="0">
                <a:solidFill>
                  <a:schemeClr val="accent6"/>
                </a:solidFill>
                <a:cs typeface="Arial" pitchFamily="34" charset="0"/>
                <a:sym typeface="Arial" pitchFamily="34" charset="0"/>
              </a:rPr>
              <a:t>to </a:t>
            </a:r>
            <a:r>
              <a:rPr lang="en-US" sz="1200" dirty="0" smtClean="0">
                <a:solidFill>
                  <a:schemeClr val="accent6"/>
                </a:solidFill>
                <a:cs typeface="Arial" pitchFamily="34" charset="0"/>
                <a:sym typeface="Arial" pitchFamily="34" charset="0"/>
              </a:rPr>
              <a:t>sign for the presentations, samples and/or medical inquiries</a:t>
            </a:r>
            <a:endParaRPr lang="en-US" sz="1200" dirty="0">
              <a:solidFill>
                <a:schemeClr val="accent6"/>
              </a:solidFill>
              <a:cs typeface="Arial" pitchFamily="34" charset="0"/>
              <a:sym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Title 1"/>
          <p:cNvSpPr>
            <a:spLocks noGrp="1"/>
          </p:cNvSpPr>
          <p:nvPr>
            <p:ph type="title"/>
          </p:nvPr>
        </p:nvSpPr>
        <p:spPr bwMode="auto">
          <a:noFill/>
          <a:ln>
            <a:miter lim="800000"/>
            <a:headEnd/>
            <a:tailEnd/>
          </a:ln>
        </p:spPr>
        <p:txBody>
          <a:bodyPr vert="horz" wrap="square" lIns="91440" tIns="45720" rIns="91440" bIns="45720" numCol="1" compatLnSpc="1">
            <a:prstTxWarp prst="textNoShape">
              <a:avLst/>
            </a:prstTxWarp>
          </a:bodyPr>
          <a:lstStyle/>
          <a:p>
            <a:r>
              <a:rPr lang="fr-FR" dirty="0" smtClean="0">
                <a:latin typeface="Arial" pitchFamily="34" charset="0"/>
                <a:cs typeface="Arial" pitchFamily="34" charset="0"/>
                <a:sym typeface="Arial" pitchFamily="34" charset="0"/>
              </a:rPr>
              <a:t>MI TOUCH </a:t>
            </a:r>
            <a:r>
              <a:rPr lang="en-US" dirty="0" smtClean="0">
                <a:latin typeface="Arial" pitchFamily="34" charset="0"/>
              </a:rPr>
              <a:t>– C</a:t>
            </a:r>
            <a:r>
              <a:rPr lang="fr-FR" dirty="0" smtClean="0">
                <a:latin typeface="Arial" pitchFamily="34" charset="0"/>
                <a:cs typeface="Arial" pitchFamily="34" charset="0"/>
                <a:sym typeface="Arial" pitchFamily="34" charset="0"/>
              </a:rPr>
              <a:t>ALL</a:t>
            </a:r>
            <a:endParaRPr lang="fr-FR" dirty="0" smtClean="0">
              <a:latin typeface="Arial" pitchFamily="34" charset="0"/>
            </a:endParaRPr>
          </a:p>
        </p:txBody>
      </p:sp>
      <p:pic>
        <p:nvPicPr>
          <p:cNvPr id="119811" name="Picture 5"/>
          <p:cNvPicPr>
            <a:picLocks noChangeAspect="1" noChangeArrowheads="1"/>
          </p:cNvPicPr>
          <p:nvPr/>
        </p:nvPicPr>
        <p:blipFill>
          <a:blip r:embed="rId3"/>
          <a:srcRect/>
          <a:stretch>
            <a:fillRect/>
          </a:stretch>
        </p:blipFill>
        <p:spPr bwMode="auto">
          <a:xfrm>
            <a:off x="304800" y="1390650"/>
            <a:ext cx="6172200" cy="4629150"/>
          </a:xfrm>
          <a:prstGeom prst="rect">
            <a:avLst/>
          </a:prstGeom>
          <a:noFill/>
          <a:ln w="9525">
            <a:noFill/>
            <a:miter lim="800000"/>
            <a:headEnd/>
            <a:tailEnd/>
          </a:ln>
        </p:spPr>
      </p:pic>
      <p:sp>
        <p:nvSpPr>
          <p:cNvPr id="5" name="Rectangle 4"/>
          <p:cNvSpPr/>
          <p:nvPr/>
        </p:nvSpPr>
        <p:spPr>
          <a:xfrm>
            <a:off x="2516188" y="5538788"/>
            <a:ext cx="3808412" cy="415925"/>
          </a:xfrm>
          <a:prstGeom prst="rect">
            <a:avLst/>
          </a:prstGeom>
          <a:noFill/>
          <a:ln w="38100">
            <a:solidFill>
              <a:srgbClr val="E0218A"/>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p>
        </p:txBody>
      </p:sp>
      <p:sp>
        <p:nvSpPr>
          <p:cNvPr id="6" name="Rectangle à coins arrondis 4"/>
          <p:cNvSpPr>
            <a:spLocks noChangeArrowheads="1"/>
          </p:cNvSpPr>
          <p:nvPr/>
        </p:nvSpPr>
        <p:spPr bwMode="auto">
          <a:xfrm>
            <a:off x="6934200" y="4591050"/>
            <a:ext cx="1828800" cy="947738"/>
          </a:xfrm>
          <a:prstGeom prst="wedgeRoundRectCallout">
            <a:avLst>
              <a:gd name="adj1" fmla="val -79198"/>
              <a:gd name="adj2" fmla="val 60532"/>
              <a:gd name="adj3" fmla="val 16667"/>
            </a:avLst>
          </a:prstGeom>
          <a:solidFill>
            <a:srgbClr val="FBFECE"/>
          </a:solidFill>
          <a:ln w="12700" algn="ctr">
            <a:solidFill>
              <a:schemeClr val="tx2"/>
            </a:solidFill>
            <a:round/>
            <a:headEnd/>
            <a:tailEnd/>
          </a:ln>
        </p:spPr>
        <p:txBody>
          <a:bodyPr anchor="ctr"/>
          <a:lstStyle/>
          <a:p>
            <a:pPr>
              <a:buClr>
                <a:srgbClr val="6600CC"/>
              </a:buClr>
            </a:pPr>
            <a:r>
              <a:rPr lang="en-US" sz="1200" dirty="0">
                <a:cs typeface="Arial" pitchFamily="34" charset="0"/>
                <a:sym typeface="Arial" pitchFamily="34" charset="0"/>
              </a:rPr>
              <a:t>At the end, the user can </a:t>
            </a:r>
            <a:r>
              <a:rPr lang="en-US" sz="1200" b="1" dirty="0">
                <a:solidFill>
                  <a:schemeClr val="accent6"/>
                </a:solidFill>
                <a:cs typeface="Arial" pitchFamily="34" charset="0"/>
                <a:sym typeface="Arial" pitchFamily="34" charset="0"/>
              </a:rPr>
              <a:t>Save for Later </a:t>
            </a:r>
            <a:r>
              <a:rPr lang="en-US" sz="1200" dirty="0">
                <a:cs typeface="Arial" pitchFamily="34" charset="0"/>
                <a:sym typeface="Arial" pitchFamily="34" charset="0"/>
              </a:rPr>
              <a:t>or </a:t>
            </a:r>
            <a:r>
              <a:rPr lang="en-US" sz="1200" b="1" dirty="0">
                <a:solidFill>
                  <a:schemeClr val="accent6"/>
                </a:solidFill>
                <a:cs typeface="Arial" pitchFamily="34" charset="0"/>
                <a:sym typeface="Arial" pitchFamily="34" charset="0"/>
              </a:rPr>
              <a:t>Finish</a:t>
            </a:r>
            <a:r>
              <a:rPr lang="en-US" sz="1200" dirty="0">
                <a:cs typeface="Arial" pitchFamily="34" charset="0"/>
                <a:sym typeface="Arial" pitchFamily="34" charset="0"/>
              </a:rPr>
              <a:t> the entire </a:t>
            </a:r>
            <a:r>
              <a:rPr lang="en-US" sz="1200" dirty="0" smtClean="0">
                <a:cs typeface="Arial" pitchFamily="34" charset="0"/>
                <a:sym typeface="Arial" pitchFamily="34" charset="0"/>
              </a:rPr>
              <a:t>Call. </a:t>
            </a:r>
            <a:endParaRPr lang="en-US" sz="1200" dirty="0">
              <a:cs typeface="Arial" pitchFamily="34" charset="0"/>
              <a:sym typeface="Arial"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3"/>
          <p:cNvSpPr>
            <a:spLocks noGrp="1"/>
          </p:cNvSpPr>
          <p:nvPr>
            <p:ph type="title"/>
          </p:nvPr>
        </p:nvSpPr>
        <p:spPr bwMode="auto">
          <a:noFill/>
          <a:ln>
            <a:miter lim="800000"/>
            <a:headEnd/>
            <a:tailEnd/>
          </a:ln>
        </p:spPr>
        <p:txBody>
          <a:bodyPr vert="horz" wrap="square" lIns="91440" tIns="45720" rIns="91440" bIns="45720" numCol="1" compatLnSpc="1">
            <a:prstTxWarp prst="textNoShape">
              <a:avLst/>
            </a:prstTxWarp>
          </a:bodyPr>
          <a:lstStyle/>
          <a:p>
            <a:pPr eaLnBrk="1" hangingPunct="1"/>
            <a:r>
              <a:rPr lang="en-US" dirty="0" smtClean="0">
                <a:latin typeface="Arial" pitchFamily="34" charset="0"/>
                <a:ea typeface="ＭＳ Ｐゴシック" pitchFamily="34" charset="-128"/>
              </a:rPr>
              <a:t>ROLE AND MISSIONS OF THE </a:t>
            </a:r>
            <a:br>
              <a:rPr lang="en-US" dirty="0" smtClean="0">
                <a:latin typeface="Arial" pitchFamily="34" charset="0"/>
                <a:ea typeface="ＭＳ Ｐゴシック" pitchFamily="34" charset="-128"/>
              </a:rPr>
            </a:br>
            <a:r>
              <a:rPr lang="en-US" dirty="0" smtClean="0">
                <a:latin typeface="Arial" pitchFamily="34" charset="0"/>
                <a:ea typeface="ＭＳ Ｐゴシック" pitchFamily="34" charset="-128"/>
              </a:rPr>
              <a:t>SALES REPRESENTATIVES</a:t>
            </a:r>
          </a:p>
        </p:txBody>
      </p:sp>
      <p:sp>
        <p:nvSpPr>
          <p:cNvPr id="17411" name="Content Placeholder 4"/>
          <p:cNvSpPr>
            <a:spLocks noGrp="1"/>
          </p:cNvSpPr>
          <p:nvPr>
            <p:ph idx="1"/>
          </p:nvPr>
        </p:nvSpPr>
        <p:spPr bwMode="auto">
          <a:xfrm>
            <a:off x="304800" y="1219200"/>
            <a:ext cx="8534400" cy="4495800"/>
          </a:xfrm>
          <a:ln>
            <a:miter lim="800000"/>
            <a:headEnd/>
            <a:tailEnd/>
          </a:ln>
        </p:spPr>
        <p:txBody>
          <a:bodyPr vert="horz" wrap="square" lIns="91440" tIns="45720" rIns="91440" bIns="45720" numCol="1" anchor="t" anchorCtr="0" compatLnSpc="1">
            <a:prstTxWarp prst="textNoShape">
              <a:avLst/>
            </a:prstTxWarp>
          </a:bodyPr>
          <a:lstStyle/>
          <a:p>
            <a:pPr marL="0" indent="0" algn="just" defTabSz="0">
              <a:buFontTx/>
              <a:buNone/>
              <a:defRPr/>
            </a:pPr>
            <a:r>
              <a:rPr lang="en-US" sz="1800" b="0" dirty="0" smtClean="0">
                <a:solidFill>
                  <a:schemeClr val="tx1">
                    <a:lumMod val="50000"/>
                  </a:schemeClr>
                </a:solidFill>
              </a:rPr>
              <a:t>The Primary / Specialty Care Sales Representatives’ calls are one way of promoting products of the pharmaceutical companies, alongside the press, medical sites and the organization of events.</a:t>
            </a:r>
          </a:p>
          <a:p>
            <a:pPr algn="just">
              <a:buFontTx/>
              <a:buNone/>
              <a:defRPr/>
            </a:pPr>
            <a:endParaRPr lang="en-US" sz="1800" dirty="0" smtClean="0">
              <a:solidFill>
                <a:schemeClr val="tx1">
                  <a:lumMod val="50000"/>
                </a:schemeClr>
              </a:solidFill>
            </a:endParaRPr>
          </a:p>
          <a:p>
            <a:pPr algn="just">
              <a:buFontTx/>
              <a:buNone/>
              <a:defRPr/>
            </a:pPr>
            <a:r>
              <a:rPr lang="en-US" sz="1800" dirty="0" smtClean="0">
                <a:solidFill>
                  <a:schemeClr val="tx1">
                    <a:lumMod val="50000"/>
                  </a:schemeClr>
                </a:solidFill>
              </a:rPr>
              <a:t>Role and responsibilities: </a:t>
            </a:r>
          </a:p>
          <a:p>
            <a:pPr algn="just">
              <a:defRPr/>
            </a:pPr>
            <a:r>
              <a:rPr lang="en-US" sz="1600" b="0" dirty="0" smtClean="0">
                <a:solidFill>
                  <a:schemeClr val="tx1">
                    <a:lumMod val="50000"/>
                  </a:schemeClr>
                </a:solidFill>
              </a:rPr>
              <a:t>The Sales Representative is responsible for promoting products on their appropriate use. He/she is in direct contact with Health Care Professionals. </a:t>
            </a:r>
          </a:p>
          <a:p>
            <a:pPr lvl="1" algn="just">
              <a:defRPr/>
            </a:pPr>
            <a:r>
              <a:rPr lang="en-US" sz="1600" dirty="0" smtClean="0">
                <a:solidFill>
                  <a:schemeClr val="tx1">
                    <a:lumMod val="50000"/>
                  </a:schemeClr>
                </a:solidFill>
                <a:cs typeface="ＭＳ Ｐゴシック" pitchFamily="-107" charset="-128"/>
              </a:rPr>
              <a:t>Informing physicians on the drugs</a:t>
            </a:r>
          </a:p>
          <a:p>
            <a:pPr lvl="1" algn="just">
              <a:defRPr/>
            </a:pPr>
            <a:r>
              <a:rPr lang="en-US" sz="1600" dirty="0" smtClean="0">
                <a:solidFill>
                  <a:schemeClr val="tx1">
                    <a:lumMod val="50000"/>
                  </a:schemeClr>
                </a:solidFill>
                <a:cs typeface="ＭＳ Ｐゴシック" pitchFamily="-107" charset="-128"/>
              </a:rPr>
              <a:t>Answering questions on the drugs (efficiency, tolerance, potential side effects)</a:t>
            </a:r>
          </a:p>
          <a:p>
            <a:pPr algn="just">
              <a:buFontTx/>
              <a:buNone/>
              <a:defRPr/>
            </a:pPr>
            <a:endParaRPr lang="en-US" sz="1800" dirty="0" smtClean="0">
              <a:solidFill>
                <a:schemeClr val="tx1">
                  <a:lumMod val="50000"/>
                </a:schemeClr>
              </a:solidFill>
            </a:endParaRPr>
          </a:p>
          <a:p>
            <a:pPr algn="just">
              <a:buFontTx/>
              <a:buNone/>
              <a:defRPr/>
            </a:pPr>
            <a:r>
              <a:rPr lang="en-US" sz="1800" dirty="0" smtClean="0">
                <a:solidFill>
                  <a:schemeClr val="tx1">
                    <a:lumMod val="50000"/>
                  </a:schemeClr>
                </a:solidFill>
              </a:rPr>
              <a:t>Conditions &amp; Work environment:</a:t>
            </a:r>
          </a:p>
          <a:p>
            <a:pPr algn="just">
              <a:defRPr/>
            </a:pPr>
            <a:r>
              <a:rPr lang="en-US" sz="1600" b="0" dirty="0" smtClean="0">
                <a:solidFill>
                  <a:schemeClr val="tx1">
                    <a:lumMod val="50000"/>
                  </a:schemeClr>
                </a:solidFill>
              </a:rPr>
              <a:t>Work location: Medical Professionals’ practices</a:t>
            </a:r>
          </a:p>
          <a:p>
            <a:pPr algn="just">
              <a:defRPr/>
            </a:pPr>
            <a:r>
              <a:rPr lang="en-US" sz="1600" b="0" dirty="0" smtClean="0">
                <a:solidFill>
                  <a:schemeClr val="tx1">
                    <a:lumMod val="50000"/>
                  </a:schemeClr>
                </a:solidFill>
              </a:rPr>
              <a:t>Contacts: General Practitioners / Specialists</a:t>
            </a:r>
          </a:p>
          <a:p>
            <a:pPr algn="just">
              <a:defRPr/>
            </a:pPr>
            <a:r>
              <a:rPr lang="en-US" sz="1600" b="0" dirty="0" smtClean="0">
                <a:solidFill>
                  <a:schemeClr val="tx1">
                    <a:lumMod val="50000"/>
                  </a:schemeClr>
                </a:solidFill>
              </a:rPr>
              <a:t>A Sales Representative is responsible for a Territory (or alignment)</a:t>
            </a:r>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 Placeholder 3"/>
          <p:cNvSpPr txBox="1">
            <a:spLocks/>
          </p:cNvSpPr>
          <p:nvPr/>
        </p:nvSpPr>
        <p:spPr bwMode="auto">
          <a:xfrm>
            <a:off x="4572000" y="3205163"/>
            <a:ext cx="5486400" cy="609600"/>
          </a:xfrm>
          <a:prstGeom prst="rect">
            <a:avLst/>
          </a:prstGeom>
          <a:noFill/>
          <a:ln w="9525">
            <a:noFill/>
            <a:miter lim="800000"/>
            <a:headEnd/>
            <a:tailEnd/>
          </a:ln>
        </p:spPr>
        <p:txBody>
          <a:bodyPr/>
          <a:lstStyle/>
          <a:p>
            <a:pPr marL="342900" indent="-342900">
              <a:spcBef>
                <a:spcPct val="20000"/>
              </a:spcBef>
            </a:pPr>
            <a:r>
              <a:rPr lang="en-US" b="1" dirty="0">
                <a:solidFill>
                  <a:srgbClr val="0087D4"/>
                </a:solidFill>
              </a:rPr>
              <a:t>Thank you…</a:t>
            </a:r>
          </a:p>
        </p:txBody>
      </p:sp>
      <p:sp>
        <p:nvSpPr>
          <p:cNvPr id="6" name="TextBox 7"/>
          <p:cNvSpPr txBox="1">
            <a:spLocks noChangeArrowheads="1"/>
          </p:cNvSpPr>
          <p:nvPr/>
        </p:nvSpPr>
        <p:spPr bwMode="auto">
          <a:xfrm>
            <a:off x="4622800" y="3776663"/>
            <a:ext cx="4038600" cy="825500"/>
          </a:xfrm>
          <a:prstGeom prst="rect">
            <a:avLst/>
          </a:prstGeom>
          <a:noFill/>
          <a:ln w="9525">
            <a:noFill/>
            <a:miter lim="800000"/>
            <a:headEnd/>
            <a:tailEnd/>
          </a:ln>
        </p:spPr>
        <p:txBody>
          <a:bodyPr>
            <a:spAutoFit/>
          </a:bodyPr>
          <a:lstStyle/>
          <a:p>
            <a:pPr marL="342900" indent="-342900">
              <a:spcBef>
                <a:spcPct val="20000"/>
              </a:spcBef>
              <a:defRPr/>
            </a:pPr>
            <a:r>
              <a:rPr lang="en-US" sz="1400" b="1" dirty="0">
                <a:solidFill>
                  <a:schemeClr val="tx1">
                    <a:lumMod val="50000"/>
                  </a:schemeClr>
                </a:solidFill>
                <a:ea typeface="ＭＳ Ｐゴシック"/>
                <a:cs typeface="Arial" pitchFamily="34" charset="0"/>
              </a:rPr>
              <a:t>Email: </a:t>
            </a:r>
            <a:r>
              <a:rPr lang="en-US" sz="1400" b="1" dirty="0">
                <a:solidFill>
                  <a:schemeClr val="tx1">
                    <a:lumMod val="50000"/>
                  </a:schemeClr>
                </a:solidFill>
              </a:rPr>
              <a:t>Corp.CRM.Trainers@cegedim.com</a:t>
            </a:r>
          </a:p>
          <a:p>
            <a:pPr marL="342900" indent="-342900">
              <a:spcBef>
                <a:spcPct val="20000"/>
              </a:spcBef>
              <a:defRPr/>
            </a:pPr>
            <a:endParaRPr lang="en-US" sz="1400" b="1" dirty="0">
              <a:solidFill>
                <a:schemeClr val="tx1">
                  <a:lumMod val="50000"/>
                </a:schemeClr>
              </a:solidFill>
              <a:ea typeface="ＭＳ Ｐゴシック"/>
              <a:cs typeface="Arial" pitchFamily="34" charset="0"/>
            </a:endParaRPr>
          </a:p>
          <a:p>
            <a:pPr marL="342900" indent="-342900" algn="ctr">
              <a:spcBef>
                <a:spcPct val="20000"/>
              </a:spcBef>
              <a:defRPr/>
            </a:pPr>
            <a:r>
              <a:rPr lang="en-US" sz="1400" b="1" dirty="0">
                <a:solidFill>
                  <a:schemeClr val="tx1">
                    <a:lumMod val="50000"/>
                  </a:schemeClr>
                </a:solidFill>
                <a:ea typeface="ＭＳ Ｐゴシック"/>
                <a:cs typeface="Arial" pitchFamily="34" charset="0"/>
              </a:rPr>
              <a:t>www.cegedim.com/rm</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9"/>
          <p:cNvGrpSpPr>
            <a:grpSpLocks/>
          </p:cNvGrpSpPr>
          <p:nvPr/>
        </p:nvGrpSpPr>
        <p:grpSpPr bwMode="auto">
          <a:xfrm>
            <a:off x="685800" y="3490346"/>
            <a:ext cx="2929920" cy="1767454"/>
            <a:chOff x="2273" y="3067"/>
            <a:chExt cx="1559" cy="544"/>
          </a:xfrm>
          <a:solidFill>
            <a:schemeClr val="tx1">
              <a:lumMod val="20000"/>
              <a:lumOff val="80000"/>
            </a:schemeClr>
          </a:solidFill>
        </p:grpSpPr>
        <p:sp>
          <p:nvSpPr>
            <p:cNvPr id="41" name="Rectangle à coins arrondis 133"/>
            <p:cNvSpPr/>
            <p:nvPr/>
          </p:nvSpPr>
          <p:spPr bwMode="auto">
            <a:xfrm>
              <a:off x="2273" y="3067"/>
              <a:ext cx="1559" cy="544"/>
            </a:xfrm>
            <a:prstGeom prst="roundRect">
              <a:avLst>
                <a:gd name="adj" fmla="val 6223"/>
              </a:avLst>
            </a:prstGeom>
            <a:grpFill/>
            <a:ln w="9525" algn="ctr">
              <a:solidFill>
                <a:schemeClr val="tx1"/>
              </a:solidFill>
              <a:miter lim="800000"/>
              <a:headEnd/>
              <a:tailEnd/>
            </a:ln>
            <a:effectLst>
              <a:outerShdw blurRad="50800" dist="38100" dir="2700000" algn="tl" rotWithShape="0">
                <a:prstClr val="black">
                  <a:alpha val="40000"/>
                </a:prstClr>
              </a:outerShdw>
            </a:effectLst>
          </p:spPr>
          <p:txBody>
            <a:bodyPr wrap="none" lIns="54000" tIns="36000" rIns="18000" bIns="108000"/>
            <a:lstStyle/>
            <a:p>
              <a:pPr>
                <a:defRPr/>
              </a:pPr>
              <a:endParaRPr lang="en-US" sz="1000" b="1">
                <a:solidFill>
                  <a:srgbClr val="000000"/>
                </a:solidFill>
                <a:latin typeface="Arial" pitchFamily="34" charset="0"/>
                <a:ea typeface="MS PGothic" pitchFamily="34" charset="-128"/>
              </a:endParaRPr>
            </a:p>
          </p:txBody>
        </p:sp>
        <p:sp>
          <p:nvSpPr>
            <p:cNvPr id="42" name="Text Box 37"/>
            <p:cNvSpPr txBox="1">
              <a:spLocks noChangeArrowheads="1"/>
            </p:cNvSpPr>
            <p:nvPr/>
          </p:nvSpPr>
          <p:spPr bwMode="auto">
            <a:xfrm>
              <a:off x="2273" y="3067"/>
              <a:ext cx="1559" cy="493"/>
            </a:xfrm>
            <a:prstGeom prst="rect">
              <a:avLst/>
            </a:prstGeom>
            <a:noFill/>
            <a:ln w="12700" algn="ctr">
              <a:noFill/>
              <a:miter lim="800000"/>
              <a:headEnd/>
              <a:tailEnd/>
            </a:ln>
          </p:spPr>
          <p:txBody>
            <a:bodyPr>
              <a:spAutoFit/>
            </a:bodyPr>
            <a:lstStyle/>
            <a:p>
              <a:pPr algn="ctr">
                <a:spcBef>
                  <a:spcPct val="50000"/>
                </a:spcBef>
                <a:defRPr/>
              </a:pPr>
              <a:endParaRPr lang="en-US" sz="1400" b="1" dirty="0" smtClean="0">
                <a:solidFill>
                  <a:schemeClr val="tx2"/>
                </a:solidFill>
                <a:latin typeface="Arial" pitchFamily="34" charset="0"/>
                <a:ea typeface="MS PGothic" pitchFamily="34" charset="-128"/>
              </a:endParaRPr>
            </a:p>
            <a:p>
              <a:pPr algn="ctr">
                <a:spcBef>
                  <a:spcPct val="50000"/>
                </a:spcBef>
                <a:defRPr/>
              </a:pPr>
              <a:r>
                <a:rPr lang="en-US" sz="1400" b="1" dirty="0" smtClean="0">
                  <a:solidFill>
                    <a:schemeClr val="tx2"/>
                  </a:solidFill>
                  <a:latin typeface="Arial" pitchFamily="34" charset="0"/>
                  <a:ea typeface="MS PGothic" pitchFamily="34" charset="-128"/>
                </a:rPr>
                <a:t>For Primary Care </a:t>
              </a:r>
            </a:p>
            <a:p>
              <a:pPr algn="ctr">
                <a:spcBef>
                  <a:spcPct val="50000"/>
                </a:spcBef>
                <a:defRPr/>
              </a:pPr>
              <a:r>
                <a:rPr lang="en-US" sz="1400" b="1" dirty="0" smtClean="0">
                  <a:solidFill>
                    <a:schemeClr val="tx2"/>
                  </a:solidFill>
                  <a:latin typeface="Arial" pitchFamily="34" charset="0"/>
                  <a:ea typeface="MS PGothic" pitchFamily="34" charset="-128"/>
                </a:rPr>
                <a:t>or Specialty Care</a:t>
              </a:r>
            </a:p>
            <a:p>
              <a:pPr algn="ctr">
                <a:spcBef>
                  <a:spcPct val="50000"/>
                </a:spcBef>
                <a:defRPr/>
              </a:pPr>
              <a:r>
                <a:rPr lang="en-US" sz="1200" b="1" dirty="0" smtClean="0">
                  <a:solidFill>
                    <a:schemeClr val="tx2"/>
                  </a:solidFill>
                  <a:latin typeface="Arial" pitchFamily="34" charset="0"/>
                  <a:ea typeface="MS PGothic" pitchFamily="34" charset="-128"/>
                </a:rPr>
                <a:t>(They visit GPs and/or specialty healthcare professionals in practice, group practice, clinic) </a:t>
              </a:r>
              <a:endParaRPr lang="en-US" sz="1200" b="1" dirty="0">
                <a:solidFill>
                  <a:schemeClr val="tx2"/>
                </a:solidFill>
                <a:latin typeface="Arial" pitchFamily="34" charset="0"/>
                <a:ea typeface="MS PGothic" pitchFamily="34" charset="-128"/>
              </a:endParaRPr>
            </a:p>
          </p:txBody>
        </p:sp>
      </p:grpSp>
      <p:pic>
        <p:nvPicPr>
          <p:cNvPr id="20489" name="Picture 6" descr="D:\IMG\Pictos\2009\Business people\groupe sales\04.png"/>
          <p:cNvPicPr>
            <a:picLocks noChangeAspect="1" noChangeArrowheads="1"/>
          </p:cNvPicPr>
          <p:nvPr/>
        </p:nvPicPr>
        <p:blipFill>
          <a:blip r:embed="rId3"/>
          <a:srcRect/>
          <a:stretch>
            <a:fillRect/>
          </a:stretch>
        </p:blipFill>
        <p:spPr bwMode="auto">
          <a:xfrm>
            <a:off x="1101120" y="2532063"/>
            <a:ext cx="1958975" cy="1079500"/>
          </a:xfrm>
          <a:prstGeom prst="rect">
            <a:avLst/>
          </a:prstGeom>
          <a:noFill/>
          <a:ln w="9525">
            <a:noFill/>
            <a:miter lim="800000"/>
            <a:headEnd/>
            <a:tailEnd/>
          </a:ln>
        </p:spPr>
      </p:pic>
      <p:sp>
        <p:nvSpPr>
          <p:cNvPr id="23" name="Title 22"/>
          <p:cNvSpPr>
            <a:spLocks noGrp="1"/>
          </p:cNvSpPr>
          <p:nvPr>
            <p:ph type="title"/>
          </p:nvPr>
        </p:nvSpPr>
        <p:spPr/>
        <p:txBody>
          <a:bodyPr/>
          <a:lstStyle/>
          <a:p>
            <a:r>
              <a:rPr lang="fr-FR" dirty="0" smtClean="0"/>
              <a:t>PRIMARY / SPECIALTY CARE REPS</a:t>
            </a:r>
            <a:endParaRPr lang="en-US" dirty="0"/>
          </a:p>
        </p:txBody>
      </p:sp>
      <p:pic>
        <p:nvPicPr>
          <p:cNvPr id="13" name="Picture 12" descr="MI PC TOUCH POCKET.JPG"/>
          <p:cNvPicPr>
            <a:picLocks noChangeAspect="1"/>
          </p:cNvPicPr>
          <p:nvPr/>
        </p:nvPicPr>
        <p:blipFill>
          <a:blip r:embed="rId4"/>
          <a:stretch>
            <a:fillRect/>
          </a:stretch>
        </p:blipFill>
        <p:spPr>
          <a:xfrm>
            <a:off x="1101120" y="1571625"/>
            <a:ext cx="2324100" cy="504825"/>
          </a:xfrm>
          <a:prstGeom prst="rect">
            <a:avLst/>
          </a:prstGeom>
        </p:spPr>
      </p:pic>
      <p:graphicFrame>
        <p:nvGraphicFramePr>
          <p:cNvPr id="10" name="Tableau 3"/>
          <p:cNvGraphicFramePr>
            <a:graphicFrameLocks noGrp="1"/>
          </p:cNvGraphicFramePr>
          <p:nvPr/>
        </p:nvGraphicFramePr>
        <p:xfrm>
          <a:off x="4038600" y="990599"/>
          <a:ext cx="4495800" cy="5531418"/>
        </p:xfrm>
        <a:graphic>
          <a:graphicData uri="http://schemas.openxmlformats.org/drawingml/2006/table">
            <a:tbl>
              <a:tblPr/>
              <a:tblGrid>
                <a:gridCol w="2317684"/>
                <a:gridCol w="830424"/>
                <a:gridCol w="655964"/>
                <a:gridCol w="691728"/>
              </a:tblGrid>
              <a:tr h="383833">
                <a:tc>
                  <a:txBody>
                    <a:bodyPr/>
                    <a:lstStyle/>
                    <a:p>
                      <a:pPr algn="ctr">
                        <a:spcAft>
                          <a:spcPts val="0"/>
                        </a:spcAft>
                      </a:pPr>
                      <a:r>
                        <a:rPr lang="en-US" sz="1100" b="1" dirty="0">
                          <a:solidFill>
                            <a:srgbClr val="FFFFFF"/>
                          </a:solidFill>
                          <a:latin typeface="Calibri"/>
                          <a:ea typeface="Calibri"/>
                          <a:cs typeface="Arial"/>
                        </a:rPr>
                        <a:t>Feature</a:t>
                      </a:r>
                      <a:endParaRPr lang="en-US" sz="1100" dirty="0">
                        <a:latin typeface="Calibri"/>
                        <a:ea typeface="Calibri"/>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CBCE3"/>
                    </a:solidFill>
                  </a:tcPr>
                </a:tc>
                <a:tc>
                  <a:txBody>
                    <a:bodyPr/>
                    <a:lstStyle/>
                    <a:p>
                      <a:pPr algn="ctr">
                        <a:spcAft>
                          <a:spcPts val="0"/>
                        </a:spcAft>
                      </a:pPr>
                      <a:r>
                        <a:rPr lang="en-US" sz="1100" b="1">
                          <a:solidFill>
                            <a:srgbClr val="FFFFFF"/>
                          </a:solidFill>
                          <a:latin typeface="Calibri"/>
                          <a:ea typeface="Calibri"/>
                          <a:cs typeface="Arial"/>
                        </a:rPr>
                        <a:t>MI PC</a:t>
                      </a: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CBCE3"/>
                    </a:solidFill>
                  </a:tcPr>
                </a:tc>
                <a:tc>
                  <a:txBody>
                    <a:bodyPr/>
                    <a:lstStyle/>
                    <a:p>
                      <a:pPr algn="ctr">
                        <a:spcAft>
                          <a:spcPts val="0"/>
                        </a:spcAft>
                      </a:pPr>
                      <a:r>
                        <a:rPr lang="en-US" sz="1100" b="1">
                          <a:solidFill>
                            <a:srgbClr val="FFFFFF"/>
                          </a:solidFill>
                          <a:latin typeface="Calibri"/>
                          <a:ea typeface="Calibri"/>
                          <a:cs typeface="Arial"/>
                        </a:rPr>
                        <a:t>MI Touch</a:t>
                      </a:r>
                      <a:endParaRPr lang="en-US" sz="1100">
                        <a:latin typeface="Calibri"/>
                        <a:ea typeface="Calibri"/>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CBCE3"/>
                    </a:solidFill>
                  </a:tcPr>
                </a:tc>
                <a:tc>
                  <a:txBody>
                    <a:bodyPr/>
                    <a:lstStyle/>
                    <a:p>
                      <a:pPr algn="ctr">
                        <a:spcAft>
                          <a:spcPts val="0"/>
                        </a:spcAft>
                      </a:pPr>
                      <a:r>
                        <a:rPr lang="en-US" sz="1100" b="1">
                          <a:solidFill>
                            <a:srgbClr val="FFFFFF"/>
                          </a:solidFill>
                          <a:latin typeface="Calibri"/>
                          <a:ea typeface="Calibri"/>
                          <a:cs typeface="Arial"/>
                        </a:rPr>
                        <a:t>MI Pocket</a:t>
                      </a:r>
                      <a:endParaRPr lang="en-US" sz="1100">
                        <a:latin typeface="Calibri"/>
                        <a:ea typeface="Calibri"/>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CBCE3"/>
                    </a:solidFill>
                  </a:tcPr>
                </a:tc>
              </a:tr>
              <a:tr h="305826">
                <a:tc>
                  <a:txBody>
                    <a:bodyPr/>
                    <a:lstStyle/>
                    <a:p>
                      <a:pPr>
                        <a:spcAft>
                          <a:spcPts val="0"/>
                        </a:spcAft>
                      </a:pPr>
                      <a:r>
                        <a:rPr lang="en-US" sz="1100" b="1" dirty="0">
                          <a:latin typeface="Calibri"/>
                          <a:ea typeface="Calibri"/>
                          <a:cs typeface="Arial"/>
                        </a:rPr>
                        <a:t>MODULES</a:t>
                      </a:r>
                      <a:endParaRPr lang="en-US" sz="1100" dirty="0">
                        <a:latin typeface="Calibri"/>
                        <a:ea typeface="Calibri"/>
                        <a:cs typeface="Times New Roman"/>
                      </a:endParaRPr>
                    </a:p>
                  </a:txBody>
                  <a:tcPr marL="35556" marR="35556" marT="24952" marB="2495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20">
                      <a:fgClr>
                        <a:srgbClr val="FFFFFF"/>
                      </a:fgClr>
                      <a:bgClr>
                        <a:srgbClr val="D9D9D9"/>
                      </a:bgClr>
                    </a:pattFill>
                  </a:tcPr>
                </a:tc>
                <a:tc>
                  <a:txBody>
                    <a:bodyPr/>
                    <a:lstStyle/>
                    <a:p>
                      <a:pPr algn="ctr">
                        <a:spcAft>
                          <a:spcPts val="0"/>
                        </a:spcAft>
                      </a:pPr>
                      <a:endParaRPr lang="en-US" sz="1100">
                        <a:latin typeface="Calibri"/>
                        <a:ea typeface="Calibri"/>
                        <a:cs typeface="Times New Roman"/>
                      </a:endParaRPr>
                    </a:p>
                  </a:txBody>
                  <a:tcPr marL="35556" marR="35556" marT="24952" marB="2495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20">
                      <a:fgClr>
                        <a:srgbClr val="FFFFFF"/>
                      </a:fgClr>
                      <a:bgClr>
                        <a:srgbClr val="D9D9D9"/>
                      </a:bgClr>
                    </a:pattFill>
                  </a:tcPr>
                </a:tc>
                <a:tc>
                  <a:txBody>
                    <a:bodyPr/>
                    <a:lstStyle/>
                    <a:p>
                      <a:pPr algn="ctr">
                        <a:spcAft>
                          <a:spcPts val="0"/>
                        </a:spcAft>
                      </a:pPr>
                      <a:endParaRPr lang="en-US" sz="1100">
                        <a:latin typeface="Calibri"/>
                        <a:ea typeface="Calibri"/>
                        <a:cs typeface="Times New Roman"/>
                      </a:endParaRPr>
                    </a:p>
                  </a:txBody>
                  <a:tcPr marL="35556" marR="35556" marT="24952" marB="2495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20">
                      <a:fgClr>
                        <a:srgbClr val="FFFFFF"/>
                      </a:fgClr>
                      <a:bgClr>
                        <a:srgbClr val="D9D9D9"/>
                      </a:bgClr>
                    </a:pattFill>
                  </a:tcPr>
                </a:tc>
                <a:tc>
                  <a:txBody>
                    <a:bodyPr/>
                    <a:lstStyle/>
                    <a:p>
                      <a:pPr algn="ctr">
                        <a:spcAft>
                          <a:spcPts val="0"/>
                        </a:spcAft>
                      </a:pPr>
                      <a:endParaRPr lang="en-US" sz="1100">
                        <a:latin typeface="Calibri"/>
                        <a:ea typeface="Calibri"/>
                        <a:cs typeface="Times New Roman"/>
                      </a:endParaRPr>
                    </a:p>
                  </a:txBody>
                  <a:tcPr marL="35556" marR="35556" marT="24952" marB="2495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20">
                      <a:fgClr>
                        <a:srgbClr val="FFFFFF"/>
                      </a:fgClr>
                      <a:bgClr>
                        <a:srgbClr val="D9D9D9"/>
                      </a:bgClr>
                    </a:pattFill>
                  </a:tcPr>
                </a:tc>
              </a:tr>
              <a:tr h="360441">
                <a:tc>
                  <a:txBody>
                    <a:bodyPr/>
                    <a:lstStyle/>
                    <a:p>
                      <a:pPr>
                        <a:spcAft>
                          <a:spcPts val="0"/>
                        </a:spcAft>
                      </a:pPr>
                      <a:r>
                        <a:rPr lang="en-US" sz="1100" b="1" dirty="0">
                          <a:latin typeface="Calibri"/>
                          <a:ea typeface="Calibri"/>
                          <a:cs typeface="Arial"/>
                        </a:rPr>
                        <a:t>Customer </a:t>
                      </a:r>
                      <a:r>
                        <a:rPr lang="en-US" sz="1100" b="1" dirty="0" smtClean="0">
                          <a:latin typeface="Calibri"/>
                          <a:ea typeface="Calibri"/>
                          <a:cs typeface="Arial"/>
                        </a:rPr>
                        <a:t>Profiling </a:t>
                      </a:r>
                      <a:r>
                        <a:rPr lang="en-US" sz="1100" b="1" dirty="0">
                          <a:latin typeface="Calibri"/>
                          <a:ea typeface="Calibri"/>
                          <a:cs typeface="Arial"/>
                        </a:rPr>
                        <a:t>&amp; </a:t>
                      </a:r>
                      <a:r>
                        <a:rPr lang="en-US" sz="1100" b="1" dirty="0" smtClean="0">
                          <a:latin typeface="Calibri"/>
                          <a:ea typeface="Calibri"/>
                          <a:cs typeface="Arial"/>
                        </a:rPr>
                        <a:t>Management</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r>
              <a:tr h="350033">
                <a:tc>
                  <a:txBody>
                    <a:bodyPr/>
                    <a:lstStyle/>
                    <a:p>
                      <a:pPr>
                        <a:spcAft>
                          <a:spcPts val="0"/>
                        </a:spcAft>
                      </a:pPr>
                      <a:r>
                        <a:rPr lang="en-US" sz="1100" b="1" dirty="0">
                          <a:latin typeface="Calibri"/>
                          <a:ea typeface="Calibri"/>
                          <a:cs typeface="Arial"/>
                        </a:rPr>
                        <a:t>Call S</a:t>
                      </a:r>
                      <a:r>
                        <a:rPr lang="en-US" sz="1100" b="1" dirty="0" smtClean="0">
                          <a:latin typeface="Calibri"/>
                          <a:ea typeface="Calibri"/>
                          <a:cs typeface="Arial"/>
                        </a:rPr>
                        <a:t>cheduling &amp; </a:t>
                      </a:r>
                      <a:r>
                        <a:rPr lang="en-US" sz="1100" b="1" dirty="0">
                          <a:latin typeface="Calibri"/>
                          <a:ea typeface="Calibri"/>
                          <a:cs typeface="Arial"/>
                        </a:rPr>
                        <a:t>R</a:t>
                      </a:r>
                      <a:r>
                        <a:rPr lang="en-US" sz="1100" b="1" dirty="0" smtClean="0">
                          <a:latin typeface="Calibri"/>
                          <a:ea typeface="Calibri"/>
                          <a:cs typeface="Arial"/>
                        </a:rPr>
                        <a:t>eporting</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r>
              <a:tr h="292841">
                <a:tc>
                  <a:txBody>
                    <a:bodyPr/>
                    <a:lstStyle/>
                    <a:p>
                      <a:pPr>
                        <a:spcAft>
                          <a:spcPts val="0"/>
                        </a:spcAft>
                      </a:pPr>
                      <a:r>
                        <a:rPr lang="en-US" sz="1100" b="1" dirty="0">
                          <a:latin typeface="Calibri"/>
                          <a:ea typeface="Calibri"/>
                          <a:cs typeface="Arial"/>
                        </a:rPr>
                        <a:t>Promotional Planning </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a:latin typeface="Symbol"/>
                          <a:ea typeface="Calibri"/>
                          <a:cs typeface="Arial"/>
                        </a:rPr>
                        <a:t>Ö</a:t>
                      </a: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r>
              <a:tr h="290266">
                <a:tc>
                  <a:txBody>
                    <a:bodyPr/>
                    <a:lstStyle/>
                    <a:p>
                      <a:pPr>
                        <a:spcAft>
                          <a:spcPts val="0"/>
                        </a:spcAft>
                      </a:pPr>
                      <a:r>
                        <a:rPr lang="en-US" sz="1100" b="1" dirty="0" smtClean="0">
                          <a:latin typeface="Calibri"/>
                          <a:ea typeface="Calibri"/>
                          <a:cs typeface="Arial"/>
                        </a:rPr>
                        <a:t>Advanced Detailing (CLM)</a:t>
                      </a:r>
                    </a:p>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latin typeface="Calibri"/>
                          <a:ea typeface="Calibri"/>
                          <a:cs typeface="Arial"/>
                        </a:rPr>
                        <a:t>(Available on MI</a:t>
                      </a:r>
                      <a:r>
                        <a:rPr lang="en-US" sz="1100" b="1" baseline="0" dirty="0" smtClean="0">
                          <a:latin typeface="Calibri"/>
                          <a:ea typeface="Calibri"/>
                          <a:cs typeface="Arial"/>
                        </a:rPr>
                        <a:t> 9)</a:t>
                      </a:r>
                      <a:endParaRPr lang="en-US" sz="1100" dirty="0" smtClean="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dirty="0" smtClean="0">
                          <a:latin typeface="Symbol"/>
                          <a:ea typeface="Calibri"/>
                          <a:cs typeface="Arial"/>
                        </a:rPr>
                        <a:t>Ö</a:t>
                      </a:r>
                      <a:endParaRPr lang="en-US" sz="1100" dirty="0" smtClean="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r>
              <a:tr h="291976">
                <a:tc>
                  <a:txBody>
                    <a:bodyPr/>
                    <a:lstStyle/>
                    <a:p>
                      <a:pPr>
                        <a:spcAft>
                          <a:spcPts val="0"/>
                        </a:spcAft>
                      </a:pPr>
                      <a:r>
                        <a:rPr lang="en-US" sz="1100" b="1" dirty="0" smtClean="0">
                          <a:latin typeface="Calibri"/>
                          <a:ea typeface="Calibri"/>
                          <a:cs typeface="Arial"/>
                        </a:rPr>
                        <a:t>Budget, Congress &amp; Meetings</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dirty="0" smtClean="0">
                          <a:latin typeface="Symbol"/>
                          <a:ea typeface="Calibri"/>
                          <a:cs typeface="Arial"/>
                        </a:rPr>
                        <a:t>Ö</a:t>
                      </a:r>
                      <a:endParaRPr lang="en-US" sz="1100" dirty="0" smtClean="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r>
              <a:tr h="287627">
                <a:tc>
                  <a:txBody>
                    <a:bodyPr/>
                    <a:lstStyle/>
                    <a:p>
                      <a:pPr>
                        <a:spcBef>
                          <a:spcPts val="600"/>
                        </a:spcBef>
                        <a:spcAft>
                          <a:spcPts val="0"/>
                        </a:spcAft>
                      </a:pPr>
                      <a:r>
                        <a:rPr lang="en-US" sz="1100" b="1" dirty="0">
                          <a:latin typeface="Calibri"/>
                          <a:ea typeface="Calibri"/>
                          <a:cs typeface="Arial"/>
                        </a:rPr>
                        <a:t>Coaching</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r>
              <a:tr h="324931">
                <a:tc>
                  <a:txBody>
                    <a:bodyPr/>
                    <a:lstStyle/>
                    <a:p>
                      <a:pPr>
                        <a:spcAft>
                          <a:spcPts val="0"/>
                        </a:spcAft>
                      </a:pPr>
                      <a:r>
                        <a:rPr lang="en-US" sz="1100" b="1" kern="1200" noProof="0" dirty="0" smtClean="0">
                          <a:solidFill>
                            <a:schemeClr val="tx1"/>
                          </a:solidFill>
                          <a:latin typeface="Calibri"/>
                          <a:ea typeface="Calibri"/>
                          <a:cs typeface="Arial"/>
                        </a:rPr>
                        <a:t>Expenses</a:t>
                      </a:r>
                      <a:endParaRPr lang="en-US" sz="1100" b="1" kern="1200" noProof="0" dirty="0">
                        <a:solidFill>
                          <a:schemeClr val="tx1"/>
                        </a:solidFill>
                        <a:latin typeface="Calibri"/>
                        <a:ea typeface="Calibri"/>
                        <a:cs typeface="Arial"/>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noProof="0" dirty="0" smtClean="0">
                          <a:latin typeface="Symbol"/>
                          <a:ea typeface="Calibri"/>
                          <a:cs typeface="Arial"/>
                        </a:rPr>
                        <a:t>Ö</a:t>
                      </a:r>
                      <a:endParaRPr lang="en-US" sz="1100" noProof="0" dirty="0" smtClean="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noProof="0" dirty="0" smtClean="0">
                          <a:latin typeface="Symbol"/>
                          <a:ea typeface="Calibri"/>
                          <a:cs typeface="Arial"/>
                        </a:rPr>
                        <a:t>Ö</a:t>
                      </a:r>
                      <a:endParaRPr lang="en-US" sz="1100" noProof="0" dirty="0" smtClean="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noProof="0" dirty="0" smtClean="0">
                          <a:latin typeface="Symbol"/>
                          <a:ea typeface="Calibri"/>
                          <a:cs typeface="Arial"/>
                        </a:rPr>
                        <a:t>Ö</a:t>
                      </a:r>
                      <a:endParaRPr lang="en-US" sz="1100" noProof="0" dirty="0" smtClean="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r>
              <a:tr h="262525">
                <a:tc>
                  <a:txBody>
                    <a:bodyPr/>
                    <a:lstStyle/>
                    <a:p>
                      <a:pPr>
                        <a:spcAft>
                          <a:spcPts val="0"/>
                        </a:spcAft>
                      </a:pPr>
                      <a:r>
                        <a:rPr lang="en-US" sz="1100" b="1" dirty="0">
                          <a:latin typeface="Calibri"/>
                          <a:ea typeface="Calibri"/>
                          <a:cs typeface="Arial"/>
                        </a:rPr>
                        <a:t>Material Management</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a:latin typeface="Symbol"/>
                          <a:ea typeface="Calibri"/>
                          <a:cs typeface="Arial"/>
                        </a:rPr>
                        <a:t>Ö</a:t>
                      </a: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r>
              <a:tr h="262525">
                <a:tc>
                  <a:txBody>
                    <a:bodyPr/>
                    <a:lstStyle/>
                    <a:p>
                      <a:pPr>
                        <a:spcAft>
                          <a:spcPts val="0"/>
                        </a:spcAft>
                      </a:pPr>
                      <a:r>
                        <a:rPr lang="en-US" sz="1100" b="1" dirty="0">
                          <a:latin typeface="Calibri"/>
                          <a:ea typeface="Calibri"/>
                          <a:cs typeface="Arial"/>
                        </a:rPr>
                        <a:t>Formularies</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2525">
                <a:tc>
                  <a:txBody>
                    <a:bodyPr/>
                    <a:lstStyle/>
                    <a:p>
                      <a:pPr>
                        <a:spcAft>
                          <a:spcPts val="0"/>
                        </a:spcAft>
                      </a:pPr>
                      <a:r>
                        <a:rPr lang="en-US" sz="1100" b="1" dirty="0">
                          <a:latin typeface="Calibri"/>
                          <a:ea typeface="Calibri"/>
                          <a:cs typeface="Arial"/>
                        </a:rPr>
                        <a:t>Surveys</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a:latin typeface="Symbol"/>
                          <a:ea typeface="Calibri"/>
                          <a:cs typeface="Arial"/>
                        </a:rPr>
                        <a:t>Ö</a:t>
                      </a: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r>
              <a:tr h="262525">
                <a:tc>
                  <a:txBody>
                    <a:bodyPr/>
                    <a:lstStyle/>
                    <a:p>
                      <a:pPr>
                        <a:spcAft>
                          <a:spcPts val="0"/>
                        </a:spcAft>
                      </a:pPr>
                      <a:r>
                        <a:rPr lang="en-US" sz="1100" b="1" dirty="0">
                          <a:latin typeface="Calibri"/>
                          <a:ea typeface="Calibri"/>
                          <a:cs typeface="Arial"/>
                        </a:rPr>
                        <a:t>Tender </a:t>
                      </a:r>
                      <a:r>
                        <a:rPr lang="en-US" sz="1100" b="1" dirty="0" smtClean="0">
                          <a:latin typeface="Calibri"/>
                          <a:ea typeface="Calibri"/>
                          <a:cs typeface="Arial"/>
                        </a:rPr>
                        <a:t>/ Opportunity &amp; Contracts</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2525">
                <a:tc>
                  <a:txBody>
                    <a:bodyPr/>
                    <a:lstStyle/>
                    <a:p>
                      <a:pPr>
                        <a:spcAft>
                          <a:spcPts val="0"/>
                        </a:spcAft>
                      </a:pPr>
                      <a:r>
                        <a:rPr lang="en-US" sz="1100" b="1" dirty="0">
                          <a:latin typeface="Calibri"/>
                          <a:ea typeface="Calibri"/>
                          <a:cs typeface="Arial"/>
                        </a:rPr>
                        <a:t>Objectives &amp; Strategies</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b="1">
                          <a:latin typeface="Symbol"/>
                          <a:ea typeface="Calibri"/>
                          <a:cs typeface="Arial"/>
                        </a:rPr>
                        <a:t>Ö</a:t>
                      </a: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dirty="0" smtClean="0">
                          <a:latin typeface="Symbol"/>
                          <a:ea typeface="Calibri"/>
                          <a:cs typeface="Arial"/>
                        </a:rPr>
                        <a:t>Ö</a:t>
                      </a:r>
                      <a:endParaRPr lang="en-US" sz="1100" dirty="0" smtClean="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2525">
                <a:tc>
                  <a:txBody>
                    <a:bodyPr/>
                    <a:lstStyle/>
                    <a:p>
                      <a:pPr>
                        <a:spcAft>
                          <a:spcPts val="0"/>
                        </a:spcAft>
                      </a:pPr>
                      <a:r>
                        <a:rPr lang="en-US" sz="1100" b="1" dirty="0">
                          <a:latin typeface="Calibri"/>
                          <a:ea typeface="Calibri"/>
                          <a:cs typeface="Arial"/>
                        </a:rPr>
                        <a:t>Medical Inquiry</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b="1">
                          <a:latin typeface="Symbol"/>
                          <a:ea typeface="Calibri"/>
                          <a:cs typeface="Arial"/>
                        </a:rPr>
                        <a:t>Ö</a:t>
                      </a: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b="1">
                          <a:latin typeface="Symbol"/>
                          <a:ea typeface="Calibri"/>
                          <a:cs typeface="Arial"/>
                        </a:rPr>
                        <a:t>Ö</a:t>
                      </a: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2525">
                <a:tc>
                  <a:txBody>
                    <a:bodyPr/>
                    <a:lstStyle/>
                    <a:p>
                      <a:pPr>
                        <a:spcAft>
                          <a:spcPts val="0"/>
                        </a:spcAft>
                      </a:pPr>
                      <a:r>
                        <a:rPr lang="en-US" sz="1100" b="1" dirty="0">
                          <a:latin typeface="Calibri"/>
                          <a:ea typeface="Calibri"/>
                          <a:cs typeface="Arial"/>
                        </a:rPr>
                        <a:t>Order Entry</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0803">
                <a:tc>
                  <a:txBody>
                    <a:bodyPr/>
                    <a:lstStyle/>
                    <a:p>
                      <a:pPr>
                        <a:spcAft>
                          <a:spcPts val="0"/>
                        </a:spcAft>
                      </a:pPr>
                      <a:r>
                        <a:rPr lang="fr-FR" sz="1100" b="1" dirty="0" smtClean="0">
                          <a:latin typeface="Calibri"/>
                          <a:ea typeface="Calibri"/>
                          <a:cs typeface="Arial"/>
                        </a:rPr>
                        <a:t>Contact</a:t>
                      </a:r>
                      <a:r>
                        <a:rPr lang="fr-FR" sz="1100" b="1" baseline="0" dirty="0" smtClean="0">
                          <a:latin typeface="Calibri"/>
                          <a:ea typeface="Calibri"/>
                          <a:cs typeface="Arial"/>
                        </a:rPr>
                        <a:t> Center </a:t>
                      </a:r>
                      <a:r>
                        <a:rPr lang="en-US" sz="1100" b="1" dirty="0" smtClean="0">
                          <a:latin typeface="Calibri"/>
                          <a:ea typeface="Calibri"/>
                          <a:cs typeface="Arial"/>
                        </a:rPr>
                        <a:t>(Available on MI</a:t>
                      </a:r>
                      <a:r>
                        <a:rPr lang="en-US" sz="1100" b="1" baseline="0" dirty="0" smtClean="0">
                          <a:latin typeface="Calibri"/>
                          <a:ea typeface="Calibri"/>
                          <a:cs typeface="Arial"/>
                        </a:rPr>
                        <a:t> 9)</a:t>
                      </a:r>
                      <a:endParaRPr lang="en-US" sz="1100" dirty="0" smtClean="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b="1">
                          <a:latin typeface="Symbol"/>
                          <a:ea typeface="Calibri"/>
                          <a:cs typeface="Arial"/>
                        </a:rPr>
                        <a:t>Ö</a:t>
                      </a: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4481">
                <a:tc>
                  <a:txBody>
                    <a:bodyPr/>
                    <a:lstStyle/>
                    <a:p>
                      <a:pPr>
                        <a:spcAft>
                          <a:spcPts val="0"/>
                        </a:spcAft>
                      </a:pPr>
                      <a:r>
                        <a:rPr lang="en-US" sz="1100" b="1" dirty="0" smtClean="0">
                          <a:latin typeface="Calibri"/>
                          <a:ea typeface="Calibri"/>
                          <a:cs typeface="Arial"/>
                        </a:rPr>
                        <a:t>Document Management</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b="1">
                          <a:latin typeface="Symbol"/>
                          <a:ea typeface="Calibri"/>
                          <a:cs typeface="Arial"/>
                        </a:rPr>
                        <a:t>Ö</a:t>
                      </a: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b="1">
                          <a:latin typeface="Symbol"/>
                          <a:ea typeface="Calibri"/>
                          <a:cs typeface="Arial"/>
                        </a:rPr>
                        <a:t>Ö</a:t>
                      </a: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5671">
                <a:tc>
                  <a:txBody>
                    <a:bodyPr/>
                    <a:lstStyle/>
                    <a:p>
                      <a:pPr>
                        <a:spcAft>
                          <a:spcPts val="0"/>
                        </a:spcAft>
                      </a:pPr>
                      <a:r>
                        <a:rPr lang="en-US" sz="1100" b="1" dirty="0">
                          <a:latin typeface="Calibri"/>
                          <a:ea typeface="Calibri"/>
                          <a:cs typeface="Arial"/>
                        </a:rPr>
                        <a:t>MI Reports</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a:latin typeface="Symbol"/>
                          <a:ea typeface="Calibri"/>
                          <a:cs typeface="Arial"/>
                        </a:rPr>
                        <a:t>Ö</a:t>
                      </a: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a:latin typeface="Symbol"/>
                          <a:ea typeface="Calibri"/>
                          <a:cs typeface="Arial"/>
                        </a:rPr>
                        <a:t>Ö</a:t>
                      </a: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20489"/>
                                        </p:tgtEl>
                                        <p:attrNameLst>
                                          <p:attrName>style.visibility</p:attrName>
                                        </p:attrNameLst>
                                      </p:cBhvr>
                                      <p:to>
                                        <p:strVal val="visible"/>
                                      </p:to>
                                    </p:set>
                                    <p:animEffect transition="in" filter="dissolve">
                                      <p:cBhvr>
                                        <p:cTn id="7" dur="500"/>
                                        <p:tgtEl>
                                          <p:spTgt spid="20489"/>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7" name="Picture 1" descr="d:\Profiles\sleray\Desktop\Screenshots5.3\Capture08.jpg"/>
          <p:cNvPicPr>
            <a:picLocks noChangeAspect="1" noChangeArrowheads="1"/>
          </p:cNvPicPr>
          <p:nvPr/>
        </p:nvPicPr>
        <p:blipFill>
          <a:blip r:embed="rId3"/>
          <a:srcRect/>
          <a:stretch>
            <a:fillRect/>
          </a:stretch>
        </p:blipFill>
        <p:spPr bwMode="auto">
          <a:xfrm>
            <a:off x="152400" y="1128530"/>
            <a:ext cx="5486400" cy="3062470"/>
          </a:xfrm>
          <a:prstGeom prst="rect">
            <a:avLst/>
          </a:prstGeom>
          <a:noFill/>
        </p:spPr>
      </p:pic>
      <p:sp>
        <p:nvSpPr>
          <p:cNvPr id="6" name="Title 5"/>
          <p:cNvSpPr>
            <a:spLocks noGrp="1"/>
          </p:cNvSpPr>
          <p:nvPr>
            <p:ph type="title"/>
          </p:nvPr>
        </p:nvSpPr>
        <p:spPr/>
        <p:txBody>
          <a:bodyPr/>
          <a:lstStyle/>
          <a:p>
            <a:r>
              <a:rPr lang="fr-FR" dirty="0" smtClean="0"/>
              <a:t>PRIMARY / SPECIALTY CARE REPS</a:t>
            </a:r>
            <a:endParaRPr lang="en-US" dirty="0"/>
          </a:p>
        </p:txBody>
      </p:sp>
      <p:sp>
        <p:nvSpPr>
          <p:cNvPr id="5" name="Espace réservé du contenu 2"/>
          <p:cNvSpPr txBox="1">
            <a:spLocks/>
          </p:cNvSpPr>
          <p:nvPr/>
        </p:nvSpPr>
        <p:spPr bwMode="auto">
          <a:xfrm>
            <a:off x="960475" y="4648200"/>
            <a:ext cx="1858925" cy="630865"/>
          </a:xfrm>
          <a:prstGeom prst="rect">
            <a:avLst/>
          </a:prstGeom>
          <a:noFill/>
          <a:ln>
            <a:miter lim="800000"/>
            <a:headEnd/>
            <a:tailEnd/>
          </a:ln>
        </p:spPr>
        <p:txBody>
          <a:bodyPr vert="horz" wrap="square" lIns="91440" tIns="45720" rIns="0" bIns="45720" numCol="1" anchor="t" anchorCtr="0" compatLnSpc="1">
            <a:prstTxWarp prst="textNoShape">
              <a:avLst/>
            </a:prstTxWarp>
          </a:bodyPr>
          <a:lstStyle/>
          <a:p>
            <a:pPr marL="342900" indent="-228600">
              <a:spcBef>
                <a:spcPct val="20000"/>
              </a:spcBef>
              <a:buBlip>
                <a:blip r:embed="rId4"/>
              </a:buBlip>
            </a:pPr>
            <a:r>
              <a:rPr lang="en-US" sz="2000" b="1" dirty="0" smtClean="0">
                <a:solidFill>
                  <a:schemeClr val="tx1">
                    <a:lumMod val="50000"/>
                  </a:schemeClr>
                </a:solidFill>
                <a:sym typeface="Arial" charset="0"/>
              </a:rPr>
              <a:t>MI Touch home page</a:t>
            </a:r>
            <a:endParaRPr lang="en-GB" sz="2000" b="1" dirty="0" smtClean="0">
              <a:solidFill>
                <a:schemeClr val="tx1">
                  <a:lumMod val="50000"/>
                </a:schemeClr>
              </a:solidFill>
              <a:sym typeface="Arial" charset="0"/>
            </a:endParaRPr>
          </a:p>
        </p:txBody>
      </p:sp>
      <p:sp>
        <p:nvSpPr>
          <p:cNvPr id="7" name="Espace réservé du contenu 2"/>
          <p:cNvSpPr txBox="1">
            <a:spLocks/>
          </p:cNvSpPr>
          <p:nvPr/>
        </p:nvSpPr>
        <p:spPr bwMode="auto">
          <a:xfrm>
            <a:off x="5562600" y="1128530"/>
            <a:ext cx="2937958" cy="609600"/>
          </a:xfrm>
          <a:prstGeom prst="rect">
            <a:avLst/>
          </a:prstGeom>
          <a:noFill/>
          <a:ln>
            <a:miter lim="800000"/>
            <a:headEnd/>
            <a:tailEnd/>
          </a:ln>
        </p:spPr>
        <p:txBody>
          <a:bodyPr vert="horz" wrap="square" lIns="91440" tIns="45720" rIns="0" bIns="45720" numCol="1" anchor="t" anchorCtr="0" compatLnSpc="1">
            <a:prstTxWarp prst="textNoShape">
              <a:avLst/>
            </a:prstTxWarp>
          </a:bodyPr>
          <a:lstStyle/>
          <a:p>
            <a:pPr marL="342900" indent="-228600" algn="just">
              <a:spcBef>
                <a:spcPct val="20000"/>
              </a:spcBef>
              <a:buBlip>
                <a:blip r:embed="rId4"/>
              </a:buBlip>
            </a:pPr>
            <a:r>
              <a:rPr lang="en-US" sz="2000" b="1" dirty="0" smtClean="0">
                <a:solidFill>
                  <a:schemeClr val="tx1">
                    <a:lumMod val="50000"/>
                  </a:schemeClr>
                </a:solidFill>
                <a:sym typeface="Arial" charset="0"/>
              </a:rPr>
              <a:t>MI PC home page</a:t>
            </a:r>
            <a:endParaRPr lang="en-GB" sz="2000" b="1" dirty="0" smtClean="0">
              <a:solidFill>
                <a:schemeClr val="tx1">
                  <a:lumMod val="50000"/>
                </a:schemeClr>
              </a:solidFill>
              <a:sym typeface="Arial" charset="0"/>
            </a:endParaRPr>
          </a:p>
        </p:txBody>
      </p:sp>
      <p:grpSp>
        <p:nvGrpSpPr>
          <p:cNvPr id="10" name="Group 9"/>
          <p:cNvGrpSpPr/>
          <p:nvPr/>
        </p:nvGrpSpPr>
        <p:grpSpPr>
          <a:xfrm>
            <a:off x="3429000" y="3514725"/>
            <a:ext cx="4495800" cy="3114675"/>
            <a:chOff x="1260529" y="1824344"/>
            <a:chExt cx="6934200" cy="4800600"/>
          </a:xfrm>
        </p:grpSpPr>
        <p:pic>
          <p:nvPicPr>
            <p:cNvPr id="11" name="Picture 3"/>
            <p:cNvPicPr>
              <a:picLocks noChangeAspect="1" noChangeArrowheads="1"/>
            </p:cNvPicPr>
            <p:nvPr/>
          </p:nvPicPr>
          <p:blipFill>
            <a:blip r:embed="rId5"/>
            <a:srcRect/>
            <a:stretch>
              <a:fillRect/>
            </a:stretch>
          </p:blipFill>
          <p:spPr bwMode="auto">
            <a:xfrm>
              <a:off x="1260529" y="1824344"/>
              <a:ext cx="6934200" cy="4800600"/>
            </a:xfrm>
            <a:prstGeom prst="rect">
              <a:avLst/>
            </a:prstGeom>
            <a:noFill/>
            <a:ln w="9525">
              <a:noFill/>
              <a:miter lim="800000"/>
              <a:headEnd/>
              <a:tailEnd/>
            </a:ln>
            <a:effectLst/>
          </p:spPr>
        </p:pic>
        <p:pic>
          <p:nvPicPr>
            <p:cNvPr id="12" name="Picture 9" descr="D:\Profiles\jtbrunet\My Documents\1 -MOBILE INTELLIGENCE\FORMATIONS MI\Formations à venir - 2010 Versions\2012\MI TOUCH MAY 2012\IMG_0354.png"/>
            <p:cNvPicPr>
              <a:picLocks noChangeAspect="1" noChangeArrowheads="1"/>
            </p:cNvPicPr>
            <p:nvPr/>
          </p:nvPicPr>
          <p:blipFill>
            <a:blip r:embed="rId6"/>
            <a:srcRect l="58592" t="8212" b="72545"/>
            <a:stretch>
              <a:fillRect/>
            </a:stretch>
          </p:blipFill>
          <p:spPr bwMode="auto">
            <a:xfrm>
              <a:off x="5370395" y="2216299"/>
              <a:ext cx="2685583" cy="936000"/>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re 1"/>
          <p:cNvSpPr>
            <a:spLocks noGrp="1"/>
          </p:cNvSpPr>
          <p:nvPr>
            <p:ph type="title"/>
          </p:nvPr>
        </p:nvSpPr>
        <p:spPr bwMode="auto">
          <a:xfrm>
            <a:off x="76200" y="0"/>
            <a:ext cx="8458200" cy="990600"/>
          </a:xfrm>
          <a:noFill/>
          <a:ln>
            <a:miter lim="800000"/>
            <a:headEnd/>
            <a:tailEnd/>
          </a:ln>
        </p:spPr>
        <p:txBody>
          <a:bodyPr vert="horz" wrap="square" lIns="91440" tIns="45720" rIns="91440" bIns="45720" numCol="1" compatLnSpc="1">
            <a:prstTxWarp prst="textNoShape">
              <a:avLst/>
            </a:prstTxWarp>
          </a:bodyPr>
          <a:lstStyle/>
          <a:p>
            <a:r>
              <a:rPr lang="en-US" dirty="0" smtClean="0">
                <a:latin typeface="Arial" pitchFamily="34" charset="0"/>
                <a:ea typeface="ＭＳ Ｐゴシック" pitchFamily="34" charset="-128"/>
              </a:rPr>
              <a:t>ROLE AND MISSIONS OF THE HOSPITAL REPRESENTATIVES/KEY ACCOUNT MANAGERS</a:t>
            </a:r>
          </a:p>
        </p:txBody>
      </p:sp>
      <p:sp>
        <p:nvSpPr>
          <p:cNvPr id="32771" name="Espace réservé du contenu 2"/>
          <p:cNvSpPr>
            <a:spLocks noGrp="1"/>
          </p:cNvSpPr>
          <p:nvPr>
            <p:ph idx="1"/>
          </p:nvPr>
        </p:nvSpPr>
        <p:spPr bwMode="auto">
          <a:xfrm>
            <a:off x="304800" y="1189038"/>
            <a:ext cx="8458200" cy="4754562"/>
          </a:xfrm>
          <a:noFill/>
          <a:ln>
            <a:miter lim="800000"/>
            <a:headEnd/>
            <a:tailEnd/>
          </a:ln>
        </p:spPr>
        <p:txBody>
          <a:bodyPr vert="horz" wrap="square" lIns="91440" tIns="45720" rIns="91440" bIns="45720" numCol="1" anchor="t" anchorCtr="0" compatLnSpc="1">
            <a:prstTxWarp prst="textNoShape">
              <a:avLst/>
            </a:prstTxWarp>
          </a:bodyPr>
          <a:lstStyle/>
          <a:p>
            <a:pPr>
              <a:buSzTx/>
              <a:buFontTx/>
              <a:buNone/>
            </a:pPr>
            <a:r>
              <a:rPr lang="en-US" sz="1800" dirty="0" smtClean="0">
                <a:solidFill>
                  <a:schemeClr val="tx1">
                    <a:lumMod val="50000"/>
                  </a:schemeClr>
                </a:solidFill>
                <a:latin typeface="Arial" pitchFamily="34" charset="0"/>
                <a:ea typeface="ＭＳ Ｐゴシック" pitchFamily="34" charset="-128"/>
              </a:rPr>
              <a:t>The hospital market:</a:t>
            </a:r>
          </a:p>
          <a:p>
            <a:pPr>
              <a:buSzTx/>
            </a:pPr>
            <a:r>
              <a:rPr lang="en-US" sz="1600" b="0" dirty="0" smtClean="0">
                <a:solidFill>
                  <a:schemeClr val="tx1">
                    <a:lumMod val="50000"/>
                  </a:schemeClr>
                </a:solidFill>
                <a:latin typeface="Arial" pitchFamily="34" charset="0"/>
                <a:ea typeface="ＭＳ Ｐゴシック" pitchFamily="34" charset="-128"/>
              </a:rPr>
              <a:t>The hospital sector is a high stake for pharmaceutical companies because of the strong influence of hospitals on general practice and the fact that general practitioners are reluctant to modify prescriptions initiated in hospitals.</a:t>
            </a:r>
          </a:p>
          <a:p>
            <a:pPr>
              <a:buSzTx/>
              <a:buFontTx/>
              <a:buNone/>
            </a:pPr>
            <a:endParaRPr lang="en-US" sz="1200" dirty="0" smtClean="0">
              <a:solidFill>
                <a:schemeClr val="tx1">
                  <a:lumMod val="50000"/>
                </a:schemeClr>
              </a:solidFill>
              <a:latin typeface="Arial" pitchFamily="34" charset="0"/>
              <a:ea typeface="ＭＳ Ｐゴシック" pitchFamily="34" charset="-128"/>
            </a:endParaRPr>
          </a:p>
          <a:p>
            <a:pPr>
              <a:buSzTx/>
              <a:buFontTx/>
              <a:buNone/>
            </a:pPr>
            <a:r>
              <a:rPr lang="en-US" sz="1800" dirty="0" smtClean="0">
                <a:solidFill>
                  <a:schemeClr val="tx1">
                    <a:lumMod val="50000"/>
                  </a:schemeClr>
                </a:solidFill>
                <a:latin typeface="Arial" pitchFamily="34" charset="0"/>
                <a:ea typeface="ＭＳ Ｐゴシック" pitchFamily="34" charset="-128"/>
              </a:rPr>
              <a:t>Roles and responsibilities</a:t>
            </a:r>
          </a:p>
          <a:p>
            <a:pPr>
              <a:defRPr/>
            </a:pPr>
            <a:r>
              <a:rPr lang="en-US" sz="1600" b="0" dirty="0" smtClean="0">
                <a:solidFill>
                  <a:schemeClr val="tx1">
                    <a:lumMod val="50000"/>
                  </a:schemeClr>
                </a:solidFill>
              </a:rPr>
              <a:t>The KAM is responsible for creating and improving relationships with key people (Medical Professionals, Pharmacists) working in hospitals and promoting products on their appropriate use. </a:t>
            </a:r>
          </a:p>
          <a:p>
            <a:pPr lvl="1">
              <a:defRPr/>
            </a:pPr>
            <a:r>
              <a:rPr lang="en-US" sz="1600" dirty="0" smtClean="0">
                <a:solidFill>
                  <a:schemeClr val="tx1">
                    <a:lumMod val="50000"/>
                  </a:schemeClr>
                </a:solidFill>
                <a:cs typeface="ＭＳ Ｐゴシック" pitchFamily="-107" charset="-128"/>
              </a:rPr>
              <a:t>Informing physicians on the drugs</a:t>
            </a:r>
          </a:p>
          <a:p>
            <a:pPr lvl="1">
              <a:defRPr/>
            </a:pPr>
            <a:r>
              <a:rPr lang="en-US" sz="1600" dirty="0" smtClean="0">
                <a:solidFill>
                  <a:schemeClr val="tx1">
                    <a:lumMod val="50000"/>
                  </a:schemeClr>
                </a:solidFill>
                <a:cs typeface="ＭＳ Ｐゴシック" pitchFamily="-107" charset="-128"/>
              </a:rPr>
              <a:t>Answering questions on the drugs (efficiency, tolerance, potential side effects)</a:t>
            </a:r>
          </a:p>
          <a:p>
            <a:pPr lvl="1">
              <a:defRPr/>
            </a:pPr>
            <a:r>
              <a:rPr lang="fr-FR" sz="1600" dirty="0" err="1" smtClean="0">
                <a:solidFill>
                  <a:schemeClr val="tx1">
                    <a:lumMod val="50000"/>
                  </a:schemeClr>
                </a:solidFill>
                <a:cs typeface="ＭＳ Ｐゴシック" pitchFamily="-107" charset="-128"/>
              </a:rPr>
              <a:t>Negociating</a:t>
            </a:r>
            <a:r>
              <a:rPr lang="fr-FR" sz="1600" dirty="0" smtClean="0">
                <a:solidFill>
                  <a:schemeClr val="tx1">
                    <a:lumMod val="50000"/>
                  </a:schemeClr>
                </a:solidFill>
                <a:cs typeface="ＭＳ Ｐゴシック" pitchFamily="-107" charset="-128"/>
              </a:rPr>
              <a:t> Tenders &amp; </a:t>
            </a:r>
            <a:r>
              <a:rPr lang="fr-FR" sz="1600" dirty="0" err="1" smtClean="0">
                <a:solidFill>
                  <a:schemeClr val="tx1">
                    <a:lumMod val="50000"/>
                  </a:schemeClr>
                </a:solidFill>
                <a:cs typeface="ＭＳ Ｐゴシック" pitchFamily="-107" charset="-128"/>
              </a:rPr>
              <a:t>Contracts</a:t>
            </a:r>
            <a:r>
              <a:rPr lang="fr-FR" sz="1600" dirty="0" smtClean="0">
                <a:solidFill>
                  <a:schemeClr val="tx1">
                    <a:lumMod val="50000"/>
                  </a:schemeClr>
                </a:solidFill>
                <a:cs typeface="ＭＳ Ｐゴシック" pitchFamily="-107" charset="-128"/>
              </a:rPr>
              <a:t>, </a:t>
            </a:r>
            <a:r>
              <a:rPr lang="fr-FR" sz="1600" dirty="0" err="1" smtClean="0">
                <a:solidFill>
                  <a:schemeClr val="tx1">
                    <a:lumMod val="50000"/>
                  </a:schemeClr>
                </a:solidFill>
                <a:cs typeface="ＭＳ Ｐゴシック" pitchFamily="-107" charset="-128"/>
              </a:rPr>
              <a:t>Formularies</a:t>
            </a:r>
            <a:r>
              <a:rPr lang="fr-FR" sz="1600" dirty="0" smtClean="0">
                <a:solidFill>
                  <a:schemeClr val="tx1">
                    <a:lumMod val="50000"/>
                  </a:schemeClr>
                </a:solidFill>
                <a:cs typeface="ＭＳ Ｐゴシック" pitchFamily="-107" charset="-128"/>
              </a:rPr>
              <a:t>…</a:t>
            </a:r>
            <a:endParaRPr lang="en-US" sz="1600" dirty="0" smtClean="0">
              <a:solidFill>
                <a:schemeClr val="tx1">
                  <a:lumMod val="50000"/>
                </a:schemeClr>
              </a:solidFill>
              <a:cs typeface="ＭＳ Ｐゴシック" pitchFamily="-107" charset="-128"/>
            </a:endParaRPr>
          </a:p>
          <a:p>
            <a:pPr>
              <a:buSzTx/>
            </a:pPr>
            <a:endParaRPr lang="en-US" sz="1200" dirty="0" smtClean="0">
              <a:solidFill>
                <a:schemeClr val="tx1">
                  <a:lumMod val="50000"/>
                </a:schemeClr>
              </a:solidFill>
              <a:latin typeface="Arial" pitchFamily="34" charset="0"/>
              <a:ea typeface="ＭＳ Ｐゴシック" pitchFamily="34" charset="-128"/>
            </a:endParaRPr>
          </a:p>
          <a:p>
            <a:pPr>
              <a:buSzTx/>
              <a:buFontTx/>
              <a:buNone/>
            </a:pPr>
            <a:r>
              <a:rPr lang="en-US" sz="1800" dirty="0" smtClean="0">
                <a:solidFill>
                  <a:schemeClr val="tx1">
                    <a:lumMod val="50000"/>
                  </a:schemeClr>
                </a:solidFill>
                <a:latin typeface="Arial" pitchFamily="34" charset="0"/>
                <a:ea typeface="ＭＳ Ｐゴシック" pitchFamily="34" charset="-128"/>
              </a:rPr>
              <a:t>Conditions &amp; Work environment:</a:t>
            </a:r>
          </a:p>
          <a:p>
            <a:pPr>
              <a:buSzTx/>
            </a:pPr>
            <a:r>
              <a:rPr lang="en-US" sz="1600" b="0" dirty="0" smtClean="0">
                <a:solidFill>
                  <a:schemeClr val="tx1">
                    <a:lumMod val="50000"/>
                  </a:schemeClr>
                </a:solidFill>
                <a:latin typeface="Arial" pitchFamily="34" charset="0"/>
                <a:ea typeface="ＭＳ Ｐゴシック" pitchFamily="34" charset="-128"/>
              </a:rPr>
              <a:t>Work location: Hospitals</a:t>
            </a:r>
          </a:p>
          <a:p>
            <a:pPr>
              <a:buSzTx/>
            </a:pPr>
            <a:r>
              <a:rPr lang="en-US" sz="1600" b="0" dirty="0" smtClean="0">
                <a:solidFill>
                  <a:schemeClr val="tx1">
                    <a:lumMod val="50000"/>
                  </a:schemeClr>
                </a:solidFill>
                <a:latin typeface="Arial" pitchFamily="34" charset="0"/>
                <a:ea typeface="ＭＳ Ｐゴシック" pitchFamily="34" charset="-128"/>
              </a:rPr>
              <a:t>Contacts: Hospital practitioners, paramedical staff (nurses, midwives, physiotherapists, etc), Hospital managing staff…</a:t>
            </a: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9"/>
          <p:cNvGrpSpPr>
            <a:grpSpLocks/>
          </p:cNvGrpSpPr>
          <p:nvPr/>
        </p:nvGrpSpPr>
        <p:grpSpPr bwMode="auto">
          <a:xfrm>
            <a:off x="304800" y="3672135"/>
            <a:ext cx="3371928" cy="1433265"/>
            <a:chOff x="2200" y="3044"/>
            <a:chExt cx="1559" cy="741"/>
          </a:xfrm>
          <a:solidFill>
            <a:schemeClr val="tx1">
              <a:lumMod val="20000"/>
              <a:lumOff val="80000"/>
            </a:schemeClr>
          </a:solidFill>
        </p:grpSpPr>
        <p:sp>
          <p:nvSpPr>
            <p:cNvPr id="13" name="Rectangle à coins arrondis 133"/>
            <p:cNvSpPr/>
            <p:nvPr/>
          </p:nvSpPr>
          <p:spPr bwMode="auto">
            <a:xfrm>
              <a:off x="2200" y="3067"/>
              <a:ext cx="1559" cy="718"/>
            </a:xfrm>
            <a:prstGeom prst="roundRect">
              <a:avLst>
                <a:gd name="adj" fmla="val 6223"/>
              </a:avLst>
            </a:prstGeom>
            <a:grpFill/>
            <a:ln w="9525" algn="ctr">
              <a:solidFill>
                <a:schemeClr val="tx1"/>
              </a:solidFill>
              <a:miter lim="800000"/>
              <a:headEnd/>
              <a:tailEnd/>
            </a:ln>
            <a:effectLst>
              <a:outerShdw blurRad="50800" dist="38100" dir="2700000" algn="tl" rotWithShape="0">
                <a:prstClr val="black">
                  <a:alpha val="40000"/>
                </a:prstClr>
              </a:outerShdw>
            </a:effectLst>
          </p:spPr>
          <p:txBody>
            <a:bodyPr wrap="none" lIns="54000" tIns="36000" rIns="18000" bIns="108000"/>
            <a:lstStyle/>
            <a:p>
              <a:pPr>
                <a:defRPr/>
              </a:pPr>
              <a:endParaRPr lang="fr-FR" sz="1000" b="1">
                <a:solidFill>
                  <a:srgbClr val="000000"/>
                </a:solidFill>
                <a:latin typeface="Arial" pitchFamily="34" charset="0"/>
                <a:ea typeface="MS PGothic" pitchFamily="34" charset="-128"/>
              </a:endParaRPr>
            </a:p>
          </p:txBody>
        </p:sp>
        <p:sp>
          <p:nvSpPr>
            <p:cNvPr id="14" name="Text Box 37"/>
            <p:cNvSpPr txBox="1">
              <a:spLocks noChangeArrowheads="1"/>
            </p:cNvSpPr>
            <p:nvPr/>
          </p:nvSpPr>
          <p:spPr bwMode="auto">
            <a:xfrm>
              <a:off x="2200" y="3044"/>
              <a:ext cx="1559" cy="605"/>
            </a:xfrm>
            <a:prstGeom prst="rect">
              <a:avLst/>
            </a:prstGeom>
            <a:noFill/>
            <a:ln w="12700" algn="ctr">
              <a:noFill/>
              <a:miter lim="800000"/>
              <a:headEnd/>
              <a:tailEnd/>
            </a:ln>
          </p:spPr>
          <p:txBody>
            <a:bodyPr>
              <a:spAutoFit/>
            </a:bodyPr>
            <a:lstStyle/>
            <a:p>
              <a:pPr algn="ctr">
                <a:spcBef>
                  <a:spcPct val="50000"/>
                </a:spcBef>
                <a:defRPr/>
              </a:pPr>
              <a:endParaRPr lang="en-US" sz="1400" b="1" dirty="0">
                <a:solidFill>
                  <a:schemeClr val="tx2"/>
                </a:solidFill>
                <a:latin typeface="Arial" pitchFamily="34" charset="0"/>
                <a:ea typeface="MS PGothic" pitchFamily="34" charset="-128"/>
              </a:endParaRPr>
            </a:p>
            <a:p>
              <a:pPr algn="ctr">
                <a:spcBef>
                  <a:spcPct val="50000"/>
                </a:spcBef>
                <a:defRPr/>
              </a:pPr>
              <a:r>
                <a:rPr lang="en-US" sz="1400" b="1" dirty="0" smtClean="0">
                  <a:solidFill>
                    <a:schemeClr val="tx2"/>
                  </a:solidFill>
                  <a:latin typeface="Arial" pitchFamily="34" charset="0"/>
                  <a:ea typeface="MS PGothic" pitchFamily="34" charset="-128"/>
                </a:rPr>
                <a:t>Key Account Managers</a:t>
              </a:r>
              <a:endParaRPr lang="en-US" sz="1400" b="1" dirty="0">
                <a:solidFill>
                  <a:schemeClr val="tx2"/>
                </a:solidFill>
                <a:latin typeface="Arial" pitchFamily="34" charset="0"/>
                <a:ea typeface="MS PGothic" pitchFamily="34" charset="-128"/>
              </a:endParaRPr>
            </a:p>
            <a:p>
              <a:pPr algn="ctr">
                <a:spcBef>
                  <a:spcPct val="50000"/>
                </a:spcBef>
                <a:defRPr/>
              </a:pPr>
              <a:r>
                <a:rPr lang="en-US" sz="1400" b="1" dirty="0" smtClean="0">
                  <a:solidFill>
                    <a:schemeClr val="tx2"/>
                  </a:solidFill>
                  <a:latin typeface="Arial" pitchFamily="34" charset="0"/>
                  <a:ea typeface="MS PGothic" pitchFamily="34" charset="-128"/>
                </a:rPr>
                <a:t>(They improve relationships with key people within organizations)</a:t>
              </a:r>
              <a:endParaRPr lang="en-US" sz="1400" b="1" dirty="0">
                <a:solidFill>
                  <a:schemeClr val="tx2"/>
                </a:solidFill>
                <a:latin typeface="Arial" pitchFamily="34" charset="0"/>
                <a:ea typeface="MS PGothic" pitchFamily="34" charset="-128"/>
              </a:endParaRPr>
            </a:p>
          </p:txBody>
        </p:sp>
      </p:grpSp>
      <p:pic>
        <p:nvPicPr>
          <p:cNvPr id="15" name="Picture 2" descr="D:\IMG\Pictos\2009\Business people\groupe sales\01.png"/>
          <p:cNvPicPr>
            <a:picLocks noChangeAspect="1" noChangeArrowheads="1"/>
          </p:cNvPicPr>
          <p:nvPr/>
        </p:nvPicPr>
        <p:blipFill>
          <a:blip r:embed="rId3"/>
          <a:srcRect/>
          <a:stretch>
            <a:fillRect/>
          </a:stretch>
        </p:blipFill>
        <p:spPr bwMode="auto">
          <a:xfrm>
            <a:off x="1229530" y="2514600"/>
            <a:ext cx="1524000" cy="1206500"/>
          </a:xfrm>
          <a:prstGeom prst="rect">
            <a:avLst/>
          </a:prstGeom>
          <a:noFill/>
          <a:ln w="9525">
            <a:noFill/>
            <a:miter lim="800000"/>
            <a:headEnd/>
            <a:tailEnd/>
          </a:ln>
        </p:spPr>
      </p:pic>
      <p:pic>
        <p:nvPicPr>
          <p:cNvPr id="12" name="Picture 11" descr="MI PC TOUCH POCKET.JPG"/>
          <p:cNvPicPr>
            <a:picLocks noChangeAspect="1"/>
          </p:cNvPicPr>
          <p:nvPr/>
        </p:nvPicPr>
        <p:blipFill>
          <a:blip r:embed="rId4"/>
          <a:stretch>
            <a:fillRect/>
          </a:stretch>
        </p:blipFill>
        <p:spPr>
          <a:xfrm>
            <a:off x="1085850" y="1617191"/>
            <a:ext cx="2324100" cy="504825"/>
          </a:xfrm>
          <a:prstGeom prst="rect">
            <a:avLst/>
          </a:prstGeom>
        </p:spPr>
      </p:pic>
      <p:sp>
        <p:nvSpPr>
          <p:cNvPr id="16" name="Title 22"/>
          <p:cNvSpPr>
            <a:spLocks noGrp="1"/>
          </p:cNvSpPr>
          <p:nvPr>
            <p:ph type="title"/>
          </p:nvPr>
        </p:nvSpPr>
        <p:spPr>
          <a:xfrm>
            <a:off x="304800" y="-76200"/>
            <a:ext cx="8229600" cy="1143000"/>
          </a:xfrm>
        </p:spPr>
        <p:txBody>
          <a:bodyPr/>
          <a:lstStyle/>
          <a:p>
            <a:r>
              <a:rPr lang="fr-FR" dirty="0" smtClean="0"/>
              <a:t>HOSPITAL REPS / KEY ACCOUNT MANAGERS</a:t>
            </a:r>
            <a:br>
              <a:rPr lang="fr-FR" dirty="0" smtClean="0"/>
            </a:br>
            <a:r>
              <a:rPr lang="fr-FR" dirty="0" smtClean="0"/>
              <a:t>(OBJECTIVES AND STRATEGIES)</a:t>
            </a:r>
            <a:endParaRPr lang="en-US" dirty="0"/>
          </a:p>
        </p:txBody>
      </p:sp>
      <p:graphicFrame>
        <p:nvGraphicFramePr>
          <p:cNvPr id="10" name="Tableau 3"/>
          <p:cNvGraphicFramePr>
            <a:graphicFrameLocks noGrp="1"/>
          </p:cNvGraphicFramePr>
          <p:nvPr/>
        </p:nvGraphicFramePr>
        <p:xfrm>
          <a:off x="4038600" y="990599"/>
          <a:ext cx="4495800" cy="5531418"/>
        </p:xfrm>
        <a:graphic>
          <a:graphicData uri="http://schemas.openxmlformats.org/drawingml/2006/table">
            <a:tbl>
              <a:tblPr/>
              <a:tblGrid>
                <a:gridCol w="2317684"/>
                <a:gridCol w="830424"/>
                <a:gridCol w="655964"/>
                <a:gridCol w="691728"/>
              </a:tblGrid>
              <a:tr h="383833">
                <a:tc>
                  <a:txBody>
                    <a:bodyPr/>
                    <a:lstStyle/>
                    <a:p>
                      <a:pPr algn="ctr">
                        <a:spcAft>
                          <a:spcPts val="0"/>
                        </a:spcAft>
                      </a:pPr>
                      <a:r>
                        <a:rPr lang="en-US" sz="1100" b="1" dirty="0">
                          <a:solidFill>
                            <a:srgbClr val="FFFFFF"/>
                          </a:solidFill>
                          <a:latin typeface="Calibri"/>
                          <a:ea typeface="Calibri"/>
                          <a:cs typeface="Arial"/>
                        </a:rPr>
                        <a:t>Feature</a:t>
                      </a:r>
                      <a:endParaRPr lang="en-US" sz="1100" dirty="0">
                        <a:latin typeface="Calibri"/>
                        <a:ea typeface="Calibri"/>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CBCE3"/>
                    </a:solidFill>
                  </a:tcPr>
                </a:tc>
                <a:tc>
                  <a:txBody>
                    <a:bodyPr/>
                    <a:lstStyle/>
                    <a:p>
                      <a:pPr algn="ctr">
                        <a:spcAft>
                          <a:spcPts val="0"/>
                        </a:spcAft>
                      </a:pPr>
                      <a:r>
                        <a:rPr lang="en-US" sz="1100" b="1">
                          <a:solidFill>
                            <a:srgbClr val="FFFFFF"/>
                          </a:solidFill>
                          <a:latin typeface="Calibri"/>
                          <a:ea typeface="Calibri"/>
                          <a:cs typeface="Arial"/>
                        </a:rPr>
                        <a:t>MI PC</a:t>
                      </a: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CBCE3"/>
                    </a:solidFill>
                  </a:tcPr>
                </a:tc>
                <a:tc>
                  <a:txBody>
                    <a:bodyPr/>
                    <a:lstStyle/>
                    <a:p>
                      <a:pPr algn="ctr">
                        <a:spcAft>
                          <a:spcPts val="0"/>
                        </a:spcAft>
                      </a:pPr>
                      <a:r>
                        <a:rPr lang="en-US" sz="1100" b="1">
                          <a:solidFill>
                            <a:srgbClr val="FFFFFF"/>
                          </a:solidFill>
                          <a:latin typeface="Calibri"/>
                          <a:ea typeface="Calibri"/>
                          <a:cs typeface="Arial"/>
                        </a:rPr>
                        <a:t>MI Touch</a:t>
                      </a:r>
                      <a:endParaRPr lang="en-US" sz="1100">
                        <a:latin typeface="Calibri"/>
                        <a:ea typeface="Calibri"/>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CBCE3"/>
                    </a:solidFill>
                  </a:tcPr>
                </a:tc>
                <a:tc>
                  <a:txBody>
                    <a:bodyPr/>
                    <a:lstStyle/>
                    <a:p>
                      <a:pPr algn="ctr">
                        <a:spcAft>
                          <a:spcPts val="0"/>
                        </a:spcAft>
                      </a:pPr>
                      <a:r>
                        <a:rPr lang="en-US" sz="1100" b="1">
                          <a:solidFill>
                            <a:srgbClr val="FFFFFF"/>
                          </a:solidFill>
                          <a:latin typeface="Calibri"/>
                          <a:ea typeface="Calibri"/>
                          <a:cs typeface="Arial"/>
                        </a:rPr>
                        <a:t>MI Pocket</a:t>
                      </a:r>
                      <a:endParaRPr lang="en-US" sz="1100">
                        <a:latin typeface="Calibri"/>
                        <a:ea typeface="Calibri"/>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CBCE3"/>
                    </a:solidFill>
                  </a:tcPr>
                </a:tc>
              </a:tr>
              <a:tr h="305826">
                <a:tc>
                  <a:txBody>
                    <a:bodyPr/>
                    <a:lstStyle/>
                    <a:p>
                      <a:pPr>
                        <a:spcAft>
                          <a:spcPts val="0"/>
                        </a:spcAft>
                      </a:pPr>
                      <a:r>
                        <a:rPr lang="en-US" sz="1100" b="1" dirty="0">
                          <a:latin typeface="Calibri"/>
                          <a:ea typeface="Calibri"/>
                          <a:cs typeface="Arial"/>
                        </a:rPr>
                        <a:t>MODULES</a:t>
                      </a:r>
                      <a:endParaRPr lang="en-US" sz="1100" dirty="0">
                        <a:latin typeface="Calibri"/>
                        <a:ea typeface="Calibri"/>
                        <a:cs typeface="Times New Roman"/>
                      </a:endParaRPr>
                    </a:p>
                  </a:txBody>
                  <a:tcPr marL="35556" marR="35556" marT="24952" marB="2495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20">
                      <a:fgClr>
                        <a:srgbClr val="FFFFFF"/>
                      </a:fgClr>
                      <a:bgClr>
                        <a:srgbClr val="D9D9D9"/>
                      </a:bgClr>
                    </a:pattFill>
                  </a:tcPr>
                </a:tc>
                <a:tc>
                  <a:txBody>
                    <a:bodyPr/>
                    <a:lstStyle/>
                    <a:p>
                      <a:pPr algn="ctr">
                        <a:spcAft>
                          <a:spcPts val="0"/>
                        </a:spcAft>
                      </a:pPr>
                      <a:endParaRPr lang="en-US" sz="1100">
                        <a:latin typeface="Calibri"/>
                        <a:ea typeface="Calibri"/>
                        <a:cs typeface="Times New Roman"/>
                      </a:endParaRPr>
                    </a:p>
                  </a:txBody>
                  <a:tcPr marL="35556" marR="35556" marT="24952" marB="2495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20">
                      <a:fgClr>
                        <a:srgbClr val="FFFFFF"/>
                      </a:fgClr>
                      <a:bgClr>
                        <a:srgbClr val="D9D9D9"/>
                      </a:bgClr>
                    </a:pattFill>
                  </a:tcPr>
                </a:tc>
                <a:tc>
                  <a:txBody>
                    <a:bodyPr/>
                    <a:lstStyle/>
                    <a:p>
                      <a:pPr algn="ctr">
                        <a:spcAft>
                          <a:spcPts val="0"/>
                        </a:spcAft>
                      </a:pPr>
                      <a:endParaRPr lang="en-US" sz="1100">
                        <a:latin typeface="Calibri"/>
                        <a:ea typeface="Calibri"/>
                        <a:cs typeface="Times New Roman"/>
                      </a:endParaRPr>
                    </a:p>
                  </a:txBody>
                  <a:tcPr marL="35556" marR="35556" marT="24952" marB="2495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20">
                      <a:fgClr>
                        <a:srgbClr val="FFFFFF"/>
                      </a:fgClr>
                      <a:bgClr>
                        <a:srgbClr val="D9D9D9"/>
                      </a:bgClr>
                    </a:pattFill>
                  </a:tcPr>
                </a:tc>
                <a:tc>
                  <a:txBody>
                    <a:bodyPr/>
                    <a:lstStyle/>
                    <a:p>
                      <a:pPr algn="ctr">
                        <a:spcAft>
                          <a:spcPts val="0"/>
                        </a:spcAft>
                      </a:pPr>
                      <a:endParaRPr lang="en-US" sz="1100">
                        <a:latin typeface="Calibri"/>
                        <a:ea typeface="Calibri"/>
                        <a:cs typeface="Times New Roman"/>
                      </a:endParaRPr>
                    </a:p>
                  </a:txBody>
                  <a:tcPr marL="35556" marR="35556" marT="24952" marB="2495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20">
                      <a:fgClr>
                        <a:srgbClr val="FFFFFF"/>
                      </a:fgClr>
                      <a:bgClr>
                        <a:srgbClr val="D9D9D9"/>
                      </a:bgClr>
                    </a:pattFill>
                  </a:tcPr>
                </a:tc>
              </a:tr>
              <a:tr h="360441">
                <a:tc>
                  <a:txBody>
                    <a:bodyPr/>
                    <a:lstStyle/>
                    <a:p>
                      <a:pPr>
                        <a:spcAft>
                          <a:spcPts val="0"/>
                        </a:spcAft>
                      </a:pPr>
                      <a:r>
                        <a:rPr lang="en-US" sz="1100" b="1" dirty="0">
                          <a:latin typeface="Calibri"/>
                          <a:ea typeface="Calibri"/>
                          <a:cs typeface="Arial"/>
                        </a:rPr>
                        <a:t>Customer </a:t>
                      </a:r>
                      <a:r>
                        <a:rPr lang="en-US" sz="1100" b="1" dirty="0" smtClean="0">
                          <a:latin typeface="Calibri"/>
                          <a:ea typeface="Calibri"/>
                          <a:cs typeface="Arial"/>
                        </a:rPr>
                        <a:t>Profiling </a:t>
                      </a:r>
                      <a:r>
                        <a:rPr lang="en-US" sz="1100" b="1" dirty="0">
                          <a:latin typeface="Calibri"/>
                          <a:ea typeface="Calibri"/>
                          <a:cs typeface="Arial"/>
                        </a:rPr>
                        <a:t>&amp; </a:t>
                      </a:r>
                      <a:r>
                        <a:rPr lang="en-US" sz="1100" b="1" dirty="0" smtClean="0">
                          <a:latin typeface="Calibri"/>
                          <a:ea typeface="Calibri"/>
                          <a:cs typeface="Arial"/>
                        </a:rPr>
                        <a:t>Management</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r>
              <a:tr h="350033">
                <a:tc>
                  <a:txBody>
                    <a:bodyPr/>
                    <a:lstStyle/>
                    <a:p>
                      <a:pPr>
                        <a:spcAft>
                          <a:spcPts val="0"/>
                        </a:spcAft>
                      </a:pPr>
                      <a:r>
                        <a:rPr lang="en-US" sz="1100" b="1" dirty="0">
                          <a:latin typeface="Calibri"/>
                          <a:ea typeface="Calibri"/>
                          <a:cs typeface="Arial"/>
                        </a:rPr>
                        <a:t>Call S</a:t>
                      </a:r>
                      <a:r>
                        <a:rPr lang="en-US" sz="1100" b="1" dirty="0" smtClean="0">
                          <a:latin typeface="Calibri"/>
                          <a:ea typeface="Calibri"/>
                          <a:cs typeface="Arial"/>
                        </a:rPr>
                        <a:t>cheduling &amp; </a:t>
                      </a:r>
                      <a:r>
                        <a:rPr lang="en-US" sz="1100" b="1" dirty="0">
                          <a:latin typeface="Calibri"/>
                          <a:ea typeface="Calibri"/>
                          <a:cs typeface="Arial"/>
                        </a:rPr>
                        <a:t>R</a:t>
                      </a:r>
                      <a:r>
                        <a:rPr lang="en-US" sz="1100" b="1" dirty="0" smtClean="0">
                          <a:latin typeface="Calibri"/>
                          <a:ea typeface="Calibri"/>
                          <a:cs typeface="Arial"/>
                        </a:rPr>
                        <a:t>eporting</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r>
              <a:tr h="292841">
                <a:tc>
                  <a:txBody>
                    <a:bodyPr/>
                    <a:lstStyle/>
                    <a:p>
                      <a:pPr>
                        <a:spcAft>
                          <a:spcPts val="0"/>
                        </a:spcAft>
                      </a:pPr>
                      <a:r>
                        <a:rPr lang="en-US" sz="1100" b="1" dirty="0">
                          <a:latin typeface="Calibri"/>
                          <a:ea typeface="Calibri"/>
                          <a:cs typeface="Arial"/>
                        </a:rPr>
                        <a:t>Promotional Planning </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100" b="1">
                          <a:latin typeface="Symbol"/>
                          <a:ea typeface="Calibri"/>
                          <a:cs typeface="Arial"/>
                        </a:rPr>
                        <a:t>Ö</a:t>
                      </a: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90266">
                <a:tc>
                  <a:txBody>
                    <a:bodyPr/>
                    <a:lstStyle/>
                    <a:p>
                      <a:pPr>
                        <a:spcAft>
                          <a:spcPts val="0"/>
                        </a:spcAft>
                      </a:pPr>
                      <a:r>
                        <a:rPr lang="en-US" sz="1100" b="1" dirty="0" smtClean="0">
                          <a:latin typeface="Calibri"/>
                          <a:ea typeface="Calibri"/>
                          <a:cs typeface="Arial"/>
                        </a:rPr>
                        <a:t>Advanced Detailing (CLM)</a:t>
                      </a:r>
                    </a:p>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latin typeface="Calibri"/>
                          <a:ea typeface="Calibri"/>
                          <a:cs typeface="Arial"/>
                        </a:rPr>
                        <a:t>(Available on MI</a:t>
                      </a:r>
                      <a:r>
                        <a:rPr lang="en-US" sz="1100" b="1" baseline="0" dirty="0" smtClean="0">
                          <a:latin typeface="Calibri"/>
                          <a:ea typeface="Calibri"/>
                          <a:cs typeface="Arial"/>
                        </a:rPr>
                        <a:t> 9)</a:t>
                      </a:r>
                      <a:endParaRPr lang="en-US" sz="1100" dirty="0" smtClean="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dirty="0" smtClean="0">
                          <a:latin typeface="Symbol"/>
                          <a:ea typeface="Calibri"/>
                          <a:cs typeface="Arial"/>
                        </a:rPr>
                        <a:t>Ö</a:t>
                      </a:r>
                      <a:endParaRPr lang="en-US" sz="1100" dirty="0" smtClean="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r>
              <a:tr h="291976">
                <a:tc>
                  <a:txBody>
                    <a:bodyPr/>
                    <a:lstStyle/>
                    <a:p>
                      <a:pPr>
                        <a:spcAft>
                          <a:spcPts val="0"/>
                        </a:spcAft>
                      </a:pPr>
                      <a:r>
                        <a:rPr lang="en-US" sz="1100" b="1" dirty="0" smtClean="0">
                          <a:latin typeface="Calibri"/>
                          <a:ea typeface="Calibri"/>
                          <a:cs typeface="Arial"/>
                        </a:rPr>
                        <a:t>Budget, Congress &amp; Meetings</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dirty="0" smtClean="0">
                          <a:latin typeface="Symbol"/>
                          <a:ea typeface="Calibri"/>
                          <a:cs typeface="Arial"/>
                        </a:rPr>
                        <a:t>Ö</a:t>
                      </a:r>
                      <a:endParaRPr lang="en-US" sz="1100" dirty="0" smtClean="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r>
              <a:tr h="287627">
                <a:tc>
                  <a:txBody>
                    <a:bodyPr/>
                    <a:lstStyle/>
                    <a:p>
                      <a:pPr>
                        <a:spcBef>
                          <a:spcPts val="600"/>
                        </a:spcBef>
                        <a:spcAft>
                          <a:spcPts val="0"/>
                        </a:spcAft>
                      </a:pPr>
                      <a:r>
                        <a:rPr lang="en-US" sz="1100" b="1" dirty="0">
                          <a:latin typeface="Calibri"/>
                          <a:ea typeface="Calibri"/>
                          <a:cs typeface="Arial"/>
                        </a:rPr>
                        <a:t>Coaching</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324931">
                <a:tc>
                  <a:txBody>
                    <a:bodyPr/>
                    <a:lstStyle/>
                    <a:p>
                      <a:pPr>
                        <a:spcAft>
                          <a:spcPts val="0"/>
                        </a:spcAft>
                      </a:pPr>
                      <a:r>
                        <a:rPr lang="en-US" sz="1100" b="1" kern="1200" noProof="0" dirty="0" smtClean="0">
                          <a:solidFill>
                            <a:schemeClr val="tx1"/>
                          </a:solidFill>
                          <a:latin typeface="Calibri"/>
                          <a:ea typeface="Calibri"/>
                          <a:cs typeface="Arial"/>
                        </a:rPr>
                        <a:t>Expenses</a:t>
                      </a:r>
                      <a:endParaRPr lang="en-US" sz="1100" b="1" kern="1200" noProof="0" dirty="0">
                        <a:solidFill>
                          <a:schemeClr val="tx1"/>
                        </a:solidFill>
                        <a:latin typeface="Calibri"/>
                        <a:ea typeface="Calibri"/>
                        <a:cs typeface="Arial"/>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noProof="0" dirty="0" smtClean="0">
                          <a:latin typeface="Symbol"/>
                          <a:ea typeface="Calibri"/>
                          <a:cs typeface="Arial"/>
                        </a:rPr>
                        <a:t>Ö</a:t>
                      </a:r>
                      <a:endParaRPr lang="en-US" sz="1100" noProof="0" dirty="0" smtClean="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noProof="0" dirty="0" smtClean="0">
                          <a:latin typeface="Symbol"/>
                          <a:ea typeface="Calibri"/>
                          <a:cs typeface="Arial"/>
                        </a:rPr>
                        <a:t>Ö</a:t>
                      </a:r>
                      <a:endParaRPr lang="en-US" sz="1100" noProof="0" dirty="0" smtClean="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noProof="0" dirty="0" smtClean="0">
                          <a:latin typeface="Symbol"/>
                          <a:ea typeface="Calibri"/>
                          <a:cs typeface="Arial"/>
                        </a:rPr>
                        <a:t>Ö</a:t>
                      </a:r>
                      <a:endParaRPr lang="en-US" sz="1100" noProof="0" dirty="0" smtClean="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r>
              <a:tr h="262525">
                <a:tc>
                  <a:txBody>
                    <a:bodyPr/>
                    <a:lstStyle/>
                    <a:p>
                      <a:pPr>
                        <a:spcAft>
                          <a:spcPts val="0"/>
                        </a:spcAft>
                      </a:pPr>
                      <a:r>
                        <a:rPr lang="en-US" sz="1100" b="1" dirty="0">
                          <a:latin typeface="Calibri"/>
                          <a:ea typeface="Calibri"/>
                          <a:cs typeface="Arial"/>
                        </a:rPr>
                        <a:t>Material Management</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100" b="1">
                          <a:latin typeface="Symbol"/>
                          <a:ea typeface="Calibri"/>
                          <a:cs typeface="Arial"/>
                        </a:rPr>
                        <a:t>Ö</a:t>
                      </a: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62525">
                <a:tc>
                  <a:txBody>
                    <a:bodyPr/>
                    <a:lstStyle/>
                    <a:p>
                      <a:pPr>
                        <a:spcAft>
                          <a:spcPts val="0"/>
                        </a:spcAft>
                      </a:pPr>
                      <a:r>
                        <a:rPr lang="en-US" sz="1100" b="1" dirty="0">
                          <a:latin typeface="Calibri"/>
                          <a:ea typeface="Calibri"/>
                          <a:cs typeface="Arial"/>
                        </a:rPr>
                        <a:t>Formularies</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r>
              <a:tr h="262525">
                <a:tc>
                  <a:txBody>
                    <a:bodyPr/>
                    <a:lstStyle/>
                    <a:p>
                      <a:pPr>
                        <a:spcAft>
                          <a:spcPts val="0"/>
                        </a:spcAft>
                      </a:pPr>
                      <a:r>
                        <a:rPr lang="en-US" sz="1100" b="1" dirty="0">
                          <a:latin typeface="Calibri"/>
                          <a:ea typeface="Calibri"/>
                          <a:cs typeface="Arial"/>
                        </a:rPr>
                        <a:t>Surveys</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100" b="1">
                          <a:latin typeface="Symbol"/>
                          <a:ea typeface="Calibri"/>
                          <a:cs typeface="Arial"/>
                        </a:rPr>
                        <a:t>Ö</a:t>
                      </a: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62525">
                <a:tc>
                  <a:txBody>
                    <a:bodyPr/>
                    <a:lstStyle/>
                    <a:p>
                      <a:pPr>
                        <a:spcAft>
                          <a:spcPts val="0"/>
                        </a:spcAft>
                      </a:pPr>
                      <a:r>
                        <a:rPr lang="en-US" sz="1100" b="1" dirty="0">
                          <a:latin typeface="Calibri"/>
                          <a:ea typeface="Calibri"/>
                          <a:cs typeface="Arial"/>
                        </a:rPr>
                        <a:t>Tender </a:t>
                      </a:r>
                      <a:r>
                        <a:rPr lang="en-US" sz="1100" b="1" dirty="0" smtClean="0">
                          <a:latin typeface="Calibri"/>
                          <a:ea typeface="Calibri"/>
                          <a:cs typeface="Arial"/>
                        </a:rPr>
                        <a:t>/ Opportunity &amp; Contracts</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r>
              <a:tr h="262525">
                <a:tc>
                  <a:txBody>
                    <a:bodyPr/>
                    <a:lstStyle/>
                    <a:p>
                      <a:pPr>
                        <a:spcAft>
                          <a:spcPts val="0"/>
                        </a:spcAft>
                      </a:pPr>
                      <a:r>
                        <a:rPr lang="en-US" sz="1100" b="1" dirty="0">
                          <a:latin typeface="Calibri"/>
                          <a:ea typeface="Calibri"/>
                          <a:cs typeface="Arial"/>
                        </a:rPr>
                        <a:t>Objectives &amp; Strategies</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a:latin typeface="Symbol"/>
                          <a:ea typeface="Calibri"/>
                          <a:cs typeface="Arial"/>
                        </a:rPr>
                        <a:t>Ö</a:t>
                      </a: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dirty="0" smtClean="0">
                          <a:latin typeface="Symbol"/>
                          <a:ea typeface="Calibri"/>
                          <a:cs typeface="Arial"/>
                        </a:rPr>
                        <a:t>Ö</a:t>
                      </a:r>
                      <a:endParaRPr lang="en-US" sz="1100" dirty="0" smtClean="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r>
              <a:tr h="262525">
                <a:tc>
                  <a:txBody>
                    <a:bodyPr/>
                    <a:lstStyle/>
                    <a:p>
                      <a:pPr>
                        <a:spcAft>
                          <a:spcPts val="0"/>
                        </a:spcAft>
                      </a:pPr>
                      <a:r>
                        <a:rPr lang="en-US" sz="1100" b="1" dirty="0">
                          <a:latin typeface="Calibri"/>
                          <a:ea typeface="Calibri"/>
                          <a:cs typeface="Arial"/>
                        </a:rPr>
                        <a:t>Medical Inquiry</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b="1">
                          <a:latin typeface="Symbol"/>
                          <a:ea typeface="Calibri"/>
                          <a:cs typeface="Arial"/>
                        </a:rPr>
                        <a:t>Ö</a:t>
                      </a: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b="1">
                          <a:latin typeface="Symbol"/>
                          <a:ea typeface="Calibri"/>
                          <a:cs typeface="Arial"/>
                        </a:rPr>
                        <a:t>Ö</a:t>
                      </a: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2525">
                <a:tc>
                  <a:txBody>
                    <a:bodyPr/>
                    <a:lstStyle/>
                    <a:p>
                      <a:pPr>
                        <a:spcAft>
                          <a:spcPts val="0"/>
                        </a:spcAft>
                      </a:pPr>
                      <a:r>
                        <a:rPr lang="en-US" sz="1100" b="1" dirty="0">
                          <a:latin typeface="Calibri"/>
                          <a:ea typeface="Calibri"/>
                          <a:cs typeface="Arial"/>
                        </a:rPr>
                        <a:t>Order Entry</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080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b="1" dirty="0" smtClean="0">
                          <a:latin typeface="Calibri"/>
                          <a:ea typeface="Calibri"/>
                          <a:cs typeface="Arial"/>
                        </a:rPr>
                        <a:t>Contact</a:t>
                      </a:r>
                      <a:r>
                        <a:rPr lang="fr-FR" sz="1100" b="1" baseline="0" dirty="0" smtClean="0">
                          <a:latin typeface="Calibri"/>
                          <a:ea typeface="Calibri"/>
                          <a:cs typeface="Arial"/>
                        </a:rPr>
                        <a:t> Center </a:t>
                      </a:r>
                      <a:r>
                        <a:rPr lang="en-US" sz="1100" b="1" dirty="0" smtClean="0">
                          <a:latin typeface="Calibri"/>
                          <a:ea typeface="Calibri"/>
                          <a:cs typeface="Arial"/>
                        </a:rPr>
                        <a:t>(Available on MI</a:t>
                      </a:r>
                      <a:r>
                        <a:rPr lang="en-US" sz="1100" b="1" baseline="0" dirty="0" smtClean="0">
                          <a:latin typeface="Calibri"/>
                          <a:ea typeface="Calibri"/>
                          <a:cs typeface="Arial"/>
                        </a:rPr>
                        <a:t> 9)</a:t>
                      </a:r>
                      <a:endParaRPr lang="en-US" sz="1100" dirty="0" smtClean="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b="1">
                          <a:latin typeface="Symbol"/>
                          <a:ea typeface="Calibri"/>
                          <a:cs typeface="Arial"/>
                        </a:rPr>
                        <a:t>Ö</a:t>
                      </a: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4481">
                <a:tc>
                  <a:txBody>
                    <a:bodyPr/>
                    <a:lstStyle/>
                    <a:p>
                      <a:pPr>
                        <a:spcAft>
                          <a:spcPts val="0"/>
                        </a:spcAft>
                      </a:pPr>
                      <a:r>
                        <a:rPr lang="en-US" sz="1100" b="1" dirty="0" smtClean="0">
                          <a:latin typeface="Calibri"/>
                          <a:ea typeface="Calibri"/>
                          <a:cs typeface="Arial"/>
                        </a:rPr>
                        <a:t>Document Management</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b="1">
                          <a:latin typeface="Symbol"/>
                          <a:ea typeface="Calibri"/>
                          <a:cs typeface="Arial"/>
                        </a:rPr>
                        <a:t>Ö</a:t>
                      </a: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b="1">
                          <a:latin typeface="Symbol"/>
                          <a:ea typeface="Calibri"/>
                          <a:cs typeface="Arial"/>
                        </a:rPr>
                        <a:t>Ö</a:t>
                      </a: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5671">
                <a:tc>
                  <a:txBody>
                    <a:bodyPr/>
                    <a:lstStyle/>
                    <a:p>
                      <a:pPr>
                        <a:spcAft>
                          <a:spcPts val="0"/>
                        </a:spcAft>
                      </a:pPr>
                      <a:r>
                        <a:rPr lang="en-US" sz="1100" b="1" dirty="0">
                          <a:latin typeface="Calibri"/>
                          <a:ea typeface="Calibri"/>
                          <a:cs typeface="Arial"/>
                        </a:rPr>
                        <a:t>MI Reports</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a:latin typeface="Symbol"/>
                          <a:ea typeface="Calibri"/>
                          <a:cs typeface="Arial"/>
                        </a:rPr>
                        <a:t>Ö</a:t>
                      </a: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a:latin typeface="Symbol"/>
                          <a:ea typeface="Calibri"/>
                          <a:cs typeface="Arial"/>
                        </a:rPr>
                        <a:t>Ö</a:t>
                      </a: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par>
                                <p:cTn id="8" presetID="9"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1" name="Picture 1" descr="d:\Profiles\sleray\Desktop\Screenshots5.3\Capture06.jpg"/>
          <p:cNvPicPr>
            <a:picLocks noChangeAspect="1" noChangeArrowheads="1"/>
          </p:cNvPicPr>
          <p:nvPr/>
        </p:nvPicPr>
        <p:blipFill>
          <a:blip r:embed="rId3"/>
          <a:srcRect/>
          <a:stretch>
            <a:fillRect/>
          </a:stretch>
        </p:blipFill>
        <p:spPr bwMode="auto">
          <a:xfrm>
            <a:off x="152400" y="1163059"/>
            <a:ext cx="5501841" cy="3256541"/>
          </a:xfrm>
          <a:prstGeom prst="rect">
            <a:avLst/>
          </a:prstGeom>
          <a:noFill/>
        </p:spPr>
      </p:pic>
      <p:sp>
        <p:nvSpPr>
          <p:cNvPr id="5" name="Title 4"/>
          <p:cNvSpPr>
            <a:spLocks noGrp="1"/>
          </p:cNvSpPr>
          <p:nvPr>
            <p:ph type="title"/>
          </p:nvPr>
        </p:nvSpPr>
        <p:spPr/>
        <p:txBody>
          <a:bodyPr/>
          <a:lstStyle/>
          <a:p>
            <a:r>
              <a:rPr lang="fr-FR" dirty="0" smtClean="0"/>
              <a:t>HOSPITAL REPS / KEY ACCOUNT MANAGERS</a:t>
            </a:r>
            <a:endParaRPr lang="en-US" dirty="0"/>
          </a:p>
        </p:txBody>
      </p:sp>
      <p:pic>
        <p:nvPicPr>
          <p:cNvPr id="4" name="Picture 2"/>
          <p:cNvPicPr>
            <a:picLocks noChangeAspect="1" noChangeArrowheads="1"/>
          </p:cNvPicPr>
          <p:nvPr/>
        </p:nvPicPr>
        <p:blipFill>
          <a:blip r:embed="rId4"/>
          <a:srcRect/>
          <a:stretch>
            <a:fillRect/>
          </a:stretch>
        </p:blipFill>
        <p:spPr bwMode="auto">
          <a:xfrm>
            <a:off x="4114800" y="3016354"/>
            <a:ext cx="4876800" cy="3384446"/>
          </a:xfrm>
          <a:prstGeom prst="rect">
            <a:avLst/>
          </a:prstGeom>
          <a:noFill/>
          <a:ln w="9525">
            <a:noFill/>
            <a:miter lim="800000"/>
            <a:headEnd/>
            <a:tailEnd/>
          </a:ln>
        </p:spPr>
      </p:pic>
      <p:sp>
        <p:nvSpPr>
          <p:cNvPr id="6" name="Espace réservé du contenu 2"/>
          <p:cNvSpPr txBox="1">
            <a:spLocks/>
          </p:cNvSpPr>
          <p:nvPr/>
        </p:nvSpPr>
        <p:spPr bwMode="auto">
          <a:xfrm>
            <a:off x="76200" y="4876800"/>
            <a:ext cx="3810000" cy="1143000"/>
          </a:xfrm>
          <a:prstGeom prst="rect">
            <a:avLst/>
          </a:prstGeom>
          <a:noFill/>
          <a:ln>
            <a:miter lim="800000"/>
            <a:headEnd/>
            <a:tailEnd/>
          </a:ln>
        </p:spPr>
        <p:txBody>
          <a:bodyPr vert="horz" wrap="square" lIns="91440" tIns="45720" rIns="0" bIns="45720" numCol="1" anchor="t" anchorCtr="0" compatLnSpc="1">
            <a:prstTxWarp prst="textNoShape">
              <a:avLst/>
            </a:prstTxWarp>
          </a:bodyPr>
          <a:lstStyle/>
          <a:p>
            <a:pPr marL="342900" indent="-228600" algn="just">
              <a:spcBef>
                <a:spcPct val="20000"/>
              </a:spcBef>
              <a:buBlip>
                <a:blip r:embed="rId5"/>
              </a:buBlip>
            </a:pPr>
            <a:r>
              <a:rPr lang="en-US" sz="2000" b="1" dirty="0" smtClean="0">
                <a:solidFill>
                  <a:schemeClr val="tx1">
                    <a:lumMod val="50000"/>
                  </a:schemeClr>
                </a:solidFill>
                <a:sym typeface="Arial" charset="0"/>
              </a:rPr>
              <a:t>MI Touch Account Planning &amp; Management feature for Account Teams</a:t>
            </a:r>
            <a:endParaRPr lang="en-GB" sz="2000" b="1" dirty="0" smtClean="0">
              <a:solidFill>
                <a:schemeClr val="tx1">
                  <a:lumMod val="50000"/>
                </a:schemeClr>
              </a:solidFill>
              <a:sym typeface="Arial" charset="0"/>
            </a:endParaRPr>
          </a:p>
        </p:txBody>
      </p:sp>
      <p:sp>
        <p:nvSpPr>
          <p:cNvPr id="7" name="Espace réservé du contenu 2"/>
          <p:cNvSpPr txBox="1">
            <a:spLocks/>
          </p:cNvSpPr>
          <p:nvPr/>
        </p:nvSpPr>
        <p:spPr bwMode="auto">
          <a:xfrm>
            <a:off x="5562600" y="1371600"/>
            <a:ext cx="3429000" cy="609600"/>
          </a:xfrm>
          <a:prstGeom prst="rect">
            <a:avLst/>
          </a:prstGeom>
          <a:noFill/>
          <a:ln>
            <a:miter lim="800000"/>
            <a:headEnd/>
            <a:tailEnd/>
          </a:ln>
        </p:spPr>
        <p:txBody>
          <a:bodyPr vert="horz" wrap="square" lIns="91440" tIns="45720" rIns="0" bIns="45720" numCol="1" anchor="t" anchorCtr="0" compatLnSpc="1">
            <a:prstTxWarp prst="textNoShape">
              <a:avLst/>
            </a:prstTxWarp>
          </a:bodyPr>
          <a:lstStyle/>
          <a:p>
            <a:pPr marL="342900" indent="-228600" algn="just">
              <a:spcBef>
                <a:spcPct val="20000"/>
              </a:spcBef>
              <a:buBlip>
                <a:blip r:embed="rId5"/>
              </a:buBlip>
            </a:pPr>
            <a:r>
              <a:rPr lang="en-US" sz="2000" b="1" dirty="0" smtClean="0">
                <a:solidFill>
                  <a:schemeClr val="tx1">
                    <a:lumMod val="50000"/>
                  </a:schemeClr>
                </a:solidFill>
                <a:sym typeface="Arial" charset="0"/>
              </a:rPr>
              <a:t>MI PC home page</a:t>
            </a:r>
            <a:endParaRPr lang="en-GB" sz="2000" b="1" dirty="0" smtClean="0">
              <a:solidFill>
                <a:schemeClr val="tx1">
                  <a:lumMod val="50000"/>
                </a:schemeClr>
              </a:solidFill>
              <a:sym typeface="Arial" charset="0"/>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re 1"/>
          <p:cNvSpPr>
            <a:spLocks noGrp="1"/>
          </p:cNvSpPr>
          <p:nvPr>
            <p:ph type="title"/>
          </p:nvPr>
        </p:nvSpPr>
        <p:spPr bwMode="auto">
          <a:noFill/>
          <a:ln>
            <a:miter lim="800000"/>
            <a:headEnd/>
            <a:tailEnd/>
          </a:ln>
        </p:spPr>
        <p:txBody>
          <a:bodyPr vert="horz" wrap="square" lIns="91440" tIns="45720" rIns="91440" bIns="45720" numCol="1" compatLnSpc="1">
            <a:prstTxWarp prst="textNoShape">
              <a:avLst/>
            </a:prstTxWarp>
          </a:bodyPr>
          <a:lstStyle/>
          <a:p>
            <a:pPr eaLnBrk="1" hangingPunct="1"/>
            <a:r>
              <a:rPr lang="en-US" cap="all" dirty="0" smtClean="0">
                <a:solidFill>
                  <a:srgbClr val="0082D1"/>
                </a:solidFill>
                <a:latin typeface="Arial" charset="0"/>
              </a:rPr>
              <a:t>SUMMARY</a:t>
            </a:r>
          </a:p>
        </p:txBody>
      </p:sp>
      <p:sp>
        <p:nvSpPr>
          <p:cNvPr id="19459" name="Espace réservé du contenu 2"/>
          <p:cNvSpPr>
            <a:spLocks noGrp="1"/>
          </p:cNvSpPr>
          <p:nvPr>
            <p:ph idx="1"/>
          </p:nvPr>
        </p:nvSpPr>
        <p:spPr bwMode="auto">
          <a:xfrm>
            <a:off x="304800" y="1143000"/>
            <a:ext cx="8839200" cy="5257800"/>
          </a:xfrm>
          <a:noFill/>
          <a:ln>
            <a:miter lim="800000"/>
            <a:headEnd/>
            <a:tailEnd/>
          </a:ln>
        </p:spPr>
        <p:txBody>
          <a:bodyPr vert="horz" wrap="square" lIns="91440" tIns="45720" rIns="0" bIns="45720" numCol="1" anchor="t" anchorCtr="0" compatLnSpc="1">
            <a:prstTxWarp prst="textNoShape">
              <a:avLst/>
            </a:prstTxWarp>
          </a:bodyPr>
          <a:lstStyle/>
          <a:p>
            <a:pPr indent="-228600" eaLnBrk="1" hangingPunct="1">
              <a:lnSpc>
                <a:spcPct val="150000"/>
              </a:lnSpc>
              <a:buSzTx/>
              <a:buBlip>
                <a:blip r:embed="rId3"/>
              </a:buBlip>
              <a:tabLst>
                <a:tab pos="7172325" algn="l"/>
                <a:tab pos="8054975" algn="l"/>
              </a:tabLst>
            </a:pPr>
            <a:r>
              <a:rPr lang="fr-FR" sz="2000" dirty="0" smtClean="0">
                <a:solidFill>
                  <a:schemeClr val="tx1"/>
                </a:solidFill>
                <a:latin typeface="Arial" pitchFamily="34" charset="0"/>
                <a:ea typeface="ＭＳ Ｐゴシック"/>
              </a:rPr>
              <a:t> </a:t>
            </a:r>
            <a:r>
              <a:rPr lang="fr-FR" sz="2200" dirty="0" smtClean="0">
                <a:solidFill>
                  <a:schemeClr val="tx1">
                    <a:lumMod val="50000"/>
                  </a:schemeClr>
                </a:solidFill>
                <a:latin typeface="Arial" pitchFamily="34" charset="0"/>
                <a:ea typeface="ＭＳ Ｐゴシック"/>
              </a:rPr>
              <a:t>SOLUTIONS AND MODULES……………………………..........</a:t>
            </a:r>
            <a:r>
              <a:rPr lang="fr-FR" sz="2200" dirty="0" smtClean="0">
                <a:solidFill>
                  <a:srgbClr val="6F6F6F"/>
                </a:solidFill>
                <a:latin typeface="Arial" pitchFamily="34" charset="0"/>
                <a:ea typeface="ＭＳ Ｐゴシック"/>
              </a:rPr>
              <a:t>	</a:t>
            </a:r>
            <a:r>
              <a:rPr lang="fr-FR" sz="2200" dirty="0" smtClean="0">
                <a:solidFill>
                  <a:srgbClr val="6F6F6F"/>
                </a:solidFill>
                <a:latin typeface="Arial" pitchFamily="34" charset="0"/>
                <a:ea typeface="ＭＳ Ｐゴシック"/>
                <a:hlinkClick r:id="rId4" action="ppaction://hlinksldjump"/>
              </a:rPr>
              <a:t>3</a:t>
            </a:r>
            <a:endParaRPr lang="fr-FR" sz="2200" dirty="0" smtClean="0">
              <a:solidFill>
                <a:srgbClr val="6F6F6F"/>
              </a:solidFill>
              <a:latin typeface="Arial" pitchFamily="34" charset="0"/>
              <a:ea typeface="ＭＳ Ｐゴシック"/>
            </a:endParaRPr>
          </a:p>
          <a:p>
            <a:pPr indent="-228600" eaLnBrk="1" hangingPunct="1">
              <a:lnSpc>
                <a:spcPct val="150000"/>
              </a:lnSpc>
              <a:buSzTx/>
              <a:buBlip>
                <a:blip r:embed="rId3"/>
              </a:buBlip>
              <a:tabLst>
                <a:tab pos="8054975" algn="l"/>
                <a:tab pos="8342313" algn="l"/>
              </a:tabLst>
            </a:pPr>
            <a:r>
              <a:rPr lang="fr-FR" sz="2200" dirty="0" smtClean="0">
                <a:solidFill>
                  <a:srgbClr val="6F6F6F"/>
                </a:solidFill>
                <a:latin typeface="Arial" pitchFamily="34" charset="0"/>
                <a:ea typeface="ＭＳ Ｐゴシック"/>
              </a:rPr>
              <a:t> </a:t>
            </a:r>
            <a:r>
              <a:rPr lang="fr-FR" sz="2200" dirty="0" smtClean="0">
                <a:solidFill>
                  <a:schemeClr val="tx1">
                    <a:lumMod val="50000"/>
                  </a:schemeClr>
                </a:solidFill>
                <a:latin typeface="Arial" pitchFamily="34" charset="0"/>
                <a:ea typeface="ＭＳ Ｐゴシック"/>
              </a:rPr>
              <a:t>INTRODUCTION TO MI PLATFORM…………………………..</a:t>
            </a:r>
            <a:r>
              <a:rPr lang="fr-FR" sz="2200" dirty="0" smtClean="0">
                <a:solidFill>
                  <a:srgbClr val="6F6F6F"/>
                </a:solidFill>
                <a:latin typeface="Arial" pitchFamily="34" charset="0"/>
                <a:ea typeface="ＭＳ Ｐゴシック"/>
              </a:rPr>
              <a:t>	</a:t>
            </a:r>
            <a:r>
              <a:rPr lang="fr-FR" sz="2200" dirty="0" smtClean="0">
                <a:solidFill>
                  <a:srgbClr val="6F6F6F"/>
                </a:solidFill>
                <a:latin typeface="Arial" pitchFamily="34" charset="0"/>
                <a:ea typeface="ＭＳ Ｐゴシック"/>
                <a:hlinkClick r:id="rId5" action="ppaction://hlinksldjump"/>
              </a:rPr>
              <a:t>31</a:t>
            </a:r>
            <a:endParaRPr lang="fr-FR" sz="2200" dirty="0" smtClean="0">
              <a:solidFill>
                <a:srgbClr val="6F6F6F"/>
              </a:solidFill>
              <a:latin typeface="Arial" pitchFamily="34" charset="0"/>
              <a:ea typeface="ＭＳ Ｐゴシック"/>
            </a:endParaRPr>
          </a:p>
          <a:p>
            <a:pPr indent="-228600" eaLnBrk="1" hangingPunct="1">
              <a:lnSpc>
                <a:spcPct val="150000"/>
              </a:lnSpc>
              <a:buSzTx/>
              <a:buBlip>
                <a:blip r:embed="rId3"/>
              </a:buBlip>
              <a:tabLst>
                <a:tab pos="8056563" algn="l"/>
              </a:tabLst>
            </a:pPr>
            <a:r>
              <a:rPr lang="fr-FR" sz="2200" dirty="0" smtClean="0">
                <a:solidFill>
                  <a:srgbClr val="6F6F6F"/>
                </a:solidFill>
                <a:latin typeface="Arial" pitchFamily="34" charset="0"/>
                <a:ea typeface="ＭＳ Ｐゴシック"/>
              </a:rPr>
              <a:t> </a:t>
            </a:r>
            <a:r>
              <a:rPr lang="fr-FR" sz="2200" dirty="0" smtClean="0">
                <a:solidFill>
                  <a:schemeClr val="tx1">
                    <a:lumMod val="50000"/>
                  </a:schemeClr>
                </a:solidFill>
                <a:latin typeface="Arial" pitchFamily="34" charset="0"/>
                <a:ea typeface="ＭＳ Ｐゴシック"/>
              </a:rPr>
              <a:t>HOME PAGE &amp; SEARCH/LIST AREA………………………....	</a:t>
            </a:r>
            <a:r>
              <a:rPr lang="fr-FR" sz="2200" dirty="0" smtClean="0">
                <a:solidFill>
                  <a:srgbClr val="6F6F6F"/>
                </a:solidFill>
                <a:latin typeface="Arial" pitchFamily="34" charset="0"/>
                <a:ea typeface="ＭＳ Ｐゴシック"/>
                <a:hlinkClick r:id="rId6" action="ppaction://hlinksldjump"/>
              </a:rPr>
              <a:t>39</a:t>
            </a:r>
            <a:endParaRPr lang="fr-FR" sz="2200" dirty="0" smtClean="0">
              <a:solidFill>
                <a:srgbClr val="6F6F6F"/>
              </a:solidFill>
              <a:latin typeface="Arial" pitchFamily="34" charset="0"/>
              <a:ea typeface="ＭＳ Ｐゴシック"/>
            </a:endParaRPr>
          </a:p>
          <a:p>
            <a:pPr indent="-228600" eaLnBrk="1" hangingPunct="1">
              <a:lnSpc>
                <a:spcPct val="150000"/>
              </a:lnSpc>
              <a:buSzTx/>
              <a:buBlip>
                <a:blip r:embed="rId3"/>
              </a:buBlip>
              <a:tabLst>
                <a:tab pos="7172325" algn="l"/>
                <a:tab pos="8054975" algn="l"/>
              </a:tabLst>
            </a:pPr>
            <a:r>
              <a:rPr lang="fr-FR" sz="2200" dirty="0" smtClean="0">
                <a:solidFill>
                  <a:schemeClr val="tx1"/>
                </a:solidFill>
                <a:latin typeface="Arial" pitchFamily="34" charset="0"/>
                <a:ea typeface="ＭＳ Ｐゴシック"/>
              </a:rPr>
              <a:t> </a:t>
            </a:r>
            <a:r>
              <a:rPr lang="fr-FR" sz="2200" dirty="0" smtClean="0">
                <a:solidFill>
                  <a:schemeClr val="tx1">
                    <a:lumMod val="50000"/>
                  </a:schemeClr>
                </a:solidFill>
                <a:latin typeface="Arial" pitchFamily="34" charset="0"/>
                <a:ea typeface="ＭＳ Ｐゴシック"/>
              </a:rPr>
              <a:t>CUSTOMER INFORMATION…………………………………....	</a:t>
            </a:r>
            <a:r>
              <a:rPr lang="fr-FR" sz="2200" dirty="0" smtClean="0">
                <a:solidFill>
                  <a:srgbClr val="6F6F6F"/>
                </a:solidFill>
                <a:latin typeface="Arial" pitchFamily="34" charset="0"/>
                <a:ea typeface="ＭＳ Ｐゴシック"/>
                <a:hlinkClick r:id="rId7" action="ppaction://hlinksldjump"/>
              </a:rPr>
              <a:t>51</a:t>
            </a:r>
            <a:endParaRPr lang="fr-FR" sz="2200" dirty="0" smtClean="0">
              <a:solidFill>
                <a:srgbClr val="6F6F6F"/>
              </a:solidFill>
              <a:latin typeface="Arial" pitchFamily="34" charset="0"/>
              <a:ea typeface="ＭＳ Ｐゴシック"/>
            </a:endParaRPr>
          </a:p>
          <a:p>
            <a:pPr indent="-228600" eaLnBrk="1" hangingPunct="1">
              <a:lnSpc>
                <a:spcPct val="150000"/>
              </a:lnSpc>
              <a:buSzTx/>
              <a:buBlip>
                <a:blip r:embed="rId3"/>
              </a:buBlip>
              <a:tabLst>
                <a:tab pos="7172325" algn="l"/>
                <a:tab pos="8051800" algn="l"/>
              </a:tabLst>
            </a:pPr>
            <a:r>
              <a:rPr lang="fr-FR" sz="2200" dirty="0" smtClean="0">
                <a:solidFill>
                  <a:srgbClr val="6F6F6F"/>
                </a:solidFill>
                <a:latin typeface="Arial" pitchFamily="34" charset="0"/>
                <a:ea typeface="ＭＳ Ｐゴシック"/>
              </a:rPr>
              <a:t> </a:t>
            </a:r>
            <a:r>
              <a:rPr lang="fr-FR" sz="2200" dirty="0" smtClean="0">
                <a:solidFill>
                  <a:schemeClr val="tx1">
                    <a:lumMod val="50000"/>
                  </a:schemeClr>
                </a:solidFill>
                <a:latin typeface="Arial" pitchFamily="34" charset="0"/>
                <a:ea typeface="ＭＳ Ｐゴシック"/>
              </a:rPr>
              <a:t>PLANNER………………………………………………………….	</a:t>
            </a:r>
            <a:r>
              <a:rPr lang="fr-FR" sz="2200" dirty="0" smtClean="0">
                <a:solidFill>
                  <a:srgbClr val="6F6F6F"/>
                </a:solidFill>
                <a:latin typeface="Arial" pitchFamily="34" charset="0"/>
                <a:ea typeface="ＭＳ Ｐゴシック"/>
                <a:hlinkClick r:id="rId8" action="ppaction://hlinksldjump"/>
              </a:rPr>
              <a:t>63</a:t>
            </a:r>
            <a:endParaRPr lang="fr-FR" sz="2200" dirty="0" smtClean="0">
              <a:solidFill>
                <a:srgbClr val="6F6F6F"/>
              </a:solidFill>
              <a:latin typeface="Arial" pitchFamily="34" charset="0"/>
              <a:ea typeface="ＭＳ Ｐゴシック"/>
            </a:endParaRPr>
          </a:p>
          <a:p>
            <a:pPr indent="-228600" eaLnBrk="1" hangingPunct="1">
              <a:lnSpc>
                <a:spcPct val="150000"/>
              </a:lnSpc>
              <a:buSzTx/>
              <a:buBlip>
                <a:blip r:embed="rId3"/>
              </a:buBlip>
              <a:tabLst>
                <a:tab pos="112713" algn="l"/>
                <a:tab pos="7172325" algn="l"/>
                <a:tab pos="7829550" algn="l"/>
                <a:tab pos="8054975" algn="l"/>
                <a:tab pos="8056563" algn="l"/>
              </a:tabLst>
            </a:pPr>
            <a:r>
              <a:rPr lang="fr-FR" sz="2200" dirty="0" smtClean="0">
                <a:solidFill>
                  <a:srgbClr val="6F6F6F"/>
                </a:solidFill>
                <a:latin typeface="Arial" pitchFamily="34" charset="0"/>
                <a:ea typeface="ＭＳ Ｐゴシック"/>
              </a:rPr>
              <a:t> </a:t>
            </a:r>
            <a:r>
              <a:rPr lang="fr-FR" sz="2200" dirty="0" smtClean="0">
                <a:solidFill>
                  <a:schemeClr val="tx1">
                    <a:lumMod val="50000"/>
                  </a:schemeClr>
                </a:solidFill>
                <a:latin typeface="Arial" pitchFamily="34" charset="0"/>
                <a:ea typeface="ＭＳ Ｐゴシック"/>
              </a:rPr>
              <a:t>POST CALL…………………………………………....................	</a:t>
            </a:r>
            <a:r>
              <a:rPr lang="fr-FR" sz="2200" dirty="0" smtClean="0">
                <a:solidFill>
                  <a:srgbClr val="6F6F6F"/>
                </a:solidFill>
                <a:latin typeface="Arial" pitchFamily="34" charset="0"/>
                <a:ea typeface="ＭＳ Ｐゴシック"/>
                <a:hlinkClick r:id="rId9" action="ppaction://hlinksldjump"/>
              </a:rPr>
              <a:t>77</a:t>
            </a:r>
            <a:endParaRPr lang="fr-FR" sz="2200" dirty="0" smtClean="0">
              <a:solidFill>
                <a:srgbClr val="6F6F6F"/>
              </a:solidFill>
              <a:latin typeface="Arial" pitchFamily="34" charset="0"/>
              <a:ea typeface="ＭＳ Ｐゴシック"/>
            </a:endParaRPr>
          </a:p>
          <a:p>
            <a:pPr indent="-228600" eaLnBrk="1" hangingPunct="1">
              <a:lnSpc>
                <a:spcPct val="150000"/>
              </a:lnSpc>
              <a:buSzTx/>
              <a:buBlip>
                <a:blip r:embed="rId3"/>
              </a:buBlip>
              <a:tabLst>
                <a:tab pos="7267575" algn="l"/>
                <a:tab pos="8056563" algn="l"/>
              </a:tabLst>
            </a:pPr>
            <a:r>
              <a:rPr lang="fr-FR" sz="2200" dirty="0" smtClean="0">
                <a:solidFill>
                  <a:srgbClr val="6F6F6F"/>
                </a:solidFill>
                <a:latin typeface="Arial" pitchFamily="34" charset="0"/>
                <a:ea typeface="ＭＳ Ｐゴシック"/>
              </a:rPr>
              <a:t> </a:t>
            </a:r>
            <a:r>
              <a:rPr lang="fr-FR" sz="2200" dirty="0" smtClean="0">
                <a:solidFill>
                  <a:schemeClr val="tx1">
                    <a:lumMod val="50000"/>
                  </a:schemeClr>
                </a:solidFill>
                <a:latin typeface="Arial" pitchFamily="34" charset="0"/>
                <a:ea typeface="ＭＳ Ｐゴシック"/>
              </a:rPr>
              <a:t>LIST BUILDER…………………………………………………….</a:t>
            </a:r>
            <a:r>
              <a:rPr lang="fr-FR" sz="2200" dirty="0" smtClean="0">
                <a:solidFill>
                  <a:srgbClr val="6F6F6F"/>
                </a:solidFill>
                <a:latin typeface="Arial" pitchFamily="34" charset="0"/>
                <a:ea typeface="ＭＳ Ｐゴシック"/>
              </a:rPr>
              <a:t>	</a:t>
            </a:r>
            <a:r>
              <a:rPr lang="fr-FR" sz="2200" dirty="0" smtClean="0">
                <a:solidFill>
                  <a:srgbClr val="6F6F6F"/>
                </a:solidFill>
                <a:latin typeface="Arial" pitchFamily="34" charset="0"/>
                <a:ea typeface="ＭＳ Ｐゴシック"/>
                <a:hlinkClick r:id="rId10" action="ppaction://hlinksldjump"/>
              </a:rPr>
              <a:t>85</a:t>
            </a:r>
            <a:endParaRPr lang="fr-FR" sz="2200" dirty="0" smtClean="0">
              <a:solidFill>
                <a:srgbClr val="6F6F6F"/>
              </a:solidFill>
              <a:latin typeface="Arial" pitchFamily="34" charset="0"/>
              <a:ea typeface="ＭＳ Ｐゴシック"/>
            </a:endParaRPr>
          </a:p>
          <a:p>
            <a:pPr indent="-228600" eaLnBrk="1" hangingPunct="1">
              <a:lnSpc>
                <a:spcPct val="150000"/>
              </a:lnSpc>
              <a:buSzTx/>
              <a:buBlip>
                <a:blip r:embed="rId3"/>
              </a:buBlip>
              <a:tabLst>
                <a:tab pos="7267575" algn="l"/>
                <a:tab pos="8056563" algn="l"/>
              </a:tabLst>
            </a:pPr>
            <a:r>
              <a:rPr lang="fr-FR" sz="2200" dirty="0" smtClean="0">
                <a:solidFill>
                  <a:srgbClr val="6F6F6F"/>
                </a:solidFill>
                <a:latin typeface="Arial" pitchFamily="34" charset="0"/>
                <a:ea typeface="ＭＳ Ｐゴシック"/>
              </a:rPr>
              <a:t> </a:t>
            </a:r>
            <a:r>
              <a:rPr lang="fr-FR" sz="2200" dirty="0" smtClean="0">
                <a:solidFill>
                  <a:schemeClr val="tx1">
                    <a:lumMod val="50000"/>
                  </a:schemeClr>
                </a:solidFill>
                <a:latin typeface="Arial" pitchFamily="34" charset="0"/>
                <a:ea typeface="ＭＳ Ｐゴシック"/>
              </a:rPr>
              <a:t>REPORTS………………………………………………………….</a:t>
            </a:r>
            <a:r>
              <a:rPr lang="fr-FR" sz="2200" dirty="0" smtClean="0">
                <a:solidFill>
                  <a:srgbClr val="6F6F6F"/>
                </a:solidFill>
                <a:latin typeface="Arial" pitchFamily="34" charset="0"/>
                <a:ea typeface="ＭＳ Ｐゴシック"/>
              </a:rPr>
              <a:t>	</a:t>
            </a:r>
            <a:r>
              <a:rPr lang="fr-FR" sz="2200" dirty="0" smtClean="0">
                <a:solidFill>
                  <a:srgbClr val="6F6F6F"/>
                </a:solidFill>
                <a:latin typeface="Arial" pitchFamily="34" charset="0"/>
                <a:ea typeface="ＭＳ Ｐゴシック"/>
                <a:hlinkClick r:id="rId11" action="ppaction://hlinksldjump"/>
              </a:rPr>
              <a:t>92</a:t>
            </a:r>
            <a:endParaRPr lang="fr-FR" sz="2200" dirty="0" smtClean="0">
              <a:solidFill>
                <a:srgbClr val="6F6F6F"/>
              </a:solidFill>
              <a:latin typeface="Arial" pitchFamily="34" charset="0"/>
              <a:ea typeface="ＭＳ Ｐゴシック"/>
            </a:endParaRPr>
          </a:p>
          <a:p>
            <a:pPr indent="-228600" eaLnBrk="1" hangingPunct="1">
              <a:lnSpc>
                <a:spcPct val="150000"/>
              </a:lnSpc>
              <a:buSzTx/>
              <a:buBlip>
                <a:blip r:embed="rId3"/>
              </a:buBlip>
              <a:tabLst>
                <a:tab pos="7267575" algn="l"/>
                <a:tab pos="8056563" algn="l"/>
              </a:tabLst>
            </a:pPr>
            <a:r>
              <a:rPr lang="fr-FR" sz="2200" dirty="0" smtClean="0">
                <a:solidFill>
                  <a:srgbClr val="6F6F6F"/>
                </a:solidFill>
                <a:latin typeface="Arial" pitchFamily="34" charset="0"/>
                <a:ea typeface="ＭＳ Ｐゴシック"/>
              </a:rPr>
              <a:t> </a:t>
            </a:r>
            <a:r>
              <a:rPr lang="fr-FR" sz="2200" dirty="0" smtClean="0">
                <a:solidFill>
                  <a:schemeClr val="tx1">
                    <a:lumMod val="50000"/>
                  </a:schemeClr>
                </a:solidFill>
                <a:latin typeface="Arial" pitchFamily="34" charset="0"/>
                <a:ea typeface="ＭＳ Ｐゴシック"/>
              </a:rPr>
              <a:t>MI TOUCH INTRODUCTION…………………………………….	</a:t>
            </a:r>
            <a:r>
              <a:rPr lang="fr-FR" sz="2200" dirty="0" smtClean="0">
                <a:solidFill>
                  <a:srgbClr val="6F6F6F"/>
                </a:solidFill>
                <a:latin typeface="Arial" pitchFamily="34" charset="0"/>
                <a:ea typeface="ＭＳ Ｐゴシック"/>
                <a:hlinkClick r:id="rId12" action="ppaction://hlinksldjump"/>
              </a:rPr>
              <a:t>96</a:t>
            </a:r>
            <a:endParaRPr lang="fr-FR" sz="2200" dirty="0" smtClean="0">
              <a:solidFill>
                <a:srgbClr val="6F6F6F"/>
              </a:solidFill>
              <a:latin typeface="Arial" pitchFamily="34" charset="0"/>
              <a:ea typeface="ＭＳ Ｐゴシック"/>
              <a:hlinkClick r:id="rId11" action="ppaction://hlinksldjump"/>
            </a:endParaRPr>
          </a:p>
          <a:p>
            <a:pPr indent="-228600" eaLnBrk="1" hangingPunct="1">
              <a:lnSpc>
                <a:spcPct val="150000"/>
              </a:lnSpc>
              <a:buSzTx/>
              <a:buBlip>
                <a:blip r:embed="rId3"/>
              </a:buBlip>
              <a:tabLst>
                <a:tab pos="112713" algn="l"/>
                <a:tab pos="7172325" algn="l"/>
                <a:tab pos="7829550" algn="l"/>
                <a:tab pos="8054975" algn="l"/>
                <a:tab pos="8056563" algn="l"/>
              </a:tabLst>
            </a:pPr>
            <a:endParaRPr lang="fr-FR" sz="2200" dirty="0" smtClean="0">
              <a:solidFill>
                <a:srgbClr val="6F6F6F"/>
              </a:solidFill>
              <a:latin typeface="Arial" pitchFamily="34" charset="0"/>
              <a:ea typeface="ＭＳ Ｐゴシック"/>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3"/>
          <p:cNvSpPr>
            <a:spLocks noGrp="1"/>
          </p:cNvSpPr>
          <p:nvPr>
            <p:ph type="title"/>
          </p:nvPr>
        </p:nvSpPr>
        <p:spPr bwMode="auto">
          <a:noFill/>
          <a:ln>
            <a:miter lim="800000"/>
            <a:headEnd/>
            <a:tailEnd/>
          </a:ln>
        </p:spPr>
        <p:txBody>
          <a:bodyPr vert="horz" wrap="square" lIns="91440" tIns="45720" rIns="91440" bIns="45720" numCol="1" compatLnSpc="1">
            <a:prstTxWarp prst="textNoShape">
              <a:avLst/>
            </a:prstTxWarp>
          </a:bodyPr>
          <a:lstStyle/>
          <a:p>
            <a:r>
              <a:rPr lang="en-US" dirty="0" smtClean="0"/>
              <a:t>MEDICAL SCIENCE LIAISONS</a:t>
            </a:r>
            <a:endParaRPr lang="en-US" dirty="0" smtClean="0">
              <a:latin typeface="Arial" charset="0"/>
              <a:ea typeface="ＭＳ Ｐゴシック" pitchFamily="34" charset="-128"/>
            </a:endParaRPr>
          </a:p>
        </p:txBody>
      </p:sp>
      <p:sp>
        <p:nvSpPr>
          <p:cNvPr id="41987" name="Content Placeholder 5"/>
          <p:cNvSpPr>
            <a:spLocks noGrp="1"/>
          </p:cNvSpPr>
          <p:nvPr>
            <p:ph idx="1"/>
          </p:nvPr>
        </p:nvSpPr>
        <p:spPr bwMode="auto">
          <a:xfrm>
            <a:off x="304800" y="1295400"/>
            <a:ext cx="8001000" cy="4038599"/>
          </a:xfrm>
          <a:ln>
            <a:miter lim="800000"/>
            <a:headEnd/>
            <a:tailEnd/>
          </a:ln>
        </p:spPr>
        <p:txBody>
          <a:bodyPr vert="horz" wrap="square" lIns="91440" tIns="45720" rIns="91440" bIns="45720" numCol="1" anchor="t" anchorCtr="0" compatLnSpc="1">
            <a:prstTxWarp prst="textNoShape">
              <a:avLst/>
            </a:prstTxWarp>
          </a:bodyPr>
          <a:lstStyle/>
          <a:p>
            <a:pPr marL="0" indent="0" algn="just" eaLnBrk="1" hangingPunct="1">
              <a:defRPr/>
            </a:pPr>
            <a:r>
              <a:rPr lang="en-US" sz="2000" dirty="0" smtClean="0">
                <a:solidFill>
                  <a:schemeClr val="tx1">
                    <a:lumMod val="50000"/>
                  </a:schemeClr>
                </a:solidFill>
                <a:latin typeface="Arial" pitchFamily="34" charset="0"/>
                <a:ea typeface="ＭＳ Ｐゴシック"/>
                <a:cs typeface="ＭＳ Ｐゴシック"/>
              </a:rPr>
              <a:t> A KOL (Key Opinion Leader) is a physician who influences his/her peer’s medical practice on prescription behavior</a:t>
            </a:r>
          </a:p>
          <a:p>
            <a:pPr marL="0" indent="0" algn="just" eaLnBrk="1" hangingPunct="1">
              <a:buFontTx/>
              <a:buNone/>
              <a:defRPr/>
            </a:pPr>
            <a:endParaRPr lang="en-US" sz="2000" dirty="0" smtClean="0">
              <a:solidFill>
                <a:schemeClr val="tx1">
                  <a:lumMod val="50000"/>
                </a:schemeClr>
              </a:solidFill>
              <a:latin typeface="Arial" pitchFamily="34" charset="0"/>
              <a:ea typeface="ＭＳ Ｐゴシック"/>
              <a:cs typeface="ＭＳ Ｐゴシック"/>
            </a:endParaRPr>
          </a:p>
          <a:p>
            <a:pPr marL="0" indent="0" algn="just" eaLnBrk="1" hangingPunct="1">
              <a:defRPr/>
            </a:pPr>
            <a:r>
              <a:rPr lang="en-US" sz="2000" dirty="0" smtClean="0">
                <a:solidFill>
                  <a:schemeClr val="tx1">
                    <a:lumMod val="50000"/>
                  </a:schemeClr>
                </a:solidFill>
                <a:latin typeface="Arial" pitchFamily="34" charset="0"/>
                <a:ea typeface="ＭＳ Ｐゴシック"/>
                <a:cs typeface="ＭＳ Ｐゴシック"/>
              </a:rPr>
              <a:t> The Medical Science Liaison (MSL) is a resource person with a scientific profile answering questions about product use and effects and is dedicated to manage KOL contacts</a:t>
            </a:r>
          </a:p>
          <a:p>
            <a:pPr marL="0" indent="0" algn="just" eaLnBrk="1" hangingPunct="1">
              <a:defRPr/>
            </a:pPr>
            <a:endParaRPr lang="en-US" sz="2000" dirty="0" smtClean="0">
              <a:solidFill>
                <a:schemeClr val="tx1">
                  <a:lumMod val="50000"/>
                </a:schemeClr>
              </a:solidFill>
              <a:latin typeface="Arial" pitchFamily="34" charset="0"/>
              <a:ea typeface="ＭＳ Ｐゴシック"/>
              <a:cs typeface="ＭＳ Ｐゴシック"/>
            </a:endParaRPr>
          </a:p>
          <a:p>
            <a:pPr marL="0" indent="0" algn="just" eaLnBrk="1" hangingPunct="1">
              <a:defRPr/>
            </a:pPr>
            <a:r>
              <a:rPr lang="en-US" sz="2000" dirty="0" smtClean="0">
                <a:solidFill>
                  <a:schemeClr val="tx1">
                    <a:lumMod val="50000"/>
                  </a:schemeClr>
                </a:solidFill>
                <a:latin typeface="Arial" pitchFamily="34" charset="0"/>
                <a:ea typeface="ＭＳ Ｐゴシック"/>
                <a:cs typeface="ＭＳ Ｐゴシック"/>
              </a:rPr>
              <a:t> As an expert, the MSL uses Mobile Intelligence to manage KOL profiles and answer Medical Inquiries coming from the company’s Representatives, Call Center users, or from the general public as well as Medical Professionals</a:t>
            </a:r>
          </a:p>
          <a:p>
            <a:pPr marL="0" indent="0" algn="just" eaLnBrk="1" hangingPunct="1">
              <a:buFontTx/>
              <a:buNone/>
              <a:defRPr/>
            </a:pPr>
            <a:endParaRPr lang="en-US" sz="2000" dirty="0" smtClean="0">
              <a:solidFill>
                <a:schemeClr val="tx1"/>
              </a:solidFill>
              <a:latin typeface="Arial" pitchFamily="34" charset="0"/>
              <a:ea typeface="ＭＳ Ｐゴシック"/>
              <a:cs typeface="ＭＳ Ｐゴシック"/>
            </a:endParaRPr>
          </a:p>
          <a:p>
            <a:pPr marL="0" indent="0" algn="just" eaLnBrk="1" hangingPunct="1">
              <a:buFontTx/>
              <a:buNone/>
              <a:defRPr/>
            </a:pPr>
            <a:endParaRPr lang="en-US" sz="2000" dirty="0" smtClean="0">
              <a:solidFill>
                <a:schemeClr val="tx1"/>
              </a:solidFill>
              <a:latin typeface="Arial" pitchFamily="34" charset="0"/>
              <a:ea typeface="ＭＳ Ｐゴシック"/>
              <a:cs typeface="ＭＳ Ｐゴシック"/>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1987">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41987">
                                            <p:txEl>
                                              <p:pRg st="2" end="2"/>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4198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re 1"/>
          <p:cNvSpPr>
            <a:spLocks noGrp="1"/>
          </p:cNvSpPr>
          <p:nvPr>
            <p:ph type="title"/>
          </p:nvPr>
        </p:nvSpPr>
        <p:spPr bwMode="auto">
          <a:noFill/>
          <a:ln>
            <a:miter lim="800000"/>
            <a:headEnd/>
            <a:tailEnd/>
          </a:ln>
        </p:spPr>
        <p:txBody>
          <a:bodyPr vert="horz" wrap="square" lIns="91440" tIns="45720" rIns="91440" bIns="45720" numCol="1" compatLnSpc="1">
            <a:prstTxWarp prst="textNoShape">
              <a:avLst/>
            </a:prstTxWarp>
          </a:bodyPr>
          <a:lstStyle/>
          <a:p>
            <a:r>
              <a:rPr lang="en-US" dirty="0" smtClean="0"/>
              <a:t>MEDICAL SCIENCE LIAISONS</a:t>
            </a:r>
            <a:endParaRPr lang="en-US" dirty="0" smtClean="0">
              <a:latin typeface="Arial" pitchFamily="34" charset="0"/>
            </a:endParaRPr>
          </a:p>
        </p:txBody>
      </p:sp>
      <p:sp>
        <p:nvSpPr>
          <p:cNvPr id="47" name="Rectangle à coins arrondis 46"/>
          <p:cNvSpPr/>
          <p:nvPr/>
        </p:nvSpPr>
        <p:spPr bwMode="auto">
          <a:xfrm>
            <a:off x="76200" y="1143000"/>
            <a:ext cx="5995988" cy="2095500"/>
          </a:xfrm>
          <a:prstGeom prst="roundRect">
            <a:avLst>
              <a:gd name="adj" fmla="val 13579"/>
            </a:avLst>
          </a:prstGeom>
          <a:solidFill>
            <a:srgbClr val="9BBB59"/>
          </a:solidFill>
          <a:ln w="12700" cap="flat" cmpd="sng" algn="ctr">
            <a:noFill/>
            <a:prstDash val="solid"/>
            <a:round/>
            <a:headEnd type="none" w="med" len="med"/>
            <a:tailEnd type="none" w="med" len="med"/>
          </a:ln>
          <a:effectLst/>
        </p:spPr>
        <p:txBody>
          <a:bodyPr wrap="none" anchor="ctr"/>
          <a:lstStyle/>
          <a:p>
            <a:pPr algn="ctr" defTabSz="914400">
              <a:defRPr/>
            </a:pPr>
            <a:endParaRPr lang="es-ES" sz="2400">
              <a:solidFill>
                <a:srgbClr val="FFFFFF"/>
              </a:solidFill>
              <a:ea typeface="+mn-ea"/>
              <a:cs typeface="Arial" pitchFamily="34" charset="0"/>
              <a:sym typeface="Arial" pitchFamily="34" charset="0"/>
            </a:endParaRPr>
          </a:p>
        </p:txBody>
      </p:sp>
      <p:sp>
        <p:nvSpPr>
          <p:cNvPr id="48" name="Espace réservé du contenu 2"/>
          <p:cNvSpPr txBox="1">
            <a:spLocks/>
          </p:cNvSpPr>
          <p:nvPr/>
        </p:nvSpPr>
        <p:spPr bwMode="auto">
          <a:xfrm>
            <a:off x="0" y="6053138"/>
            <a:ext cx="9144000" cy="804862"/>
          </a:xfrm>
          <a:prstGeom prst="rect">
            <a:avLst/>
          </a:prstGeom>
          <a:gradFill>
            <a:gsLst>
              <a:gs pos="0">
                <a:sysClr val="windowText" lastClr="000000">
                  <a:lumMod val="50000"/>
                  <a:lumOff val="50000"/>
                </a:sysClr>
              </a:gs>
              <a:gs pos="66000">
                <a:sysClr val="windowText" lastClr="000000">
                  <a:lumMod val="85000"/>
                  <a:lumOff val="15000"/>
                </a:sysClr>
              </a:gs>
            </a:gsLst>
            <a:lin ang="5400000" scaled="0"/>
          </a:gradFill>
          <a:ln w="9525">
            <a:noFill/>
            <a:miter lim="800000"/>
            <a:headEnd/>
            <a:tailEnd/>
          </a:ln>
        </p:spPr>
        <p:txBody>
          <a:bodyPr anchor="ctr"/>
          <a:lstStyle/>
          <a:p>
            <a:pPr marL="361950" indent="-361950" algn="ctr" defTabSz="914400" eaLnBrk="0" hangingPunct="0">
              <a:lnSpc>
                <a:spcPct val="110000"/>
              </a:lnSpc>
              <a:spcBef>
                <a:spcPct val="20000"/>
              </a:spcBef>
              <a:buClr>
                <a:srgbClr val="0082D1"/>
              </a:buClr>
              <a:defRPr/>
            </a:pPr>
            <a:r>
              <a:rPr lang="en-US" sz="2000" dirty="0">
                <a:solidFill>
                  <a:srgbClr val="FFFFFF"/>
                </a:solidFill>
                <a:ea typeface="+mn-ea"/>
                <a:cs typeface="Arial" pitchFamily="34" charset="0"/>
                <a:sym typeface="Arial" pitchFamily="34" charset="0"/>
              </a:rPr>
              <a:t>100 “official” relationships throughout medical and institutional activities</a:t>
            </a:r>
          </a:p>
        </p:txBody>
      </p:sp>
      <p:grpSp>
        <p:nvGrpSpPr>
          <p:cNvPr id="2" name="Groupe 77"/>
          <p:cNvGrpSpPr>
            <a:grpSpLocks/>
          </p:cNvGrpSpPr>
          <p:nvPr/>
        </p:nvGrpSpPr>
        <p:grpSpPr bwMode="auto">
          <a:xfrm>
            <a:off x="117475" y="3541713"/>
            <a:ext cx="2239963" cy="2454275"/>
            <a:chOff x="71438" y="3361590"/>
            <a:chExt cx="2286000" cy="2505810"/>
          </a:xfrm>
        </p:grpSpPr>
        <p:sp>
          <p:nvSpPr>
            <p:cNvPr id="50" name="AutoShape 4"/>
            <p:cNvSpPr>
              <a:spLocks noChangeArrowheads="1"/>
            </p:cNvSpPr>
            <p:nvPr/>
          </p:nvSpPr>
          <p:spPr bwMode="auto">
            <a:xfrm>
              <a:off x="71438" y="3361590"/>
              <a:ext cx="2286000" cy="1896376"/>
            </a:xfrm>
            <a:prstGeom prst="roundRect">
              <a:avLst>
                <a:gd name="adj" fmla="val 7144"/>
              </a:avLst>
            </a:prstGeom>
            <a:solidFill>
              <a:srgbClr val="4BACC6"/>
            </a:solidFill>
            <a:ln w="12700" algn="ctr">
              <a:solidFill>
                <a:sysClr val="window" lastClr="FFFFFF"/>
              </a:solidFill>
              <a:round/>
              <a:headEnd/>
              <a:tailEnd/>
            </a:ln>
          </p:spPr>
          <p:txBody>
            <a:bodyPr lIns="90000" tIns="118800" rIns="90000" bIns="46800"/>
            <a:lstStyle/>
            <a:p>
              <a:pPr algn="ctr" defTabSz="914400">
                <a:defRPr/>
              </a:pPr>
              <a:endParaRPr lang="fr-FR" sz="2400">
                <a:solidFill>
                  <a:srgbClr val="FFFFFF"/>
                </a:solidFill>
                <a:latin typeface="Arial" charset="0"/>
                <a:ea typeface="+mn-ea"/>
                <a:cs typeface="Arial" charset="0"/>
                <a:sym typeface="Arial" charset="0"/>
              </a:endParaRPr>
            </a:p>
          </p:txBody>
        </p:sp>
        <p:sp>
          <p:nvSpPr>
            <p:cNvPr id="51" name="AutoShape 5"/>
            <p:cNvSpPr>
              <a:spLocks noChangeArrowheads="1"/>
            </p:cNvSpPr>
            <p:nvPr/>
          </p:nvSpPr>
          <p:spPr bwMode="auto">
            <a:xfrm>
              <a:off x="142724" y="3886740"/>
              <a:ext cx="2143429" cy="1189692"/>
            </a:xfrm>
            <a:prstGeom prst="roundRect">
              <a:avLst>
                <a:gd name="adj" fmla="val 7144"/>
              </a:avLst>
            </a:prstGeom>
            <a:solidFill>
              <a:sysClr val="window" lastClr="FFFFFF"/>
            </a:solidFill>
            <a:ln w="12700" algn="ctr">
              <a:noFill/>
              <a:round/>
              <a:headEnd/>
              <a:tailEnd/>
            </a:ln>
          </p:spPr>
          <p:txBody>
            <a:bodyPr lIns="90000" tIns="118800" rIns="90000" bIns="46800"/>
            <a:lstStyle/>
            <a:p>
              <a:pPr algn="ctr" defTabSz="914400">
                <a:defRPr/>
              </a:pPr>
              <a:endParaRPr lang="fr-FR" sz="2400">
                <a:solidFill>
                  <a:srgbClr val="0082D1"/>
                </a:solidFill>
                <a:latin typeface="Arial" charset="0"/>
                <a:ea typeface="+mn-ea"/>
                <a:cs typeface="Arial" charset="0"/>
                <a:sym typeface="Arial" charset="0"/>
              </a:endParaRPr>
            </a:p>
          </p:txBody>
        </p:sp>
        <p:sp>
          <p:nvSpPr>
            <p:cNvPr id="52" name="Text Box 10"/>
            <p:cNvSpPr txBox="1">
              <a:spLocks noChangeArrowheads="1"/>
            </p:cNvSpPr>
            <p:nvPr/>
          </p:nvSpPr>
          <p:spPr bwMode="auto">
            <a:xfrm>
              <a:off x="194568" y="3431285"/>
              <a:ext cx="2145048" cy="337134"/>
            </a:xfrm>
            <a:prstGeom prst="rect">
              <a:avLst/>
            </a:prstGeom>
            <a:noFill/>
            <a:ln w="9525">
              <a:noFill/>
              <a:miter lim="800000"/>
              <a:headEnd/>
              <a:tailEnd/>
            </a:ln>
          </p:spPr>
          <p:txBody>
            <a:bodyPr>
              <a:spAutoFit/>
            </a:bodyPr>
            <a:lstStyle/>
            <a:p>
              <a:pPr algn="ctr" defTabSz="914400">
                <a:defRPr/>
              </a:pPr>
              <a:r>
                <a:rPr lang="en-GB" sz="1600" dirty="0">
                  <a:solidFill>
                    <a:srgbClr val="FFFFFF"/>
                  </a:solidFill>
                  <a:latin typeface="Arial" charset="0"/>
                  <a:ea typeface="+mn-ea"/>
                  <a:cs typeface="Arial" charset="0"/>
                  <a:sym typeface="Arial" charset="0"/>
                </a:rPr>
                <a:t>Hotel </a:t>
              </a:r>
              <a:r>
                <a:rPr lang="en-GB" sz="1600" dirty="0" err="1">
                  <a:solidFill>
                    <a:srgbClr val="FFFFFF"/>
                  </a:solidFill>
                  <a:latin typeface="Arial" charset="0"/>
                  <a:ea typeface="+mn-ea"/>
                  <a:cs typeface="Arial" charset="0"/>
                  <a:sym typeface="Arial" charset="0"/>
                </a:rPr>
                <a:t>Dieu</a:t>
              </a:r>
              <a:r>
                <a:rPr lang="en-GB" sz="1600" dirty="0">
                  <a:solidFill>
                    <a:srgbClr val="FFFFFF"/>
                  </a:solidFill>
                  <a:latin typeface="Arial" charset="0"/>
                  <a:ea typeface="+mn-ea"/>
                  <a:cs typeface="Arial" charset="0"/>
                  <a:sym typeface="Arial" charset="0"/>
                </a:rPr>
                <a:t> Hospital</a:t>
              </a:r>
              <a:endParaRPr lang="en-GB" sz="1600" dirty="0">
                <a:solidFill>
                  <a:srgbClr val="0082D1"/>
                </a:solidFill>
                <a:latin typeface="Arial" charset="0"/>
                <a:ea typeface="+mn-ea"/>
                <a:cs typeface="Arial" charset="0"/>
                <a:sym typeface="Arial" charset="0"/>
              </a:endParaRPr>
            </a:p>
          </p:txBody>
        </p:sp>
        <p:sp>
          <p:nvSpPr>
            <p:cNvPr id="53" name="Text Box 14"/>
            <p:cNvSpPr txBox="1">
              <a:spLocks noChangeArrowheads="1"/>
            </p:cNvSpPr>
            <p:nvPr/>
          </p:nvSpPr>
          <p:spPr bwMode="auto">
            <a:xfrm>
              <a:off x="1286533" y="4219011"/>
              <a:ext cx="928333" cy="857422"/>
            </a:xfrm>
            <a:prstGeom prst="rect">
              <a:avLst/>
            </a:prstGeom>
            <a:noFill/>
            <a:ln w="9525">
              <a:noFill/>
              <a:miter lim="800000"/>
              <a:headEnd/>
              <a:tailEnd/>
            </a:ln>
          </p:spPr>
          <p:txBody>
            <a:bodyPr>
              <a:spAutoFit/>
            </a:bodyPr>
            <a:lstStyle/>
            <a:p>
              <a:pPr algn="ctr" defTabSz="914400" fontAlgn="b">
                <a:defRPr/>
              </a:pPr>
              <a:r>
                <a:rPr lang="en-US" sz="1000">
                  <a:solidFill>
                    <a:srgbClr val="FFFFFF"/>
                  </a:solidFill>
                  <a:latin typeface="Arial" charset="0"/>
                  <a:ea typeface="+mn-ea"/>
                  <a:cs typeface="Arial" charset="0"/>
                  <a:sym typeface="Arial" charset="0"/>
                </a:rPr>
                <a:t>MAMBRE</a:t>
              </a:r>
              <a:endParaRPr lang="fr-FR" sz="1000">
                <a:solidFill>
                  <a:srgbClr val="FFFFFF"/>
                </a:solidFill>
                <a:latin typeface="Arial" charset="0"/>
                <a:ea typeface="+mn-ea"/>
                <a:cs typeface="Arial" charset="0"/>
                <a:sym typeface="Arial" charset="0"/>
              </a:endParaRPr>
            </a:p>
            <a:p>
              <a:pPr algn="ctr" defTabSz="914400" fontAlgn="b">
                <a:defRPr/>
              </a:pPr>
              <a:r>
                <a:rPr lang="en-US" sz="1000">
                  <a:solidFill>
                    <a:srgbClr val="FFFFFF"/>
                  </a:solidFill>
                  <a:latin typeface="Arial" charset="0"/>
                  <a:ea typeface="+mn-ea"/>
                  <a:cs typeface="Arial" charset="0"/>
                  <a:sym typeface="Arial" charset="0"/>
                </a:rPr>
                <a:t>MUNERA</a:t>
              </a:r>
              <a:endParaRPr lang="fr-FR" sz="1000">
                <a:solidFill>
                  <a:srgbClr val="FFFFFF"/>
                </a:solidFill>
                <a:latin typeface="Arial" charset="0"/>
                <a:ea typeface="+mn-ea"/>
                <a:cs typeface="Arial" charset="0"/>
                <a:sym typeface="Arial" charset="0"/>
              </a:endParaRPr>
            </a:p>
            <a:p>
              <a:pPr algn="ctr" defTabSz="914400" fontAlgn="b">
                <a:defRPr/>
              </a:pPr>
              <a:r>
                <a:rPr lang="en-US" sz="1000">
                  <a:solidFill>
                    <a:srgbClr val="FFFFFF"/>
                  </a:solidFill>
                  <a:latin typeface="Arial" charset="0"/>
                  <a:ea typeface="+mn-ea"/>
                  <a:cs typeface="Arial" charset="0"/>
                  <a:sym typeface="Arial" charset="0"/>
                </a:rPr>
                <a:t>OLIVIER DI CARMINE</a:t>
              </a:r>
              <a:endParaRPr lang="fr-FR" sz="1000">
                <a:solidFill>
                  <a:srgbClr val="FFFFFF"/>
                </a:solidFill>
                <a:latin typeface="Arial" charset="0"/>
                <a:ea typeface="+mn-ea"/>
                <a:cs typeface="Arial" charset="0"/>
                <a:sym typeface="Arial" charset="0"/>
              </a:endParaRPr>
            </a:p>
            <a:p>
              <a:pPr algn="ctr" defTabSz="914400" fontAlgn="b">
                <a:defRPr/>
              </a:pPr>
              <a:r>
                <a:rPr lang="fr-FR" sz="1000">
                  <a:solidFill>
                    <a:srgbClr val="FFFFFF"/>
                  </a:solidFill>
                  <a:latin typeface="Arial" charset="0"/>
                  <a:ea typeface="+mn-ea"/>
                  <a:cs typeface="Arial" charset="0"/>
                  <a:sym typeface="Arial" charset="0"/>
                </a:rPr>
                <a:t>…</a:t>
              </a:r>
            </a:p>
          </p:txBody>
        </p:sp>
        <p:sp>
          <p:nvSpPr>
            <p:cNvPr id="54" name="Ellipse 53"/>
            <p:cNvSpPr/>
            <p:nvPr/>
          </p:nvSpPr>
          <p:spPr bwMode="auto">
            <a:xfrm>
              <a:off x="163786" y="5131541"/>
              <a:ext cx="1970075" cy="735859"/>
            </a:xfrm>
            <a:prstGeom prst="ellipse">
              <a:avLst/>
            </a:prstGeom>
            <a:gradFill flip="none" rotWithShape="1">
              <a:gsLst>
                <a:gs pos="0">
                  <a:srgbClr val="DE3906">
                    <a:shade val="30000"/>
                    <a:satMod val="115000"/>
                  </a:srgbClr>
                </a:gs>
                <a:gs pos="50000">
                  <a:srgbClr val="DE3906">
                    <a:shade val="67500"/>
                    <a:satMod val="115000"/>
                  </a:srgbClr>
                </a:gs>
                <a:gs pos="100000">
                  <a:srgbClr val="DE3906">
                    <a:shade val="100000"/>
                    <a:satMod val="115000"/>
                  </a:srgbClr>
                </a:gs>
              </a:gsLst>
              <a:lin ang="16200000" scaled="1"/>
              <a:tileRect/>
            </a:gradFill>
            <a:ln w="28575" cap="flat" cmpd="sng" algn="ctr">
              <a:solidFill>
                <a:sysClr val="window" lastClr="FFFFFF"/>
              </a:solidFill>
              <a:prstDash val="solid"/>
              <a:headEnd type="none" w="med" len="med"/>
              <a:tailEnd type="none" w="med" len="med"/>
            </a:ln>
            <a:effectLst>
              <a:outerShdw blurRad="44450" dist="27940" dir="5400000" algn="ctr">
                <a:srgbClr val="000000">
                  <a:alpha val="32000"/>
                </a:srgbClr>
              </a:outerShdw>
            </a:effectLst>
          </p:spPr>
          <p:txBody>
            <a:bodyPr anchor="ctr">
              <a:spAutoFit/>
            </a:bodyPr>
            <a:lstStyle/>
            <a:p>
              <a:pPr algn="ctr" defTabSz="914400">
                <a:spcBef>
                  <a:spcPct val="50000"/>
                </a:spcBef>
                <a:defRPr/>
              </a:pPr>
              <a:r>
                <a:rPr lang="en-US" sz="1400" dirty="0">
                  <a:solidFill>
                    <a:srgbClr val="FFFFFF"/>
                  </a:solidFill>
                  <a:latin typeface="Arial"/>
                  <a:ea typeface="+mn-ea"/>
                  <a:cs typeface="Arial"/>
                  <a:sym typeface="Arial" charset="0"/>
                </a:rPr>
                <a:t>32 relationships</a:t>
              </a:r>
            </a:p>
          </p:txBody>
        </p:sp>
        <p:pic>
          <p:nvPicPr>
            <p:cNvPr id="55" name="Picture 33" descr="D:\IMG\Pictos\Doctor\Doctor3.png"/>
            <p:cNvPicPr>
              <a:picLocks noChangeAspect="1" noChangeArrowheads="1"/>
            </p:cNvPicPr>
            <p:nvPr/>
          </p:nvPicPr>
          <p:blipFill>
            <a:blip r:embed="rId3"/>
            <a:srcRect/>
            <a:stretch>
              <a:fillRect/>
            </a:stretch>
          </p:blipFill>
          <p:spPr bwMode="auto">
            <a:xfrm>
              <a:off x="1338377" y="3996957"/>
              <a:ext cx="719336" cy="1079476"/>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56" name="Picture 37" descr="D:\IMG\Pictos\infirmier\infirmier_1.png"/>
            <p:cNvPicPr>
              <a:picLocks noChangeAspect="1" noChangeArrowheads="1"/>
            </p:cNvPicPr>
            <p:nvPr/>
          </p:nvPicPr>
          <p:blipFill>
            <a:blip r:embed="rId4"/>
            <a:srcRect/>
            <a:stretch>
              <a:fillRect/>
            </a:stretch>
          </p:blipFill>
          <p:spPr bwMode="auto">
            <a:xfrm>
              <a:off x="304736" y="3996957"/>
              <a:ext cx="818165" cy="1079476"/>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57" name="Picture 24" descr="D:\IMG\Pictos\Nurse\nurse3.png"/>
            <p:cNvPicPr>
              <a:picLocks noChangeAspect="1" noChangeArrowheads="1"/>
            </p:cNvPicPr>
            <p:nvPr/>
          </p:nvPicPr>
          <p:blipFill>
            <a:blip r:embed="rId5"/>
            <a:srcRect/>
            <a:stretch>
              <a:fillRect/>
            </a:stretch>
          </p:blipFill>
          <p:spPr bwMode="auto">
            <a:xfrm>
              <a:off x="899324" y="3996957"/>
              <a:ext cx="604307" cy="1079476"/>
            </a:xfrm>
            <a:prstGeom prst="rect">
              <a:avLst/>
            </a:prstGeom>
            <a:noFill/>
            <a:ln w="9525">
              <a:noFill/>
              <a:miter lim="800000"/>
              <a:headEnd/>
              <a:tailEnd/>
            </a:ln>
            <a:effectLst>
              <a:outerShdw blurRad="50800" dist="38100" dir="2700000" algn="tl" rotWithShape="0">
                <a:prstClr val="black">
                  <a:alpha val="40000"/>
                </a:prstClr>
              </a:outerShdw>
            </a:effectLst>
          </p:spPr>
        </p:pic>
      </p:grpSp>
      <p:grpSp>
        <p:nvGrpSpPr>
          <p:cNvPr id="3" name="Groupe 76"/>
          <p:cNvGrpSpPr>
            <a:grpSpLocks/>
          </p:cNvGrpSpPr>
          <p:nvPr/>
        </p:nvGrpSpPr>
        <p:grpSpPr bwMode="auto">
          <a:xfrm>
            <a:off x="2714625" y="3541713"/>
            <a:ext cx="3398838" cy="2459037"/>
            <a:chOff x="2714625" y="3352800"/>
            <a:chExt cx="3581400" cy="2590800"/>
          </a:xfrm>
        </p:grpSpPr>
        <p:sp>
          <p:nvSpPr>
            <p:cNvPr id="59" name="AutoShape 4"/>
            <p:cNvSpPr>
              <a:spLocks noChangeArrowheads="1"/>
            </p:cNvSpPr>
            <p:nvPr/>
          </p:nvSpPr>
          <p:spPr bwMode="auto">
            <a:xfrm>
              <a:off x="2714625" y="3352800"/>
              <a:ext cx="3581400" cy="1905049"/>
            </a:xfrm>
            <a:prstGeom prst="roundRect">
              <a:avLst>
                <a:gd name="adj" fmla="val 7144"/>
              </a:avLst>
            </a:prstGeom>
            <a:solidFill>
              <a:srgbClr val="4BACC6"/>
            </a:solidFill>
            <a:ln w="12700" algn="ctr">
              <a:solidFill>
                <a:sysClr val="window" lastClr="FFFFFF"/>
              </a:solidFill>
              <a:round/>
              <a:headEnd/>
              <a:tailEnd/>
            </a:ln>
          </p:spPr>
          <p:txBody>
            <a:bodyPr lIns="90000" tIns="118800" rIns="90000" bIns="46800"/>
            <a:lstStyle/>
            <a:p>
              <a:pPr algn="ctr" defTabSz="914400">
                <a:defRPr/>
              </a:pPr>
              <a:endParaRPr lang="fr-FR" sz="2400">
                <a:solidFill>
                  <a:srgbClr val="FFFFFF"/>
                </a:solidFill>
                <a:latin typeface="Arial" charset="0"/>
                <a:ea typeface="+mn-ea"/>
                <a:cs typeface="Arial" charset="0"/>
                <a:sym typeface="Arial" charset="0"/>
              </a:endParaRPr>
            </a:p>
          </p:txBody>
        </p:sp>
        <p:sp>
          <p:nvSpPr>
            <p:cNvPr id="60" name="Text Box 10"/>
            <p:cNvSpPr txBox="1">
              <a:spLocks noChangeArrowheads="1"/>
            </p:cNvSpPr>
            <p:nvPr/>
          </p:nvSpPr>
          <p:spPr bwMode="auto">
            <a:xfrm>
              <a:off x="2820010" y="3429738"/>
              <a:ext cx="3465978" cy="356695"/>
            </a:xfrm>
            <a:prstGeom prst="rect">
              <a:avLst/>
            </a:prstGeom>
            <a:noFill/>
            <a:ln w="9525">
              <a:noFill/>
              <a:miter lim="800000"/>
              <a:headEnd/>
              <a:tailEnd/>
            </a:ln>
          </p:spPr>
          <p:txBody>
            <a:bodyPr>
              <a:spAutoFit/>
            </a:bodyPr>
            <a:lstStyle/>
            <a:p>
              <a:pPr algn="ctr" defTabSz="914400">
                <a:spcBef>
                  <a:spcPct val="50000"/>
                </a:spcBef>
                <a:defRPr/>
              </a:pPr>
              <a:r>
                <a:rPr lang="en-GB" sz="1600" dirty="0" smtClean="0">
                  <a:solidFill>
                    <a:srgbClr val="FFFFFF"/>
                  </a:solidFill>
                  <a:latin typeface="Arial" charset="0"/>
                  <a:ea typeface="+mn-ea"/>
                  <a:cs typeface="Arial" charset="0"/>
                  <a:sym typeface="Arial" charset="0"/>
                </a:rPr>
                <a:t>HAS / </a:t>
              </a:r>
              <a:r>
                <a:rPr lang="en-GB" sz="1600" dirty="0">
                  <a:solidFill>
                    <a:srgbClr val="FFFFFF"/>
                  </a:solidFill>
                  <a:latin typeface="Arial" charset="0"/>
                  <a:ea typeface="+mn-ea"/>
                  <a:cs typeface="Arial" charset="0"/>
                  <a:sym typeface="Arial" charset="0"/>
                </a:rPr>
                <a:t>Medicine Agency</a:t>
              </a:r>
              <a:endParaRPr lang="en-GB" sz="1600" dirty="0">
                <a:solidFill>
                  <a:srgbClr val="0082D1"/>
                </a:solidFill>
                <a:latin typeface="Arial" charset="0"/>
                <a:ea typeface="+mn-ea"/>
                <a:cs typeface="Arial" charset="0"/>
                <a:sym typeface="Arial" charset="0"/>
              </a:endParaRPr>
            </a:p>
          </p:txBody>
        </p:sp>
        <p:sp>
          <p:nvSpPr>
            <p:cNvPr id="61" name="AutoShape 15"/>
            <p:cNvSpPr>
              <a:spLocks noChangeArrowheads="1"/>
            </p:cNvSpPr>
            <p:nvPr/>
          </p:nvSpPr>
          <p:spPr bwMode="auto">
            <a:xfrm>
              <a:off x="2843429" y="3872967"/>
              <a:ext cx="3352230" cy="1204246"/>
            </a:xfrm>
            <a:prstGeom prst="roundRect">
              <a:avLst>
                <a:gd name="adj" fmla="val 7144"/>
              </a:avLst>
            </a:prstGeom>
            <a:solidFill>
              <a:sysClr val="window" lastClr="FFFFFF"/>
            </a:solidFill>
            <a:ln w="12700" algn="ctr">
              <a:noFill/>
              <a:round/>
              <a:headEnd/>
              <a:tailEnd/>
            </a:ln>
          </p:spPr>
          <p:txBody>
            <a:bodyPr lIns="90000" tIns="118800" rIns="90000" bIns="46800"/>
            <a:lstStyle/>
            <a:p>
              <a:pPr algn="ctr" defTabSz="914400">
                <a:defRPr/>
              </a:pPr>
              <a:endParaRPr lang="fr-FR" sz="2400">
                <a:solidFill>
                  <a:srgbClr val="0082D1"/>
                </a:solidFill>
                <a:latin typeface="Arial" charset="0"/>
                <a:ea typeface="+mn-ea"/>
                <a:cs typeface="Arial" charset="0"/>
                <a:sym typeface="Arial" charset="0"/>
              </a:endParaRPr>
            </a:p>
          </p:txBody>
        </p:sp>
        <p:sp>
          <p:nvSpPr>
            <p:cNvPr id="62" name="Text Box 16"/>
            <p:cNvSpPr txBox="1">
              <a:spLocks noChangeArrowheads="1"/>
            </p:cNvSpPr>
            <p:nvPr/>
          </p:nvSpPr>
          <p:spPr bwMode="auto">
            <a:xfrm>
              <a:off x="4143170" y="4060294"/>
              <a:ext cx="2057506" cy="1016918"/>
            </a:xfrm>
            <a:prstGeom prst="rect">
              <a:avLst/>
            </a:prstGeom>
            <a:noFill/>
            <a:ln w="9525">
              <a:noFill/>
              <a:miter lim="800000"/>
              <a:headEnd/>
              <a:tailEnd/>
            </a:ln>
          </p:spPr>
          <p:txBody>
            <a:bodyPr>
              <a:spAutoFit/>
            </a:bodyPr>
            <a:lstStyle/>
            <a:p>
              <a:pPr algn="ctr" defTabSz="914400" fontAlgn="b">
                <a:defRPr/>
              </a:pPr>
              <a:r>
                <a:rPr lang="en-US" sz="1000">
                  <a:solidFill>
                    <a:srgbClr val="FFFFFF"/>
                  </a:solidFill>
                  <a:latin typeface="Arial" charset="0"/>
                  <a:ea typeface="+mn-ea"/>
                  <a:cs typeface="Arial" charset="0"/>
                  <a:sym typeface="Arial" charset="0"/>
                </a:rPr>
                <a:t>AUTRET LECA</a:t>
              </a:r>
              <a:endParaRPr lang="fr-FR" sz="1000">
                <a:solidFill>
                  <a:srgbClr val="FFFFFF"/>
                </a:solidFill>
                <a:latin typeface="Arial" charset="0"/>
                <a:ea typeface="+mn-ea"/>
                <a:cs typeface="Arial" charset="0"/>
                <a:sym typeface="Arial" charset="0"/>
              </a:endParaRPr>
            </a:p>
            <a:p>
              <a:pPr algn="ctr" defTabSz="914400" fontAlgn="b">
                <a:defRPr/>
              </a:pPr>
              <a:r>
                <a:rPr lang="en-US" sz="1000">
                  <a:solidFill>
                    <a:srgbClr val="FFFFFF"/>
                  </a:solidFill>
                  <a:latin typeface="Arial" charset="0"/>
                  <a:ea typeface="+mn-ea"/>
                  <a:cs typeface="Arial" charset="0"/>
                  <a:sym typeface="Arial" charset="0"/>
                </a:rPr>
                <a:t>BANNWARTH</a:t>
              </a:r>
              <a:endParaRPr lang="fr-FR" sz="1000">
                <a:solidFill>
                  <a:srgbClr val="FFFFFF"/>
                </a:solidFill>
                <a:latin typeface="Arial" charset="0"/>
                <a:ea typeface="+mn-ea"/>
                <a:cs typeface="Arial" charset="0"/>
                <a:sym typeface="Arial" charset="0"/>
              </a:endParaRPr>
            </a:p>
            <a:p>
              <a:pPr algn="ctr" defTabSz="914400" fontAlgn="b">
                <a:defRPr/>
              </a:pPr>
              <a:r>
                <a:rPr lang="en-US" sz="1000">
                  <a:solidFill>
                    <a:srgbClr val="FFFFFF"/>
                  </a:solidFill>
                  <a:latin typeface="Arial" charset="0"/>
                  <a:ea typeface="+mn-ea"/>
                  <a:cs typeface="Arial" charset="0"/>
                  <a:sym typeface="Arial" charset="0"/>
                </a:rPr>
                <a:t>BARDOU</a:t>
              </a:r>
              <a:endParaRPr lang="fr-FR" sz="1000">
                <a:solidFill>
                  <a:srgbClr val="FFFFFF"/>
                </a:solidFill>
                <a:latin typeface="Arial" charset="0"/>
                <a:ea typeface="+mn-ea"/>
                <a:cs typeface="Arial" charset="0"/>
                <a:sym typeface="Arial" charset="0"/>
              </a:endParaRPr>
            </a:p>
            <a:p>
              <a:pPr algn="ctr" defTabSz="914400" fontAlgn="b">
                <a:defRPr/>
              </a:pPr>
              <a:r>
                <a:rPr lang="en-US" sz="1000">
                  <a:solidFill>
                    <a:srgbClr val="FFFFFF"/>
                  </a:solidFill>
                  <a:latin typeface="Arial" charset="0"/>
                  <a:ea typeface="+mn-ea"/>
                  <a:cs typeface="Arial" charset="0"/>
                  <a:sym typeface="Arial" charset="0"/>
                </a:rPr>
                <a:t>BOUVENOT</a:t>
              </a:r>
              <a:endParaRPr lang="fr-FR" sz="1000">
                <a:solidFill>
                  <a:srgbClr val="FFFFFF"/>
                </a:solidFill>
                <a:latin typeface="Arial" charset="0"/>
                <a:ea typeface="+mn-ea"/>
                <a:cs typeface="Arial" charset="0"/>
                <a:sym typeface="Arial" charset="0"/>
              </a:endParaRPr>
            </a:p>
            <a:p>
              <a:pPr algn="ctr" defTabSz="914400" fontAlgn="b">
                <a:defRPr/>
              </a:pPr>
              <a:r>
                <a:rPr lang="en-US" sz="1000">
                  <a:solidFill>
                    <a:srgbClr val="FFFFFF"/>
                  </a:solidFill>
                  <a:latin typeface="Arial" charset="0"/>
                  <a:ea typeface="+mn-ea"/>
                  <a:cs typeface="Arial" charset="0"/>
                  <a:sym typeface="Arial" charset="0"/>
                </a:rPr>
                <a:t>CARIOU</a:t>
              </a:r>
              <a:endParaRPr lang="fr-FR" sz="1000">
                <a:solidFill>
                  <a:srgbClr val="FFFFFF"/>
                </a:solidFill>
                <a:latin typeface="Arial" charset="0"/>
                <a:ea typeface="+mn-ea"/>
                <a:cs typeface="Arial" charset="0"/>
                <a:sym typeface="Arial" charset="0"/>
              </a:endParaRPr>
            </a:p>
            <a:p>
              <a:pPr algn="ctr" defTabSz="914400" fontAlgn="b">
                <a:defRPr/>
              </a:pPr>
              <a:r>
                <a:rPr lang="fr-FR" sz="1000">
                  <a:solidFill>
                    <a:srgbClr val="FFFFFF"/>
                  </a:solidFill>
                  <a:latin typeface="Arial" charset="0"/>
                  <a:ea typeface="+mn-ea"/>
                  <a:cs typeface="Arial" charset="0"/>
                  <a:sym typeface="Arial" charset="0"/>
                </a:rPr>
                <a:t>…</a:t>
              </a:r>
            </a:p>
          </p:txBody>
        </p:sp>
        <p:sp>
          <p:nvSpPr>
            <p:cNvPr id="63" name="Ellipse 62"/>
            <p:cNvSpPr/>
            <p:nvPr/>
          </p:nvSpPr>
          <p:spPr bwMode="auto">
            <a:xfrm>
              <a:off x="3542646" y="5209345"/>
              <a:ext cx="1970522" cy="734255"/>
            </a:xfrm>
            <a:prstGeom prst="ellipse">
              <a:avLst/>
            </a:prstGeom>
            <a:gradFill flip="none" rotWithShape="1">
              <a:gsLst>
                <a:gs pos="0">
                  <a:srgbClr val="DE3906">
                    <a:shade val="30000"/>
                    <a:satMod val="115000"/>
                  </a:srgbClr>
                </a:gs>
                <a:gs pos="50000">
                  <a:srgbClr val="DE3906">
                    <a:shade val="67500"/>
                    <a:satMod val="115000"/>
                  </a:srgbClr>
                </a:gs>
                <a:gs pos="100000">
                  <a:srgbClr val="DE3906">
                    <a:shade val="100000"/>
                    <a:satMod val="115000"/>
                  </a:srgbClr>
                </a:gs>
              </a:gsLst>
              <a:lin ang="16200000" scaled="1"/>
              <a:tileRect/>
            </a:gradFill>
            <a:ln w="19050" cap="flat" cmpd="sng" algn="ctr">
              <a:solidFill>
                <a:sysClr val="window" lastClr="FFFFFF"/>
              </a:solidFill>
              <a:prstDash val="solid"/>
              <a:headEnd type="none" w="med" len="med"/>
              <a:tailEnd type="none" w="med" len="med"/>
            </a:ln>
            <a:effectLst>
              <a:outerShdw blurRad="44450" dist="27940" dir="5400000" algn="ctr">
                <a:srgbClr val="000000">
                  <a:alpha val="32000"/>
                </a:srgbClr>
              </a:outerShdw>
            </a:effectLst>
          </p:spPr>
          <p:txBody>
            <a:bodyPr anchor="ctr">
              <a:spAutoFit/>
            </a:bodyPr>
            <a:lstStyle/>
            <a:p>
              <a:pPr algn="ctr" defTabSz="914400">
                <a:spcBef>
                  <a:spcPct val="50000"/>
                </a:spcBef>
                <a:defRPr/>
              </a:pPr>
              <a:r>
                <a:rPr lang="en-US" sz="1400" dirty="0">
                  <a:solidFill>
                    <a:srgbClr val="FFFFFF"/>
                  </a:solidFill>
                  <a:latin typeface="Arial"/>
                  <a:ea typeface="+mn-ea"/>
                  <a:cs typeface="Arial"/>
                  <a:sym typeface="Arial" charset="0"/>
                </a:rPr>
                <a:t>26 relationships</a:t>
              </a:r>
            </a:p>
          </p:txBody>
        </p:sp>
        <p:pic>
          <p:nvPicPr>
            <p:cNvPr id="64" name="Picture 39" descr="D:\IMG\Pictos\Business people\User\user2.png"/>
            <p:cNvPicPr>
              <a:picLocks noChangeAspect="1" noChangeArrowheads="1"/>
            </p:cNvPicPr>
            <p:nvPr/>
          </p:nvPicPr>
          <p:blipFill>
            <a:blip r:embed="rId6"/>
            <a:srcRect b="34179"/>
            <a:stretch>
              <a:fillRect/>
            </a:stretch>
          </p:blipFill>
          <p:spPr bwMode="auto">
            <a:xfrm>
              <a:off x="4874171" y="4128869"/>
              <a:ext cx="689181" cy="948343"/>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65" name="Picture 46" descr="D:\IMG\Pictos\Business people\Directeur_Politique\directeur_politique_01.png"/>
            <p:cNvPicPr>
              <a:picLocks noChangeAspect="1" noChangeArrowheads="1"/>
            </p:cNvPicPr>
            <p:nvPr/>
          </p:nvPicPr>
          <p:blipFill>
            <a:blip r:embed="rId7"/>
            <a:srcRect/>
            <a:stretch>
              <a:fillRect/>
            </a:stretch>
          </p:blipFill>
          <p:spPr bwMode="auto">
            <a:xfrm>
              <a:off x="4111388" y="3996736"/>
              <a:ext cx="747727" cy="1080476"/>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66" name="Picture 18" descr="D:\IMG\Pictos\Business people\Directeur_Politique\femme_directeur16.png"/>
            <p:cNvPicPr>
              <a:picLocks noChangeAspect="1" noChangeArrowheads="1"/>
            </p:cNvPicPr>
            <p:nvPr/>
          </p:nvPicPr>
          <p:blipFill>
            <a:blip r:embed="rId8"/>
            <a:srcRect/>
            <a:stretch>
              <a:fillRect/>
            </a:stretch>
          </p:blipFill>
          <p:spPr bwMode="auto">
            <a:xfrm>
              <a:off x="3502500" y="3996736"/>
              <a:ext cx="640670" cy="1080476"/>
            </a:xfrm>
            <a:prstGeom prst="rect">
              <a:avLst/>
            </a:prstGeom>
            <a:noFill/>
            <a:ln w="9525">
              <a:noFill/>
              <a:miter lim="800000"/>
              <a:headEnd/>
              <a:tailEnd/>
            </a:ln>
            <a:effectLst>
              <a:outerShdw blurRad="50800" dist="38100" dir="2700000" algn="tl" rotWithShape="0">
                <a:prstClr val="black">
                  <a:alpha val="40000"/>
                </a:prstClr>
              </a:outerShdw>
            </a:effectLst>
          </p:spPr>
        </p:pic>
      </p:grpSp>
      <p:grpSp>
        <p:nvGrpSpPr>
          <p:cNvPr id="4" name="Groupe 78"/>
          <p:cNvGrpSpPr>
            <a:grpSpLocks/>
          </p:cNvGrpSpPr>
          <p:nvPr/>
        </p:nvGrpSpPr>
        <p:grpSpPr bwMode="auto">
          <a:xfrm>
            <a:off x="6586538" y="3541713"/>
            <a:ext cx="2486025" cy="2490787"/>
            <a:chOff x="6477000" y="3375878"/>
            <a:chExt cx="2595563" cy="2600837"/>
          </a:xfrm>
        </p:grpSpPr>
        <p:sp>
          <p:nvSpPr>
            <p:cNvPr id="68" name="AutoShape 4"/>
            <p:cNvSpPr>
              <a:spLocks noChangeArrowheads="1"/>
            </p:cNvSpPr>
            <p:nvPr/>
          </p:nvSpPr>
          <p:spPr bwMode="auto">
            <a:xfrm>
              <a:off x="6477000" y="3375878"/>
              <a:ext cx="2524292" cy="1881421"/>
            </a:xfrm>
            <a:prstGeom prst="roundRect">
              <a:avLst>
                <a:gd name="adj" fmla="val 7144"/>
              </a:avLst>
            </a:prstGeom>
            <a:solidFill>
              <a:srgbClr val="4BACC6"/>
            </a:solidFill>
            <a:ln w="12700" algn="ctr">
              <a:solidFill>
                <a:sysClr val="window" lastClr="FFFFFF"/>
              </a:solidFill>
              <a:round/>
              <a:headEnd/>
              <a:tailEnd/>
            </a:ln>
          </p:spPr>
          <p:txBody>
            <a:bodyPr lIns="90000" tIns="118800" rIns="90000" bIns="46800"/>
            <a:lstStyle/>
            <a:p>
              <a:pPr algn="ctr" defTabSz="914400">
                <a:defRPr/>
              </a:pPr>
              <a:endParaRPr lang="fr-FR" sz="2400">
                <a:solidFill>
                  <a:srgbClr val="FFFFFF"/>
                </a:solidFill>
                <a:latin typeface="Arial" charset="0"/>
                <a:ea typeface="+mn-ea"/>
                <a:cs typeface="Arial" charset="0"/>
                <a:sym typeface="Arial" charset="0"/>
              </a:endParaRPr>
            </a:p>
          </p:txBody>
        </p:sp>
        <p:sp>
          <p:nvSpPr>
            <p:cNvPr id="69" name="AutoShape 5"/>
            <p:cNvSpPr>
              <a:spLocks noChangeArrowheads="1"/>
            </p:cNvSpPr>
            <p:nvPr/>
          </p:nvSpPr>
          <p:spPr bwMode="auto">
            <a:xfrm>
              <a:off x="6614568" y="3889746"/>
              <a:ext cx="2300537" cy="1186870"/>
            </a:xfrm>
            <a:prstGeom prst="roundRect">
              <a:avLst>
                <a:gd name="adj" fmla="val 7144"/>
              </a:avLst>
            </a:prstGeom>
            <a:solidFill>
              <a:sysClr val="window" lastClr="FFFFFF"/>
            </a:solidFill>
            <a:ln w="12700" algn="ctr">
              <a:noFill/>
              <a:round/>
              <a:headEnd/>
              <a:tailEnd/>
            </a:ln>
          </p:spPr>
          <p:txBody>
            <a:bodyPr lIns="90000" tIns="118800" rIns="90000" bIns="46800"/>
            <a:lstStyle/>
            <a:p>
              <a:pPr algn="ctr" defTabSz="914400">
                <a:defRPr/>
              </a:pPr>
              <a:endParaRPr lang="fr-FR" sz="2400">
                <a:solidFill>
                  <a:srgbClr val="0082D1"/>
                </a:solidFill>
                <a:latin typeface="Arial" charset="0"/>
                <a:ea typeface="+mn-ea"/>
                <a:cs typeface="Arial" charset="0"/>
                <a:sym typeface="Arial" charset="0"/>
              </a:endParaRPr>
            </a:p>
          </p:txBody>
        </p:sp>
        <p:sp>
          <p:nvSpPr>
            <p:cNvPr id="70" name="Text Box 10"/>
            <p:cNvSpPr txBox="1">
              <a:spLocks noChangeArrowheads="1"/>
            </p:cNvSpPr>
            <p:nvPr/>
          </p:nvSpPr>
          <p:spPr bwMode="auto">
            <a:xfrm>
              <a:off x="6644402" y="3375878"/>
              <a:ext cx="2356891" cy="523814"/>
            </a:xfrm>
            <a:prstGeom prst="rect">
              <a:avLst/>
            </a:prstGeom>
            <a:noFill/>
            <a:ln w="9525">
              <a:noFill/>
              <a:miter lim="800000"/>
              <a:headEnd/>
              <a:tailEnd/>
            </a:ln>
          </p:spPr>
          <p:txBody>
            <a:bodyPr>
              <a:spAutoFit/>
            </a:bodyPr>
            <a:lstStyle/>
            <a:p>
              <a:pPr algn="ctr" defTabSz="914400">
                <a:spcBef>
                  <a:spcPct val="50000"/>
                </a:spcBef>
                <a:defRPr/>
              </a:pPr>
              <a:r>
                <a:rPr lang="en-US" sz="1600">
                  <a:solidFill>
                    <a:srgbClr val="FFFFFF"/>
                  </a:solidFill>
                  <a:latin typeface="Arial" charset="0"/>
                  <a:ea typeface="+mn-ea"/>
                  <a:cs typeface="Arial" charset="0"/>
                  <a:sym typeface="Arial" charset="0"/>
                </a:rPr>
                <a:t>SMHP / </a:t>
              </a:r>
              <a:r>
                <a:rPr lang="en-US" sz="1200">
                  <a:solidFill>
                    <a:srgbClr val="FFFFFF"/>
                  </a:solidFill>
                  <a:latin typeface="Arial" charset="0"/>
                  <a:ea typeface="+mn-ea"/>
                  <a:cs typeface="Arial" charset="0"/>
                  <a:sym typeface="Arial" charset="0"/>
                </a:rPr>
                <a:t>Paris Hospital Medical Society</a:t>
              </a:r>
              <a:r>
                <a:rPr lang="en-US" sz="800">
                  <a:solidFill>
                    <a:srgbClr val="FFFFFF"/>
                  </a:solidFill>
                  <a:latin typeface="Arial" charset="0"/>
                  <a:ea typeface="+mn-ea"/>
                  <a:cs typeface="Arial" charset="0"/>
                  <a:sym typeface="Arial" charset="0"/>
                </a:rPr>
                <a:t> </a:t>
              </a:r>
              <a:endParaRPr lang="en-US" sz="1000">
                <a:solidFill>
                  <a:srgbClr val="FFFFFF"/>
                </a:solidFill>
                <a:latin typeface="Arial" charset="0"/>
                <a:ea typeface="+mn-ea"/>
                <a:cs typeface="Arial" charset="0"/>
                <a:sym typeface="Arial" charset="0"/>
              </a:endParaRPr>
            </a:p>
          </p:txBody>
        </p:sp>
        <p:sp>
          <p:nvSpPr>
            <p:cNvPr id="71" name="Text Box 14"/>
            <p:cNvSpPr txBox="1">
              <a:spLocks noChangeArrowheads="1"/>
            </p:cNvSpPr>
            <p:nvPr/>
          </p:nvSpPr>
          <p:spPr bwMode="auto">
            <a:xfrm>
              <a:off x="7786384" y="4677125"/>
              <a:ext cx="1286179" cy="399492"/>
            </a:xfrm>
            <a:prstGeom prst="rect">
              <a:avLst/>
            </a:prstGeom>
            <a:noFill/>
            <a:ln w="9525">
              <a:noFill/>
              <a:miter lim="800000"/>
              <a:headEnd/>
              <a:tailEnd/>
            </a:ln>
          </p:spPr>
          <p:txBody>
            <a:bodyPr>
              <a:spAutoFit/>
            </a:bodyPr>
            <a:lstStyle/>
            <a:p>
              <a:pPr algn="ctr" defTabSz="914400" fontAlgn="b">
                <a:defRPr/>
              </a:pPr>
              <a:r>
                <a:rPr lang="en-US" sz="1000">
                  <a:solidFill>
                    <a:srgbClr val="FFFFFF"/>
                  </a:solidFill>
                  <a:latin typeface="Arial" charset="0"/>
                  <a:ea typeface="+mn-ea"/>
                  <a:cs typeface="Arial" charset="0"/>
                  <a:sym typeface="Arial" charset="0"/>
                </a:rPr>
                <a:t>LECHEVALIER</a:t>
              </a:r>
              <a:endParaRPr lang="fr-FR" sz="1000">
                <a:solidFill>
                  <a:srgbClr val="FFFFFF"/>
                </a:solidFill>
                <a:latin typeface="Arial" charset="0"/>
                <a:ea typeface="+mn-ea"/>
                <a:cs typeface="Arial" charset="0"/>
                <a:sym typeface="Arial" charset="0"/>
              </a:endParaRPr>
            </a:p>
            <a:p>
              <a:pPr algn="ctr" defTabSz="914400" fontAlgn="b">
                <a:defRPr/>
              </a:pPr>
              <a:r>
                <a:rPr lang="en-US" sz="1000">
                  <a:solidFill>
                    <a:srgbClr val="FFFFFF"/>
                  </a:solidFill>
                  <a:latin typeface="Arial" charset="0"/>
                  <a:ea typeface="+mn-ea"/>
                  <a:cs typeface="Arial" charset="0"/>
                  <a:sym typeface="Arial" charset="0"/>
                </a:rPr>
                <a:t>SERENI</a:t>
              </a:r>
              <a:endParaRPr lang="fr-FR" sz="1000">
                <a:solidFill>
                  <a:srgbClr val="FFFFFF"/>
                </a:solidFill>
                <a:latin typeface="Arial" charset="0"/>
                <a:ea typeface="+mn-ea"/>
                <a:cs typeface="Arial" charset="0"/>
                <a:sym typeface="Arial" charset="0"/>
              </a:endParaRPr>
            </a:p>
          </p:txBody>
        </p:sp>
        <p:sp>
          <p:nvSpPr>
            <p:cNvPr id="72" name="Ellipse 71"/>
            <p:cNvSpPr>
              <a:spLocks/>
            </p:cNvSpPr>
            <p:nvPr/>
          </p:nvSpPr>
          <p:spPr bwMode="auto">
            <a:xfrm>
              <a:off x="6803517" y="5207570"/>
              <a:ext cx="1970706" cy="769145"/>
            </a:xfrm>
            <a:prstGeom prst="ellipse">
              <a:avLst/>
            </a:prstGeom>
            <a:gradFill flip="none" rotWithShape="1">
              <a:gsLst>
                <a:gs pos="0">
                  <a:srgbClr val="DE3906">
                    <a:shade val="30000"/>
                    <a:satMod val="115000"/>
                  </a:srgbClr>
                </a:gs>
                <a:gs pos="50000">
                  <a:srgbClr val="DE3906">
                    <a:shade val="67500"/>
                    <a:satMod val="115000"/>
                  </a:srgbClr>
                </a:gs>
                <a:gs pos="100000">
                  <a:srgbClr val="DE3906">
                    <a:shade val="100000"/>
                    <a:satMod val="115000"/>
                  </a:srgbClr>
                </a:gs>
              </a:gsLst>
              <a:lin ang="16200000" scaled="1"/>
              <a:tileRect/>
            </a:gradFill>
            <a:ln w="28575" cap="flat" cmpd="sng" algn="ctr">
              <a:solidFill>
                <a:sysClr val="window" lastClr="FFFFFF"/>
              </a:solidFill>
              <a:prstDash val="solid"/>
              <a:headEnd type="none" w="med" len="med"/>
              <a:tailEnd type="none" w="med" len="med"/>
            </a:ln>
            <a:effectLst>
              <a:outerShdw blurRad="44450" dist="27940" dir="5400000" algn="ctr">
                <a:srgbClr val="000000">
                  <a:alpha val="32000"/>
                </a:srgbClr>
              </a:outerShdw>
            </a:effectLst>
          </p:spPr>
          <p:txBody>
            <a:bodyPr anchor="ctr">
              <a:spAutoFit/>
            </a:bodyPr>
            <a:lstStyle/>
            <a:p>
              <a:pPr algn="ctr" defTabSz="914400">
                <a:spcBef>
                  <a:spcPct val="50000"/>
                </a:spcBef>
                <a:defRPr/>
              </a:pPr>
              <a:r>
                <a:rPr lang="en-US" sz="1400" dirty="0">
                  <a:solidFill>
                    <a:srgbClr val="FFFFFF"/>
                  </a:solidFill>
                  <a:latin typeface="Arial"/>
                  <a:ea typeface="+mn-ea"/>
                  <a:cs typeface="Arial"/>
                  <a:sym typeface="Arial" charset="0"/>
                </a:rPr>
                <a:t>22</a:t>
              </a:r>
              <a:br>
                <a:rPr lang="en-US" sz="1400" dirty="0">
                  <a:solidFill>
                    <a:srgbClr val="FFFFFF"/>
                  </a:solidFill>
                  <a:latin typeface="Arial"/>
                  <a:ea typeface="+mn-ea"/>
                  <a:cs typeface="Arial"/>
                  <a:sym typeface="Arial" charset="0"/>
                </a:rPr>
              </a:br>
              <a:r>
                <a:rPr lang="en-US" sz="1400" dirty="0">
                  <a:solidFill>
                    <a:srgbClr val="FFFFFF"/>
                  </a:solidFill>
                  <a:latin typeface="Arial"/>
                  <a:ea typeface="+mn-ea"/>
                  <a:cs typeface="Arial"/>
                  <a:sym typeface="Arial" charset="0"/>
                </a:rPr>
                <a:t> relationships</a:t>
              </a:r>
            </a:p>
          </p:txBody>
        </p:sp>
        <p:pic>
          <p:nvPicPr>
            <p:cNvPr id="73" name="Picture 33" descr="D:\IMG\Pictos\Doctor\Doctor3.png"/>
            <p:cNvPicPr>
              <a:picLocks noChangeAspect="1" noChangeArrowheads="1"/>
            </p:cNvPicPr>
            <p:nvPr/>
          </p:nvPicPr>
          <p:blipFill>
            <a:blip r:embed="rId3"/>
            <a:srcRect/>
            <a:stretch>
              <a:fillRect/>
            </a:stretch>
          </p:blipFill>
          <p:spPr bwMode="auto">
            <a:xfrm>
              <a:off x="7479755" y="3997493"/>
              <a:ext cx="719332" cy="1079124"/>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74" name="Picture 34" descr="D:\IMG\Pictos\Doctor\Doctor4.png"/>
            <p:cNvPicPr>
              <a:picLocks noChangeAspect="1" noChangeArrowheads="1"/>
            </p:cNvPicPr>
            <p:nvPr/>
          </p:nvPicPr>
          <p:blipFill>
            <a:blip r:embed="rId9"/>
            <a:srcRect/>
            <a:stretch>
              <a:fillRect/>
            </a:stretch>
          </p:blipFill>
          <p:spPr bwMode="auto">
            <a:xfrm>
              <a:off x="8076436" y="3997493"/>
              <a:ext cx="719332" cy="1079124"/>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75" name="Picture 35" descr="D:\IMG\Pictos\Doctor\Doctor6.png"/>
            <p:cNvPicPr>
              <a:picLocks noChangeAspect="1" noChangeArrowheads="1"/>
            </p:cNvPicPr>
            <p:nvPr/>
          </p:nvPicPr>
          <p:blipFill>
            <a:blip r:embed="rId10"/>
            <a:srcRect/>
            <a:stretch>
              <a:fillRect/>
            </a:stretch>
          </p:blipFill>
          <p:spPr bwMode="auto">
            <a:xfrm>
              <a:off x="6901307" y="3997493"/>
              <a:ext cx="719332" cy="1079124"/>
            </a:xfrm>
            <a:prstGeom prst="rect">
              <a:avLst/>
            </a:prstGeom>
            <a:noFill/>
            <a:ln w="9525">
              <a:noFill/>
              <a:miter lim="800000"/>
              <a:headEnd/>
              <a:tailEnd/>
            </a:ln>
            <a:effectLst>
              <a:outerShdw blurRad="50800" dist="38100" dir="2700000" algn="tl" rotWithShape="0">
                <a:prstClr val="black">
                  <a:alpha val="40000"/>
                </a:prstClr>
              </a:outerShdw>
            </a:effectLst>
          </p:spPr>
        </p:pic>
      </p:grpSp>
      <p:grpSp>
        <p:nvGrpSpPr>
          <p:cNvPr id="5" name="Groupe 79"/>
          <p:cNvGrpSpPr>
            <a:grpSpLocks/>
          </p:cNvGrpSpPr>
          <p:nvPr/>
        </p:nvGrpSpPr>
        <p:grpSpPr bwMode="auto">
          <a:xfrm>
            <a:off x="6643688" y="1246188"/>
            <a:ext cx="2290762" cy="2182812"/>
            <a:chOff x="6477000" y="851752"/>
            <a:chExt cx="2595563" cy="2474795"/>
          </a:xfrm>
        </p:grpSpPr>
        <p:sp>
          <p:nvSpPr>
            <p:cNvPr id="77" name="AutoShape 4"/>
            <p:cNvSpPr>
              <a:spLocks noChangeArrowheads="1"/>
            </p:cNvSpPr>
            <p:nvPr/>
          </p:nvSpPr>
          <p:spPr bwMode="auto">
            <a:xfrm>
              <a:off x="6477000" y="851752"/>
              <a:ext cx="2523614" cy="1891643"/>
            </a:xfrm>
            <a:prstGeom prst="roundRect">
              <a:avLst>
                <a:gd name="adj" fmla="val 7144"/>
              </a:avLst>
            </a:prstGeom>
            <a:solidFill>
              <a:srgbClr val="4BACC6"/>
            </a:solidFill>
            <a:ln w="12700" algn="ctr">
              <a:solidFill>
                <a:sysClr val="window" lastClr="FFFFFF"/>
              </a:solidFill>
              <a:round/>
              <a:headEnd/>
              <a:tailEnd/>
            </a:ln>
          </p:spPr>
          <p:txBody>
            <a:bodyPr lIns="90000" tIns="118800" rIns="90000" bIns="46800"/>
            <a:lstStyle/>
            <a:p>
              <a:pPr algn="ctr" defTabSz="914400">
                <a:defRPr/>
              </a:pPr>
              <a:endParaRPr lang="fr-FR" sz="2400">
                <a:solidFill>
                  <a:srgbClr val="FFFFFF"/>
                </a:solidFill>
                <a:latin typeface="Arial" charset="0"/>
                <a:ea typeface="+mn-ea"/>
                <a:cs typeface="Arial" charset="0"/>
                <a:sym typeface="Arial" charset="0"/>
              </a:endParaRPr>
            </a:p>
          </p:txBody>
        </p:sp>
        <p:sp>
          <p:nvSpPr>
            <p:cNvPr id="78" name="AutoShape 5"/>
            <p:cNvSpPr>
              <a:spLocks noChangeArrowheads="1"/>
            </p:cNvSpPr>
            <p:nvPr/>
          </p:nvSpPr>
          <p:spPr bwMode="auto">
            <a:xfrm>
              <a:off x="6629891" y="1424105"/>
              <a:ext cx="2286183" cy="1142905"/>
            </a:xfrm>
            <a:prstGeom prst="roundRect">
              <a:avLst>
                <a:gd name="adj" fmla="val 7144"/>
              </a:avLst>
            </a:prstGeom>
            <a:solidFill>
              <a:sysClr val="window" lastClr="FFFFFF"/>
            </a:solidFill>
            <a:ln w="12700" algn="ctr">
              <a:noFill/>
              <a:round/>
              <a:headEnd/>
              <a:tailEnd/>
            </a:ln>
          </p:spPr>
          <p:txBody>
            <a:bodyPr lIns="90000" tIns="118800" rIns="90000" bIns="46800"/>
            <a:lstStyle/>
            <a:p>
              <a:pPr algn="ctr" defTabSz="914400">
                <a:defRPr/>
              </a:pPr>
              <a:endParaRPr lang="fr-FR" sz="2400">
                <a:solidFill>
                  <a:srgbClr val="0082D1"/>
                </a:solidFill>
                <a:latin typeface="Arial" charset="0"/>
                <a:ea typeface="+mn-ea"/>
                <a:cs typeface="Arial" charset="0"/>
                <a:sym typeface="Arial" charset="0"/>
              </a:endParaRPr>
            </a:p>
          </p:txBody>
        </p:sp>
        <p:sp>
          <p:nvSpPr>
            <p:cNvPr id="79" name="Text Box 10"/>
            <p:cNvSpPr txBox="1">
              <a:spLocks noChangeArrowheads="1"/>
            </p:cNvSpPr>
            <p:nvPr/>
          </p:nvSpPr>
          <p:spPr bwMode="auto">
            <a:xfrm>
              <a:off x="6644281" y="851752"/>
              <a:ext cx="2356333" cy="523756"/>
            </a:xfrm>
            <a:prstGeom prst="rect">
              <a:avLst/>
            </a:prstGeom>
            <a:noFill/>
            <a:ln w="9525">
              <a:noFill/>
              <a:miter lim="800000"/>
              <a:headEnd/>
              <a:tailEnd/>
            </a:ln>
          </p:spPr>
          <p:txBody>
            <a:bodyPr>
              <a:spAutoFit/>
            </a:bodyPr>
            <a:lstStyle/>
            <a:p>
              <a:pPr algn="ctr" defTabSz="914400">
                <a:spcBef>
                  <a:spcPct val="50000"/>
                </a:spcBef>
                <a:defRPr/>
              </a:pPr>
              <a:r>
                <a:rPr lang="en-US" sz="1600" dirty="0" smtClean="0">
                  <a:solidFill>
                    <a:srgbClr val="FFFFFF"/>
                  </a:solidFill>
                  <a:latin typeface="Arial" charset="0"/>
                  <a:ea typeface="+mn-ea"/>
                  <a:cs typeface="Arial" charset="0"/>
                  <a:sym typeface="Arial" charset="0"/>
                </a:rPr>
                <a:t>SFPT / </a:t>
              </a:r>
              <a:r>
                <a:rPr lang="en-US" sz="1200" dirty="0" smtClean="0">
                  <a:solidFill>
                    <a:srgbClr val="FFFFFF"/>
                  </a:solidFill>
                  <a:latin typeface="Arial" charset="0"/>
                  <a:ea typeface="+mn-ea"/>
                  <a:cs typeface="Arial" charset="0"/>
                  <a:sym typeface="Arial" charset="0"/>
                </a:rPr>
                <a:t>Pharmacology </a:t>
              </a:r>
              <a:r>
                <a:rPr lang="en-US" sz="1200" dirty="0">
                  <a:solidFill>
                    <a:srgbClr val="FFFFFF"/>
                  </a:solidFill>
                  <a:latin typeface="Arial" charset="0"/>
                  <a:ea typeface="+mn-ea"/>
                  <a:cs typeface="Arial" charset="0"/>
                  <a:sym typeface="Arial" charset="0"/>
                </a:rPr>
                <a:t>and therapeutic Medical Society</a:t>
              </a:r>
              <a:endParaRPr lang="en-US" sz="1050" dirty="0">
                <a:solidFill>
                  <a:srgbClr val="FFFFFF"/>
                </a:solidFill>
                <a:latin typeface="Arial" charset="0"/>
                <a:ea typeface="+mn-ea"/>
                <a:cs typeface="Arial" charset="0"/>
                <a:sym typeface="Arial" charset="0"/>
              </a:endParaRPr>
            </a:p>
          </p:txBody>
        </p:sp>
        <p:sp>
          <p:nvSpPr>
            <p:cNvPr id="80" name="Text Box 14"/>
            <p:cNvSpPr txBox="1">
              <a:spLocks noChangeArrowheads="1"/>
            </p:cNvSpPr>
            <p:nvPr/>
          </p:nvSpPr>
          <p:spPr bwMode="auto">
            <a:xfrm>
              <a:off x="7786474" y="1424105"/>
              <a:ext cx="1286089" cy="1015116"/>
            </a:xfrm>
            <a:prstGeom prst="rect">
              <a:avLst/>
            </a:prstGeom>
            <a:noFill/>
            <a:ln w="9525">
              <a:noFill/>
              <a:miter lim="800000"/>
              <a:headEnd/>
              <a:tailEnd/>
            </a:ln>
          </p:spPr>
          <p:txBody>
            <a:bodyPr>
              <a:spAutoFit/>
            </a:bodyPr>
            <a:lstStyle/>
            <a:p>
              <a:pPr algn="ctr" defTabSz="914400" fontAlgn="b">
                <a:defRPr/>
              </a:pPr>
              <a:r>
                <a:rPr lang="en-US" sz="1000">
                  <a:solidFill>
                    <a:srgbClr val="FFFFFF"/>
                  </a:solidFill>
                  <a:latin typeface="Arial" charset="0"/>
                  <a:ea typeface="+mn-ea"/>
                  <a:cs typeface="Arial" charset="0"/>
                  <a:sym typeface="Arial" charset="0"/>
                </a:rPr>
                <a:t>BERNAUD</a:t>
              </a:r>
              <a:endParaRPr lang="fr-FR" sz="1000">
                <a:solidFill>
                  <a:srgbClr val="FFFFFF"/>
                </a:solidFill>
                <a:latin typeface="Arial" charset="0"/>
                <a:ea typeface="+mn-ea"/>
                <a:cs typeface="Arial" charset="0"/>
                <a:sym typeface="Arial" charset="0"/>
              </a:endParaRPr>
            </a:p>
            <a:p>
              <a:pPr algn="ctr" defTabSz="914400" fontAlgn="b">
                <a:defRPr/>
              </a:pPr>
              <a:r>
                <a:rPr lang="en-US" sz="1000">
                  <a:solidFill>
                    <a:srgbClr val="FFFFFF"/>
                  </a:solidFill>
                  <a:latin typeface="Arial" charset="0"/>
                  <a:ea typeface="+mn-ea"/>
                  <a:cs typeface="Arial" charset="0"/>
                  <a:sym typeface="Arial" charset="0"/>
                </a:rPr>
                <a:t>BLAYAC</a:t>
              </a:r>
              <a:endParaRPr lang="fr-FR" sz="1000">
                <a:solidFill>
                  <a:srgbClr val="FFFFFF"/>
                </a:solidFill>
                <a:latin typeface="Arial" charset="0"/>
                <a:ea typeface="+mn-ea"/>
                <a:cs typeface="Arial" charset="0"/>
                <a:sym typeface="Arial" charset="0"/>
              </a:endParaRPr>
            </a:p>
            <a:p>
              <a:pPr algn="ctr" defTabSz="914400" fontAlgn="b">
                <a:defRPr/>
              </a:pPr>
              <a:r>
                <a:rPr lang="en-US" sz="1000">
                  <a:solidFill>
                    <a:srgbClr val="FFFFFF"/>
                  </a:solidFill>
                  <a:latin typeface="Arial" charset="0"/>
                  <a:ea typeface="+mn-ea"/>
                  <a:cs typeface="Arial" charset="0"/>
                  <a:sym typeface="Arial" charset="0"/>
                </a:rPr>
                <a:t>BLIN</a:t>
              </a:r>
              <a:endParaRPr lang="fr-FR" sz="1000">
                <a:solidFill>
                  <a:srgbClr val="FFFFFF"/>
                </a:solidFill>
                <a:latin typeface="Arial" charset="0"/>
                <a:ea typeface="+mn-ea"/>
                <a:cs typeface="Arial" charset="0"/>
                <a:sym typeface="Arial" charset="0"/>
              </a:endParaRPr>
            </a:p>
            <a:p>
              <a:pPr algn="ctr" defTabSz="914400" fontAlgn="b">
                <a:defRPr/>
              </a:pPr>
              <a:r>
                <a:rPr lang="en-US" sz="1000">
                  <a:solidFill>
                    <a:srgbClr val="FFFFFF"/>
                  </a:solidFill>
                  <a:latin typeface="Arial" charset="0"/>
                  <a:ea typeface="+mn-ea"/>
                  <a:cs typeface="Arial" charset="0"/>
                  <a:sym typeface="Arial" charset="0"/>
                </a:rPr>
                <a:t>BORDET</a:t>
              </a:r>
              <a:endParaRPr lang="fr-FR" sz="1000">
                <a:solidFill>
                  <a:srgbClr val="FFFFFF"/>
                </a:solidFill>
                <a:latin typeface="Arial" charset="0"/>
                <a:ea typeface="+mn-ea"/>
                <a:cs typeface="Arial" charset="0"/>
                <a:sym typeface="Arial" charset="0"/>
              </a:endParaRPr>
            </a:p>
            <a:p>
              <a:pPr algn="ctr" defTabSz="914400" fontAlgn="b">
                <a:defRPr/>
              </a:pPr>
              <a:r>
                <a:rPr lang="en-US" sz="1000">
                  <a:solidFill>
                    <a:srgbClr val="FFFFFF"/>
                  </a:solidFill>
                  <a:latin typeface="Arial" charset="0"/>
                  <a:ea typeface="+mn-ea"/>
                  <a:cs typeface="Arial" charset="0"/>
                  <a:sym typeface="Arial" charset="0"/>
                </a:rPr>
                <a:t>BRUGUEROLLE …</a:t>
              </a:r>
              <a:endParaRPr lang="fr-FR" sz="1000">
                <a:solidFill>
                  <a:srgbClr val="FFFFFF"/>
                </a:solidFill>
                <a:latin typeface="Arial" charset="0"/>
                <a:ea typeface="+mn-ea"/>
                <a:cs typeface="Arial" charset="0"/>
                <a:sym typeface="Arial" charset="0"/>
              </a:endParaRPr>
            </a:p>
          </p:txBody>
        </p:sp>
        <p:sp>
          <p:nvSpPr>
            <p:cNvPr id="81" name="Ellipse 80"/>
            <p:cNvSpPr/>
            <p:nvPr/>
          </p:nvSpPr>
          <p:spPr bwMode="auto">
            <a:xfrm>
              <a:off x="6800771" y="2590408"/>
              <a:ext cx="1969606" cy="736139"/>
            </a:xfrm>
            <a:prstGeom prst="ellipse">
              <a:avLst/>
            </a:prstGeom>
            <a:gradFill flip="none" rotWithShape="1">
              <a:gsLst>
                <a:gs pos="0">
                  <a:srgbClr val="DE3906">
                    <a:shade val="30000"/>
                    <a:satMod val="115000"/>
                  </a:srgbClr>
                </a:gs>
                <a:gs pos="50000">
                  <a:srgbClr val="DE3906">
                    <a:shade val="67500"/>
                    <a:satMod val="115000"/>
                  </a:srgbClr>
                </a:gs>
                <a:gs pos="100000">
                  <a:srgbClr val="DE3906">
                    <a:shade val="100000"/>
                    <a:satMod val="115000"/>
                  </a:srgbClr>
                </a:gs>
              </a:gsLst>
              <a:lin ang="16200000" scaled="1"/>
              <a:tileRect/>
            </a:gradFill>
            <a:ln w="28575" cap="flat" cmpd="sng" algn="ctr">
              <a:solidFill>
                <a:sysClr val="window" lastClr="FFFFFF"/>
              </a:solidFill>
              <a:prstDash val="solid"/>
              <a:headEnd type="none" w="med" len="med"/>
              <a:tailEnd type="none" w="med" len="med"/>
            </a:ln>
            <a:effectLst>
              <a:outerShdw blurRad="44450" dist="27940" dir="5400000" algn="ctr">
                <a:srgbClr val="000000">
                  <a:alpha val="32000"/>
                </a:srgbClr>
              </a:outerShdw>
            </a:effectLst>
          </p:spPr>
          <p:txBody>
            <a:bodyPr anchor="ctr">
              <a:spAutoFit/>
            </a:bodyPr>
            <a:lstStyle/>
            <a:p>
              <a:pPr algn="ctr" defTabSz="914400">
                <a:spcBef>
                  <a:spcPct val="50000"/>
                </a:spcBef>
                <a:defRPr/>
              </a:pPr>
              <a:r>
                <a:rPr lang="en-US" sz="1400" dirty="0">
                  <a:solidFill>
                    <a:srgbClr val="FFFFFF"/>
                  </a:solidFill>
                  <a:latin typeface="Arial"/>
                  <a:ea typeface="+mn-ea"/>
                  <a:cs typeface="Arial"/>
                  <a:sym typeface="Arial" charset="0"/>
                </a:rPr>
                <a:t>20 relationships</a:t>
              </a:r>
            </a:p>
          </p:txBody>
        </p:sp>
        <p:pic>
          <p:nvPicPr>
            <p:cNvPr id="82" name="Picture 44" descr="D:\IMG\Pictos\Business people\Directeur_Politique\directeur_politique_05.png"/>
            <p:cNvPicPr>
              <a:picLocks noChangeAspect="1" noChangeArrowheads="1"/>
            </p:cNvPicPr>
            <p:nvPr/>
          </p:nvPicPr>
          <p:blipFill>
            <a:blip r:embed="rId11"/>
            <a:srcRect/>
            <a:stretch>
              <a:fillRect/>
            </a:stretch>
          </p:blipFill>
          <p:spPr bwMode="auto">
            <a:xfrm>
              <a:off x="6933877" y="1458301"/>
              <a:ext cx="750069" cy="1078112"/>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83" name="Picture 45" descr="D:\IMG\Pictos\Business people\Directeur_Politique\directeur_politique_06.png"/>
            <p:cNvPicPr>
              <a:picLocks noChangeAspect="1" noChangeArrowheads="1"/>
            </p:cNvPicPr>
            <p:nvPr/>
          </p:nvPicPr>
          <p:blipFill>
            <a:blip r:embed="rId12"/>
            <a:srcRect/>
            <a:stretch>
              <a:fillRect/>
            </a:stretch>
          </p:blipFill>
          <p:spPr bwMode="auto">
            <a:xfrm>
              <a:off x="7543645" y="1451102"/>
              <a:ext cx="748271" cy="1078112"/>
            </a:xfrm>
            <a:prstGeom prst="rect">
              <a:avLst/>
            </a:prstGeom>
            <a:noFill/>
            <a:ln w="9525">
              <a:noFill/>
              <a:miter lim="800000"/>
              <a:headEnd/>
              <a:tailEnd/>
            </a:ln>
            <a:effectLst>
              <a:outerShdw blurRad="50800" dist="38100" dir="2700000" algn="tl" rotWithShape="0">
                <a:prstClr val="black">
                  <a:alpha val="40000"/>
                </a:prstClr>
              </a:outerShdw>
            </a:effectLst>
          </p:spPr>
        </p:pic>
        <p:pic>
          <p:nvPicPr>
            <p:cNvPr id="84" name="Picture 19" descr="D:\IMG\Pictos\Business people\Directeur_Politique\femme_directeur17.png"/>
            <p:cNvPicPr>
              <a:picLocks noChangeAspect="1" noChangeArrowheads="1"/>
            </p:cNvPicPr>
            <p:nvPr/>
          </p:nvPicPr>
          <p:blipFill>
            <a:blip r:embed="rId13"/>
            <a:srcRect/>
            <a:stretch>
              <a:fillRect/>
            </a:stretch>
          </p:blipFill>
          <p:spPr bwMode="auto">
            <a:xfrm>
              <a:off x="8198382" y="1458301"/>
              <a:ext cx="640347" cy="1078112"/>
            </a:xfrm>
            <a:prstGeom prst="rect">
              <a:avLst/>
            </a:prstGeom>
            <a:noFill/>
            <a:ln w="9525">
              <a:noFill/>
              <a:miter lim="800000"/>
              <a:headEnd/>
              <a:tailEnd/>
            </a:ln>
            <a:effectLst>
              <a:outerShdw blurRad="50800" dist="38100" dir="2700000" algn="tl" rotWithShape="0">
                <a:prstClr val="black">
                  <a:alpha val="40000"/>
                </a:prstClr>
              </a:outerShdw>
            </a:effectLst>
          </p:spPr>
        </p:pic>
      </p:grpSp>
      <p:sp>
        <p:nvSpPr>
          <p:cNvPr id="85" name="Rectangle à coins arrondis 74"/>
          <p:cNvSpPr>
            <a:spLocks noChangeArrowheads="1"/>
          </p:cNvSpPr>
          <p:nvPr/>
        </p:nvSpPr>
        <p:spPr bwMode="auto">
          <a:xfrm>
            <a:off x="220663" y="1323975"/>
            <a:ext cx="5707062" cy="1733550"/>
          </a:xfrm>
          <a:prstGeom prst="roundRect">
            <a:avLst>
              <a:gd name="adj" fmla="val 13579"/>
            </a:avLst>
          </a:prstGeom>
          <a:solidFill>
            <a:sysClr val="window" lastClr="FFFFFF"/>
          </a:solidFill>
          <a:ln w="12700" algn="ctr">
            <a:noFill/>
            <a:round/>
            <a:headEnd/>
            <a:tailEnd/>
          </a:ln>
        </p:spPr>
        <p:txBody>
          <a:bodyPr wrap="none" anchor="ctr"/>
          <a:lstStyle/>
          <a:p>
            <a:pPr algn="ctr" defTabSz="914400">
              <a:defRPr/>
            </a:pPr>
            <a:endParaRPr lang="es-ES" sz="2400">
              <a:solidFill>
                <a:srgbClr val="FFFFFF"/>
              </a:solidFill>
              <a:latin typeface="Arial" charset="0"/>
              <a:ea typeface="+mn-ea"/>
              <a:cs typeface="Arial" charset="0"/>
              <a:sym typeface="Arial" charset="0"/>
            </a:endParaRPr>
          </a:p>
        </p:txBody>
      </p:sp>
      <p:pic>
        <p:nvPicPr>
          <p:cNvPr id="86" name="Picture 11" descr="D:\IMG\Pictos\Business people\Directeur_Politique\femme_directeur09.png"/>
          <p:cNvPicPr>
            <a:picLocks noChangeAspect="1" noChangeArrowheads="1"/>
          </p:cNvPicPr>
          <p:nvPr/>
        </p:nvPicPr>
        <p:blipFill>
          <a:blip r:embed="rId14"/>
          <a:srcRect/>
          <a:stretch>
            <a:fillRect/>
          </a:stretch>
        </p:blipFill>
        <p:spPr bwMode="auto">
          <a:xfrm>
            <a:off x="533400" y="1385888"/>
            <a:ext cx="781050" cy="1316037"/>
          </a:xfrm>
          <a:prstGeom prst="rect">
            <a:avLst/>
          </a:prstGeom>
          <a:noFill/>
          <a:ln w="9525">
            <a:noFill/>
            <a:miter lim="800000"/>
            <a:headEnd/>
            <a:tailEnd/>
          </a:ln>
          <a:effectLst>
            <a:outerShdw blurRad="50800" dist="38100" dir="2700000" algn="tl" rotWithShape="0">
              <a:prstClr val="black">
                <a:alpha val="40000"/>
              </a:prstClr>
            </a:outerShdw>
          </a:effectLst>
        </p:spPr>
      </p:pic>
      <p:sp>
        <p:nvSpPr>
          <p:cNvPr id="87" name="Text Box 14"/>
          <p:cNvSpPr txBox="1">
            <a:spLocks noChangeArrowheads="1"/>
          </p:cNvSpPr>
          <p:nvPr/>
        </p:nvSpPr>
        <p:spPr bwMode="auto">
          <a:xfrm>
            <a:off x="1447800" y="1643063"/>
            <a:ext cx="4406900" cy="831850"/>
          </a:xfrm>
          <a:prstGeom prst="rect">
            <a:avLst/>
          </a:prstGeom>
          <a:noFill/>
          <a:ln w="9525">
            <a:noFill/>
            <a:miter lim="800000"/>
            <a:headEnd/>
            <a:tailEnd/>
          </a:ln>
        </p:spPr>
        <p:txBody>
          <a:bodyPr>
            <a:spAutoFit/>
          </a:bodyPr>
          <a:lstStyle/>
          <a:p>
            <a:pPr marL="185738" lvl="1" indent="-185738">
              <a:tabLst>
                <a:tab pos="185738" algn="l"/>
              </a:tabLst>
              <a:defRPr/>
            </a:pPr>
            <a:r>
              <a:rPr lang="en-US" sz="1600" u="sng" dirty="0">
                <a:solidFill>
                  <a:srgbClr val="0082D1">
                    <a:lumMod val="50000"/>
                  </a:srgbClr>
                </a:solidFill>
                <a:latin typeface="Arial" charset="0"/>
                <a:ea typeface="+mn-ea"/>
                <a:cs typeface="Arial" charset="0"/>
                <a:sym typeface="Arial" charset="0"/>
              </a:rPr>
              <a:t>Scientific profile:</a:t>
            </a:r>
          </a:p>
          <a:p>
            <a:pPr marL="355600" lvl="1" indent="-177800">
              <a:buFont typeface="Arial" pitchFamily="34" charset="0"/>
              <a:buChar char="•"/>
              <a:tabLst>
                <a:tab pos="185738" algn="l"/>
              </a:tabLst>
              <a:defRPr/>
            </a:pPr>
            <a:r>
              <a:rPr lang="en-US" sz="1600" dirty="0">
                <a:solidFill>
                  <a:srgbClr val="0082D1">
                    <a:lumMod val="50000"/>
                  </a:srgbClr>
                </a:solidFill>
                <a:latin typeface="Arial" charset="0"/>
                <a:ea typeface="+mn-ea"/>
                <a:cs typeface="Arial" charset="0"/>
                <a:sym typeface="Arial" charset="0"/>
              </a:rPr>
              <a:t>3 Publications in major journals</a:t>
            </a:r>
          </a:p>
          <a:p>
            <a:pPr marL="355600" lvl="1" indent="-177800">
              <a:buFont typeface="Arial" pitchFamily="34" charset="0"/>
              <a:buChar char="•"/>
              <a:tabLst>
                <a:tab pos="185738" algn="l"/>
              </a:tabLst>
              <a:defRPr/>
            </a:pPr>
            <a:r>
              <a:rPr lang="en-US" sz="1600" dirty="0">
                <a:solidFill>
                  <a:srgbClr val="0082D1">
                    <a:lumMod val="50000"/>
                  </a:srgbClr>
                </a:solidFill>
                <a:latin typeface="Arial" charset="0"/>
                <a:ea typeface="+mn-ea"/>
                <a:cs typeface="Arial" charset="0"/>
                <a:sym typeface="Arial" charset="0"/>
              </a:rPr>
              <a:t>Lead investigator in 2 Clinical trials</a:t>
            </a:r>
          </a:p>
        </p:txBody>
      </p:sp>
      <p:sp>
        <p:nvSpPr>
          <p:cNvPr id="88" name="ZoneTexte 43"/>
          <p:cNvSpPr txBox="1">
            <a:spLocks noChangeArrowheads="1"/>
          </p:cNvSpPr>
          <p:nvPr/>
        </p:nvSpPr>
        <p:spPr bwMode="auto">
          <a:xfrm>
            <a:off x="357188" y="2735263"/>
            <a:ext cx="1150937" cy="338137"/>
          </a:xfrm>
          <a:prstGeom prst="rect">
            <a:avLst/>
          </a:prstGeom>
          <a:noFill/>
          <a:ln w="9525">
            <a:noFill/>
            <a:miter lim="800000"/>
            <a:headEnd/>
            <a:tailEnd/>
          </a:ln>
        </p:spPr>
        <p:txBody>
          <a:bodyPr>
            <a:spAutoFit/>
          </a:bodyPr>
          <a:lstStyle/>
          <a:p>
            <a:pPr>
              <a:defRPr/>
            </a:pPr>
            <a:r>
              <a:rPr lang="fr-FR" sz="1600" b="1">
                <a:solidFill>
                  <a:srgbClr val="002060"/>
                </a:solidFill>
                <a:latin typeface="Calibri" pitchFamily="34" charset="0"/>
                <a:ea typeface="+mn-ea"/>
              </a:rPr>
              <a:t>Dr Anna L.</a:t>
            </a:r>
          </a:p>
        </p:txBody>
      </p:sp>
      <p:pic>
        <p:nvPicPr>
          <p:cNvPr id="89" name="Picture 3" descr="D:\Marketing\Prez institutionnelle\IMG\arrow_small.png"/>
          <p:cNvPicPr>
            <a:picLocks noChangeAspect="1" noChangeArrowheads="1"/>
          </p:cNvPicPr>
          <p:nvPr/>
        </p:nvPicPr>
        <p:blipFill>
          <a:blip r:embed="rId15"/>
          <a:srcRect/>
          <a:stretch>
            <a:fillRect/>
          </a:stretch>
        </p:blipFill>
        <p:spPr bwMode="auto">
          <a:xfrm>
            <a:off x="140034" y="6215082"/>
            <a:ext cx="360000" cy="360000"/>
          </a:xfrm>
          <a:prstGeom prst="rect">
            <a:avLst/>
          </a:prstGeom>
          <a:noFill/>
          <a:effectLst>
            <a:reflection blurRad="6350" stA="50000" endA="300" endPos="55000" dir="5400000" sy="-100000" algn="bl" rotWithShape="0"/>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par>
                          <p:cTn id="19" fill="hold">
                            <p:stCondLst>
                              <p:cond delay="0"/>
                            </p:stCondLst>
                            <p:childTnLst>
                              <p:par>
                                <p:cTn id="20" presetID="22" presetClass="entr" presetSubtype="8" fill="hold" nodeType="afterEffect">
                                  <p:stCondLst>
                                    <p:cond delay="0"/>
                                  </p:stCondLst>
                                  <p:childTnLst>
                                    <p:set>
                                      <p:cBhvr>
                                        <p:cTn id="21" dur="1" fill="hold">
                                          <p:stCondLst>
                                            <p:cond delay="0"/>
                                          </p:stCondLst>
                                        </p:cTn>
                                        <p:tgtEl>
                                          <p:spTgt spid="89"/>
                                        </p:tgtEl>
                                        <p:attrNameLst>
                                          <p:attrName>style.visibility</p:attrName>
                                        </p:attrNameLst>
                                      </p:cBhvr>
                                      <p:to>
                                        <p:strVal val="visible"/>
                                      </p:to>
                                    </p:set>
                                    <p:animEffect transition="in" filter="wipe(left)">
                                      <p:cBhvr>
                                        <p:cTn id="22" dur="500"/>
                                        <p:tgtEl>
                                          <p:spTgt spid="89"/>
                                        </p:tgtEl>
                                      </p:cBhvr>
                                    </p:animEffec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8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lstStyle/>
          <a:p>
            <a:r>
              <a:rPr lang="fr-FR" dirty="0" smtClean="0"/>
              <a:t>MEDICAL SCIENCE LIAISONS </a:t>
            </a:r>
            <a:br>
              <a:rPr lang="fr-FR" dirty="0" smtClean="0"/>
            </a:br>
            <a:r>
              <a:rPr lang="fr-FR" dirty="0" smtClean="0"/>
              <a:t>(MEDICAL INQUIRY MANAGEMENT)</a:t>
            </a:r>
            <a:endParaRPr lang="en-US" dirty="0"/>
          </a:p>
        </p:txBody>
      </p:sp>
      <p:grpSp>
        <p:nvGrpSpPr>
          <p:cNvPr id="2" name="Group 49"/>
          <p:cNvGrpSpPr>
            <a:grpSpLocks/>
          </p:cNvGrpSpPr>
          <p:nvPr/>
        </p:nvGrpSpPr>
        <p:grpSpPr bwMode="auto">
          <a:xfrm>
            <a:off x="381000" y="3819437"/>
            <a:ext cx="3371928" cy="1666964"/>
            <a:chOff x="2099" y="2759"/>
            <a:chExt cx="1559" cy="718"/>
          </a:xfrm>
          <a:solidFill>
            <a:schemeClr val="tx1">
              <a:lumMod val="20000"/>
              <a:lumOff val="80000"/>
            </a:schemeClr>
          </a:solidFill>
        </p:grpSpPr>
        <p:sp>
          <p:nvSpPr>
            <p:cNvPr id="13" name="Rectangle à coins arrondis 133"/>
            <p:cNvSpPr/>
            <p:nvPr/>
          </p:nvSpPr>
          <p:spPr bwMode="auto">
            <a:xfrm>
              <a:off x="2099" y="2759"/>
              <a:ext cx="1559" cy="718"/>
            </a:xfrm>
            <a:prstGeom prst="roundRect">
              <a:avLst>
                <a:gd name="adj" fmla="val 6223"/>
              </a:avLst>
            </a:prstGeom>
            <a:grpFill/>
            <a:ln w="9525" algn="ctr">
              <a:solidFill>
                <a:schemeClr val="tx1"/>
              </a:solidFill>
              <a:miter lim="800000"/>
              <a:headEnd/>
              <a:tailEnd/>
            </a:ln>
            <a:effectLst>
              <a:outerShdw blurRad="50800" dist="38100" dir="2700000" algn="tl" rotWithShape="0">
                <a:prstClr val="black">
                  <a:alpha val="40000"/>
                </a:prstClr>
              </a:outerShdw>
            </a:effectLst>
          </p:spPr>
          <p:txBody>
            <a:bodyPr wrap="none" lIns="54000" tIns="36000" rIns="18000" bIns="108000"/>
            <a:lstStyle/>
            <a:p>
              <a:pPr>
                <a:defRPr/>
              </a:pPr>
              <a:endParaRPr lang="fr-FR" sz="1000" b="1">
                <a:solidFill>
                  <a:srgbClr val="000000"/>
                </a:solidFill>
                <a:latin typeface="Arial" pitchFamily="34" charset="0"/>
                <a:ea typeface="MS PGothic" pitchFamily="34" charset="-128"/>
              </a:endParaRPr>
            </a:p>
          </p:txBody>
        </p:sp>
        <p:sp>
          <p:nvSpPr>
            <p:cNvPr id="14" name="Text Box 37"/>
            <p:cNvSpPr txBox="1">
              <a:spLocks noChangeArrowheads="1"/>
            </p:cNvSpPr>
            <p:nvPr/>
          </p:nvSpPr>
          <p:spPr bwMode="auto">
            <a:xfrm>
              <a:off x="2099" y="2776"/>
              <a:ext cx="1559" cy="597"/>
            </a:xfrm>
            <a:prstGeom prst="rect">
              <a:avLst/>
            </a:prstGeom>
            <a:noFill/>
            <a:ln w="12700" algn="ctr">
              <a:noFill/>
              <a:miter lim="800000"/>
              <a:headEnd/>
              <a:tailEnd/>
            </a:ln>
          </p:spPr>
          <p:txBody>
            <a:bodyPr>
              <a:spAutoFit/>
            </a:bodyPr>
            <a:lstStyle/>
            <a:p>
              <a:pPr algn="ctr">
                <a:spcBef>
                  <a:spcPct val="50000"/>
                </a:spcBef>
                <a:defRPr/>
              </a:pPr>
              <a:endParaRPr lang="en-US" sz="1400" b="1" dirty="0">
                <a:solidFill>
                  <a:schemeClr val="tx2"/>
                </a:solidFill>
                <a:latin typeface="Arial" pitchFamily="34" charset="0"/>
                <a:ea typeface="MS PGothic" pitchFamily="34" charset="-128"/>
              </a:endParaRPr>
            </a:p>
            <a:p>
              <a:pPr algn="ctr">
                <a:spcBef>
                  <a:spcPct val="50000"/>
                </a:spcBef>
                <a:defRPr/>
              </a:pPr>
              <a:r>
                <a:rPr lang="en-US" sz="1400" b="1" dirty="0" smtClean="0">
                  <a:solidFill>
                    <a:schemeClr val="tx2"/>
                  </a:solidFill>
                  <a:latin typeface="Arial" pitchFamily="34" charset="0"/>
                  <a:ea typeface="MS PGothic" pitchFamily="34" charset="-128"/>
                </a:rPr>
                <a:t>MSL (Medical Science Liaison) and Call </a:t>
              </a:r>
              <a:r>
                <a:rPr lang="en-US" sz="1400" b="1" dirty="0">
                  <a:solidFill>
                    <a:schemeClr val="tx2"/>
                  </a:solidFill>
                  <a:latin typeface="Arial" pitchFamily="34" charset="0"/>
                  <a:ea typeface="MS PGothic" pitchFamily="34" charset="-128"/>
                </a:rPr>
                <a:t>Centers</a:t>
              </a:r>
            </a:p>
            <a:p>
              <a:pPr algn="ctr">
                <a:spcBef>
                  <a:spcPct val="50000"/>
                </a:spcBef>
                <a:defRPr/>
              </a:pPr>
              <a:r>
                <a:rPr lang="en-US" sz="1400" b="1" dirty="0" smtClean="0">
                  <a:solidFill>
                    <a:schemeClr val="tx2"/>
                  </a:solidFill>
                  <a:latin typeface="Arial" pitchFamily="34" charset="0"/>
                  <a:ea typeface="MS PGothic" pitchFamily="34" charset="-128"/>
                </a:rPr>
                <a:t>They answer medical inquiries and update KOL information</a:t>
              </a:r>
              <a:endParaRPr lang="en-US" sz="1400" b="1" i="1" dirty="0">
                <a:solidFill>
                  <a:schemeClr val="tx2"/>
                </a:solidFill>
                <a:latin typeface="Arial" pitchFamily="34" charset="0"/>
                <a:ea typeface="MS PGothic" pitchFamily="34" charset="-128"/>
              </a:endParaRPr>
            </a:p>
          </p:txBody>
        </p:sp>
      </p:grpSp>
      <p:pic>
        <p:nvPicPr>
          <p:cNvPr id="15" name="Picture 4" descr="D:\IMG\Pictos\phone\callcenter_fullm.png"/>
          <p:cNvPicPr>
            <a:picLocks noChangeAspect="1" noChangeArrowheads="1"/>
          </p:cNvPicPr>
          <p:nvPr/>
        </p:nvPicPr>
        <p:blipFill>
          <a:blip r:embed="rId3"/>
          <a:srcRect/>
          <a:stretch>
            <a:fillRect/>
          </a:stretch>
        </p:blipFill>
        <p:spPr bwMode="auto">
          <a:xfrm>
            <a:off x="1373368" y="2971800"/>
            <a:ext cx="1674812" cy="892175"/>
          </a:xfrm>
          <a:prstGeom prst="rect">
            <a:avLst/>
          </a:prstGeom>
          <a:noFill/>
          <a:ln w="9525">
            <a:noFill/>
            <a:miter lim="800000"/>
            <a:headEnd/>
            <a:tailEnd/>
          </a:ln>
        </p:spPr>
      </p:pic>
      <p:pic>
        <p:nvPicPr>
          <p:cNvPr id="16" name="Picture 31" descr="D:\IMG\Pictos\Doctor\Doctor1.png"/>
          <p:cNvPicPr>
            <a:picLocks noChangeAspect="1" noChangeArrowheads="1"/>
          </p:cNvPicPr>
          <p:nvPr/>
        </p:nvPicPr>
        <p:blipFill>
          <a:blip r:embed="rId4"/>
          <a:srcRect/>
          <a:stretch>
            <a:fillRect/>
          </a:stretch>
        </p:blipFill>
        <p:spPr bwMode="auto">
          <a:xfrm>
            <a:off x="876480" y="2784475"/>
            <a:ext cx="719138" cy="1079500"/>
          </a:xfrm>
          <a:prstGeom prst="rect">
            <a:avLst/>
          </a:prstGeom>
          <a:noFill/>
          <a:ln w="9525">
            <a:noFill/>
            <a:miter lim="800000"/>
            <a:headEnd/>
            <a:tailEnd/>
          </a:ln>
        </p:spPr>
      </p:pic>
      <p:pic>
        <p:nvPicPr>
          <p:cNvPr id="17" name="Picture 16" descr="MI PC TOUCH POCKET.JPG"/>
          <p:cNvPicPr>
            <a:picLocks noChangeAspect="1"/>
          </p:cNvPicPr>
          <p:nvPr/>
        </p:nvPicPr>
        <p:blipFill>
          <a:blip r:embed="rId5"/>
          <a:stretch>
            <a:fillRect/>
          </a:stretch>
        </p:blipFill>
        <p:spPr>
          <a:xfrm>
            <a:off x="1085850" y="1617191"/>
            <a:ext cx="2324100" cy="504825"/>
          </a:xfrm>
          <a:prstGeom prst="rect">
            <a:avLst/>
          </a:prstGeom>
        </p:spPr>
      </p:pic>
      <p:graphicFrame>
        <p:nvGraphicFramePr>
          <p:cNvPr id="11" name="Tableau 3"/>
          <p:cNvGraphicFramePr>
            <a:graphicFrameLocks noGrp="1"/>
          </p:cNvGraphicFramePr>
          <p:nvPr/>
        </p:nvGraphicFramePr>
        <p:xfrm>
          <a:off x="4038600" y="990599"/>
          <a:ext cx="4495800" cy="5531418"/>
        </p:xfrm>
        <a:graphic>
          <a:graphicData uri="http://schemas.openxmlformats.org/drawingml/2006/table">
            <a:tbl>
              <a:tblPr/>
              <a:tblGrid>
                <a:gridCol w="2317684"/>
                <a:gridCol w="830424"/>
                <a:gridCol w="655964"/>
                <a:gridCol w="691728"/>
              </a:tblGrid>
              <a:tr h="383833">
                <a:tc>
                  <a:txBody>
                    <a:bodyPr/>
                    <a:lstStyle/>
                    <a:p>
                      <a:pPr algn="ctr">
                        <a:spcAft>
                          <a:spcPts val="0"/>
                        </a:spcAft>
                      </a:pPr>
                      <a:r>
                        <a:rPr lang="en-US" sz="1100" b="1" dirty="0">
                          <a:solidFill>
                            <a:srgbClr val="FFFFFF"/>
                          </a:solidFill>
                          <a:latin typeface="Calibri"/>
                          <a:ea typeface="Calibri"/>
                          <a:cs typeface="Arial"/>
                        </a:rPr>
                        <a:t>Feature</a:t>
                      </a:r>
                      <a:endParaRPr lang="en-US" sz="1100" dirty="0">
                        <a:latin typeface="Calibri"/>
                        <a:ea typeface="Calibri"/>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CBCE3"/>
                    </a:solidFill>
                  </a:tcPr>
                </a:tc>
                <a:tc>
                  <a:txBody>
                    <a:bodyPr/>
                    <a:lstStyle/>
                    <a:p>
                      <a:pPr algn="ctr">
                        <a:spcAft>
                          <a:spcPts val="0"/>
                        </a:spcAft>
                      </a:pPr>
                      <a:r>
                        <a:rPr lang="en-US" sz="1100" b="1">
                          <a:solidFill>
                            <a:srgbClr val="FFFFFF"/>
                          </a:solidFill>
                          <a:latin typeface="Calibri"/>
                          <a:ea typeface="Calibri"/>
                          <a:cs typeface="Arial"/>
                        </a:rPr>
                        <a:t>MI PC</a:t>
                      </a: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CBCE3"/>
                    </a:solidFill>
                  </a:tcPr>
                </a:tc>
                <a:tc>
                  <a:txBody>
                    <a:bodyPr/>
                    <a:lstStyle/>
                    <a:p>
                      <a:pPr algn="ctr">
                        <a:spcAft>
                          <a:spcPts val="0"/>
                        </a:spcAft>
                      </a:pPr>
                      <a:r>
                        <a:rPr lang="en-US" sz="1100" b="1">
                          <a:solidFill>
                            <a:srgbClr val="FFFFFF"/>
                          </a:solidFill>
                          <a:latin typeface="Calibri"/>
                          <a:ea typeface="Calibri"/>
                          <a:cs typeface="Arial"/>
                        </a:rPr>
                        <a:t>MI Touch</a:t>
                      </a:r>
                      <a:endParaRPr lang="en-US" sz="1100">
                        <a:latin typeface="Calibri"/>
                        <a:ea typeface="Calibri"/>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CBCE3"/>
                    </a:solidFill>
                  </a:tcPr>
                </a:tc>
                <a:tc>
                  <a:txBody>
                    <a:bodyPr/>
                    <a:lstStyle/>
                    <a:p>
                      <a:pPr algn="ctr">
                        <a:spcAft>
                          <a:spcPts val="0"/>
                        </a:spcAft>
                      </a:pPr>
                      <a:r>
                        <a:rPr lang="en-US" sz="1100" b="1">
                          <a:solidFill>
                            <a:srgbClr val="FFFFFF"/>
                          </a:solidFill>
                          <a:latin typeface="Calibri"/>
                          <a:ea typeface="Calibri"/>
                          <a:cs typeface="Arial"/>
                        </a:rPr>
                        <a:t>MI Pocket</a:t>
                      </a:r>
                      <a:endParaRPr lang="en-US" sz="1100">
                        <a:latin typeface="Calibri"/>
                        <a:ea typeface="Calibri"/>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CBCE3"/>
                    </a:solidFill>
                  </a:tcPr>
                </a:tc>
              </a:tr>
              <a:tr h="305826">
                <a:tc>
                  <a:txBody>
                    <a:bodyPr/>
                    <a:lstStyle/>
                    <a:p>
                      <a:pPr>
                        <a:spcAft>
                          <a:spcPts val="0"/>
                        </a:spcAft>
                      </a:pPr>
                      <a:r>
                        <a:rPr lang="en-US" sz="1100" b="1" dirty="0">
                          <a:latin typeface="Calibri"/>
                          <a:ea typeface="Calibri"/>
                          <a:cs typeface="Arial"/>
                        </a:rPr>
                        <a:t>MODULES</a:t>
                      </a:r>
                      <a:endParaRPr lang="en-US" sz="1100" dirty="0">
                        <a:latin typeface="Calibri"/>
                        <a:ea typeface="Calibri"/>
                        <a:cs typeface="Times New Roman"/>
                      </a:endParaRPr>
                    </a:p>
                  </a:txBody>
                  <a:tcPr marL="35556" marR="35556" marT="24952" marB="2495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20">
                      <a:fgClr>
                        <a:srgbClr val="FFFFFF"/>
                      </a:fgClr>
                      <a:bgClr>
                        <a:srgbClr val="D9D9D9"/>
                      </a:bgClr>
                    </a:pattFill>
                  </a:tcPr>
                </a:tc>
                <a:tc>
                  <a:txBody>
                    <a:bodyPr/>
                    <a:lstStyle/>
                    <a:p>
                      <a:pPr algn="ctr">
                        <a:spcAft>
                          <a:spcPts val="0"/>
                        </a:spcAft>
                      </a:pPr>
                      <a:endParaRPr lang="en-US" sz="1100">
                        <a:latin typeface="Calibri"/>
                        <a:ea typeface="Calibri"/>
                        <a:cs typeface="Times New Roman"/>
                      </a:endParaRPr>
                    </a:p>
                  </a:txBody>
                  <a:tcPr marL="35556" marR="35556" marT="24952" marB="2495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20">
                      <a:fgClr>
                        <a:srgbClr val="FFFFFF"/>
                      </a:fgClr>
                      <a:bgClr>
                        <a:srgbClr val="D9D9D9"/>
                      </a:bgClr>
                    </a:pattFill>
                  </a:tcPr>
                </a:tc>
                <a:tc>
                  <a:txBody>
                    <a:bodyPr/>
                    <a:lstStyle/>
                    <a:p>
                      <a:pPr algn="ctr">
                        <a:spcAft>
                          <a:spcPts val="0"/>
                        </a:spcAft>
                      </a:pPr>
                      <a:endParaRPr lang="en-US" sz="1100">
                        <a:latin typeface="Calibri"/>
                        <a:ea typeface="Calibri"/>
                        <a:cs typeface="Times New Roman"/>
                      </a:endParaRPr>
                    </a:p>
                  </a:txBody>
                  <a:tcPr marL="35556" marR="35556" marT="24952" marB="2495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20">
                      <a:fgClr>
                        <a:srgbClr val="FFFFFF"/>
                      </a:fgClr>
                      <a:bgClr>
                        <a:srgbClr val="D9D9D9"/>
                      </a:bgClr>
                    </a:pattFill>
                  </a:tcPr>
                </a:tc>
                <a:tc>
                  <a:txBody>
                    <a:bodyPr/>
                    <a:lstStyle/>
                    <a:p>
                      <a:pPr algn="ctr">
                        <a:spcAft>
                          <a:spcPts val="0"/>
                        </a:spcAft>
                      </a:pPr>
                      <a:endParaRPr lang="en-US" sz="1100">
                        <a:latin typeface="Calibri"/>
                        <a:ea typeface="Calibri"/>
                        <a:cs typeface="Times New Roman"/>
                      </a:endParaRPr>
                    </a:p>
                  </a:txBody>
                  <a:tcPr marL="35556" marR="35556" marT="24952" marB="2495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20">
                      <a:fgClr>
                        <a:srgbClr val="FFFFFF"/>
                      </a:fgClr>
                      <a:bgClr>
                        <a:srgbClr val="D9D9D9"/>
                      </a:bgClr>
                    </a:pattFill>
                  </a:tcPr>
                </a:tc>
              </a:tr>
              <a:tr h="360441">
                <a:tc>
                  <a:txBody>
                    <a:bodyPr/>
                    <a:lstStyle/>
                    <a:p>
                      <a:pPr>
                        <a:spcAft>
                          <a:spcPts val="0"/>
                        </a:spcAft>
                      </a:pPr>
                      <a:r>
                        <a:rPr lang="en-US" sz="1100" b="1" dirty="0">
                          <a:latin typeface="Calibri"/>
                          <a:ea typeface="Calibri"/>
                          <a:cs typeface="Arial"/>
                        </a:rPr>
                        <a:t>Customer </a:t>
                      </a:r>
                      <a:r>
                        <a:rPr lang="en-US" sz="1100" b="1" dirty="0" smtClean="0">
                          <a:latin typeface="Calibri"/>
                          <a:ea typeface="Calibri"/>
                          <a:cs typeface="Arial"/>
                        </a:rPr>
                        <a:t>Profiling </a:t>
                      </a:r>
                      <a:r>
                        <a:rPr lang="en-US" sz="1100" b="1" dirty="0">
                          <a:latin typeface="Calibri"/>
                          <a:ea typeface="Calibri"/>
                          <a:cs typeface="Arial"/>
                        </a:rPr>
                        <a:t>&amp; </a:t>
                      </a:r>
                      <a:r>
                        <a:rPr lang="en-US" sz="1100" b="1" dirty="0" smtClean="0">
                          <a:latin typeface="Calibri"/>
                          <a:ea typeface="Calibri"/>
                          <a:cs typeface="Arial"/>
                        </a:rPr>
                        <a:t>Management</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r>
              <a:tr h="350033">
                <a:tc>
                  <a:txBody>
                    <a:bodyPr/>
                    <a:lstStyle/>
                    <a:p>
                      <a:pPr>
                        <a:spcAft>
                          <a:spcPts val="0"/>
                        </a:spcAft>
                      </a:pPr>
                      <a:r>
                        <a:rPr lang="en-US" sz="1100" b="1" dirty="0">
                          <a:latin typeface="Calibri"/>
                          <a:ea typeface="Calibri"/>
                          <a:cs typeface="Arial"/>
                        </a:rPr>
                        <a:t>Call S</a:t>
                      </a:r>
                      <a:r>
                        <a:rPr lang="en-US" sz="1100" b="1" dirty="0" smtClean="0">
                          <a:latin typeface="Calibri"/>
                          <a:ea typeface="Calibri"/>
                          <a:cs typeface="Arial"/>
                        </a:rPr>
                        <a:t>cheduling &amp; </a:t>
                      </a:r>
                      <a:r>
                        <a:rPr lang="en-US" sz="1100" b="1" dirty="0">
                          <a:latin typeface="Calibri"/>
                          <a:ea typeface="Calibri"/>
                          <a:cs typeface="Arial"/>
                        </a:rPr>
                        <a:t>R</a:t>
                      </a:r>
                      <a:r>
                        <a:rPr lang="en-US" sz="1100" b="1" dirty="0" smtClean="0">
                          <a:latin typeface="Calibri"/>
                          <a:ea typeface="Calibri"/>
                          <a:cs typeface="Arial"/>
                        </a:rPr>
                        <a:t>eporting</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r>
              <a:tr h="292841">
                <a:tc>
                  <a:txBody>
                    <a:bodyPr/>
                    <a:lstStyle/>
                    <a:p>
                      <a:pPr>
                        <a:spcAft>
                          <a:spcPts val="0"/>
                        </a:spcAft>
                      </a:pPr>
                      <a:r>
                        <a:rPr lang="en-US" sz="1100" b="1" dirty="0">
                          <a:latin typeface="Calibri"/>
                          <a:ea typeface="Calibri"/>
                          <a:cs typeface="Arial"/>
                        </a:rPr>
                        <a:t>Promotional Planning </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100" b="1">
                          <a:latin typeface="Symbol"/>
                          <a:ea typeface="Calibri"/>
                          <a:cs typeface="Arial"/>
                        </a:rPr>
                        <a:t>Ö</a:t>
                      </a: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90266">
                <a:tc>
                  <a:txBody>
                    <a:bodyPr/>
                    <a:lstStyle/>
                    <a:p>
                      <a:pPr>
                        <a:spcAft>
                          <a:spcPts val="0"/>
                        </a:spcAft>
                      </a:pPr>
                      <a:r>
                        <a:rPr lang="en-US" sz="1100" b="1" dirty="0" smtClean="0">
                          <a:latin typeface="Calibri"/>
                          <a:ea typeface="Calibri"/>
                          <a:cs typeface="Arial"/>
                        </a:rPr>
                        <a:t>Advanced Detailing (CLM)</a:t>
                      </a:r>
                    </a:p>
                    <a:p>
                      <a:pPr marL="0" marR="0" indent="0" algn="l" defTabSz="457200" rtl="0" eaLnBrk="1" fontAlgn="auto" latinLnBrk="0" hangingPunct="1">
                        <a:lnSpc>
                          <a:spcPct val="100000"/>
                        </a:lnSpc>
                        <a:spcBef>
                          <a:spcPts val="0"/>
                        </a:spcBef>
                        <a:spcAft>
                          <a:spcPts val="0"/>
                        </a:spcAft>
                        <a:buClrTx/>
                        <a:buSzTx/>
                        <a:buFontTx/>
                        <a:buNone/>
                        <a:tabLst/>
                        <a:defRPr/>
                      </a:pPr>
                      <a:r>
                        <a:rPr lang="en-US" sz="1100" b="1" dirty="0" smtClean="0">
                          <a:latin typeface="Calibri"/>
                          <a:ea typeface="Calibri"/>
                          <a:cs typeface="Arial"/>
                        </a:rPr>
                        <a:t>(Available on MI</a:t>
                      </a:r>
                      <a:r>
                        <a:rPr lang="en-US" sz="1100" b="1" baseline="0" dirty="0" smtClean="0">
                          <a:latin typeface="Calibri"/>
                          <a:ea typeface="Calibri"/>
                          <a:cs typeface="Arial"/>
                        </a:rPr>
                        <a:t> 9)</a:t>
                      </a:r>
                      <a:endParaRPr lang="en-US" sz="1100" dirty="0" smtClean="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dirty="0" smtClean="0">
                          <a:latin typeface="Symbol"/>
                          <a:ea typeface="Calibri"/>
                          <a:cs typeface="Arial"/>
                        </a:rPr>
                        <a:t>Ö</a:t>
                      </a:r>
                      <a:endParaRPr lang="en-US" sz="1100" dirty="0" smtClean="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r>
              <a:tr h="291976">
                <a:tc>
                  <a:txBody>
                    <a:bodyPr/>
                    <a:lstStyle/>
                    <a:p>
                      <a:pPr>
                        <a:spcAft>
                          <a:spcPts val="0"/>
                        </a:spcAft>
                      </a:pPr>
                      <a:r>
                        <a:rPr lang="en-US" sz="1100" b="1" dirty="0" smtClean="0">
                          <a:latin typeface="Calibri"/>
                          <a:ea typeface="Calibri"/>
                          <a:cs typeface="Arial"/>
                        </a:rPr>
                        <a:t>Budget, Congress &amp; Meetings</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dirty="0" smtClean="0">
                          <a:latin typeface="Symbol"/>
                          <a:ea typeface="Calibri"/>
                          <a:cs typeface="Arial"/>
                        </a:rPr>
                        <a:t>Ö</a:t>
                      </a:r>
                      <a:endParaRPr lang="en-US" sz="1100" dirty="0" smtClean="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r>
              <a:tr h="287627">
                <a:tc>
                  <a:txBody>
                    <a:bodyPr/>
                    <a:lstStyle/>
                    <a:p>
                      <a:pPr>
                        <a:spcBef>
                          <a:spcPts val="600"/>
                        </a:spcBef>
                        <a:spcAft>
                          <a:spcPts val="0"/>
                        </a:spcAft>
                      </a:pPr>
                      <a:r>
                        <a:rPr lang="en-US" sz="1100" b="1" dirty="0">
                          <a:latin typeface="Calibri"/>
                          <a:ea typeface="Calibri"/>
                          <a:cs typeface="Arial"/>
                        </a:rPr>
                        <a:t>Coaching</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324931">
                <a:tc>
                  <a:txBody>
                    <a:bodyPr/>
                    <a:lstStyle/>
                    <a:p>
                      <a:pPr>
                        <a:spcAft>
                          <a:spcPts val="0"/>
                        </a:spcAft>
                      </a:pPr>
                      <a:r>
                        <a:rPr lang="en-US" sz="1100" b="1" kern="1200" noProof="0" dirty="0" smtClean="0">
                          <a:solidFill>
                            <a:schemeClr val="tx1"/>
                          </a:solidFill>
                          <a:latin typeface="Calibri"/>
                          <a:ea typeface="Calibri"/>
                          <a:cs typeface="Arial"/>
                        </a:rPr>
                        <a:t>Expenses</a:t>
                      </a:r>
                      <a:endParaRPr lang="en-US" sz="1100" b="1" kern="1200" noProof="0" dirty="0">
                        <a:solidFill>
                          <a:schemeClr val="tx1"/>
                        </a:solidFill>
                        <a:latin typeface="Calibri"/>
                        <a:ea typeface="Calibri"/>
                        <a:cs typeface="Arial"/>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noProof="0" dirty="0" smtClean="0">
                          <a:latin typeface="Symbol"/>
                          <a:ea typeface="Calibri"/>
                          <a:cs typeface="Arial"/>
                        </a:rPr>
                        <a:t>Ö</a:t>
                      </a:r>
                      <a:endParaRPr lang="en-US" sz="1100" noProof="0" dirty="0" smtClean="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noProof="0" dirty="0" smtClean="0">
                          <a:latin typeface="Symbol"/>
                          <a:ea typeface="Calibri"/>
                          <a:cs typeface="Arial"/>
                        </a:rPr>
                        <a:t>Ö</a:t>
                      </a:r>
                      <a:endParaRPr lang="en-US" sz="1100" noProof="0" dirty="0" smtClean="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noProof="0" dirty="0" smtClean="0">
                          <a:latin typeface="Symbol"/>
                          <a:ea typeface="Calibri"/>
                          <a:cs typeface="Arial"/>
                        </a:rPr>
                        <a:t>Ö</a:t>
                      </a:r>
                      <a:endParaRPr lang="en-US" sz="1100" noProof="0" dirty="0" smtClean="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62525">
                <a:tc>
                  <a:txBody>
                    <a:bodyPr/>
                    <a:lstStyle/>
                    <a:p>
                      <a:pPr>
                        <a:spcAft>
                          <a:spcPts val="0"/>
                        </a:spcAft>
                      </a:pPr>
                      <a:r>
                        <a:rPr lang="en-US" sz="1100" b="1" dirty="0">
                          <a:latin typeface="Calibri"/>
                          <a:ea typeface="Calibri"/>
                          <a:cs typeface="Arial"/>
                        </a:rPr>
                        <a:t>Material Management</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100" b="1">
                          <a:latin typeface="Symbol"/>
                          <a:ea typeface="Calibri"/>
                          <a:cs typeface="Arial"/>
                        </a:rPr>
                        <a:t>Ö</a:t>
                      </a: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62525">
                <a:tc>
                  <a:txBody>
                    <a:bodyPr/>
                    <a:lstStyle/>
                    <a:p>
                      <a:pPr>
                        <a:spcAft>
                          <a:spcPts val="0"/>
                        </a:spcAft>
                      </a:pPr>
                      <a:r>
                        <a:rPr lang="en-US" sz="1100" b="1" dirty="0">
                          <a:latin typeface="Calibri"/>
                          <a:ea typeface="Calibri"/>
                          <a:cs typeface="Arial"/>
                        </a:rPr>
                        <a:t>Formularies</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62525">
                <a:tc>
                  <a:txBody>
                    <a:bodyPr/>
                    <a:lstStyle/>
                    <a:p>
                      <a:pPr>
                        <a:spcAft>
                          <a:spcPts val="0"/>
                        </a:spcAft>
                      </a:pPr>
                      <a:r>
                        <a:rPr lang="en-US" sz="1100" b="1" dirty="0">
                          <a:latin typeface="Calibri"/>
                          <a:ea typeface="Calibri"/>
                          <a:cs typeface="Arial"/>
                        </a:rPr>
                        <a:t>Surveys</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100" b="1">
                          <a:latin typeface="Symbol"/>
                          <a:ea typeface="Calibri"/>
                          <a:cs typeface="Arial"/>
                        </a:rPr>
                        <a:t>Ö</a:t>
                      </a: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62525">
                <a:tc>
                  <a:txBody>
                    <a:bodyPr/>
                    <a:lstStyle/>
                    <a:p>
                      <a:pPr>
                        <a:spcAft>
                          <a:spcPts val="0"/>
                        </a:spcAft>
                      </a:pPr>
                      <a:r>
                        <a:rPr lang="en-US" sz="1100" b="1" dirty="0">
                          <a:latin typeface="Calibri"/>
                          <a:ea typeface="Calibri"/>
                          <a:cs typeface="Arial"/>
                        </a:rPr>
                        <a:t>Tender </a:t>
                      </a:r>
                      <a:r>
                        <a:rPr lang="en-US" sz="1100" b="1" dirty="0" smtClean="0">
                          <a:latin typeface="Calibri"/>
                          <a:ea typeface="Calibri"/>
                          <a:cs typeface="Arial"/>
                        </a:rPr>
                        <a:t>/ Opportunity &amp; Contracts</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62525">
                <a:tc>
                  <a:txBody>
                    <a:bodyPr/>
                    <a:lstStyle/>
                    <a:p>
                      <a:pPr>
                        <a:spcAft>
                          <a:spcPts val="0"/>
                        </a:spcAft>
                      </a:pPr>
                      <a:r>
                        <a:rPr lang="en-US" sz="1100" b="1" dirty="0">
                          <a:latin typeface="Calibri"/>
                          <a:ea typeface="Calibri"/>
                          <a:cs typeface="Arial"/>
                        </a:rPr>
                        <a:t>Objectives &amp; Strategies</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a:latin typeface="Symbol"/>
                          <a:ea typeface="Calibri"/>
                          <a:cs typeface="Arial"/>
                        </a:rPr>
                        <a:t>Ö</a:t>
                      </a: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dirty="0" smtClean="0">
                          <a:latin typeface="Symbol"/>
                          <a:ea typeface="Calibri"/>
                          <a:cs typeface="Arial"/>
                        </a:rPr>
                        <a:t>Ö</a:t>
                      </a:r>
                      <a:endParaRPr lang="en-US" sz="1100" dirty="0" smtClean="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r>
              <a:tr h="262525">
                <a:tc>
                  <a:txBody>
                    <a:bodyPr/>
                    <a:lstStyle/>
                    <a:p>
                      <a:pPr>
                        <a:spcAft>
                          <a:spcPts val="0"/>
                        </a:spcAft>
                      </a:pPr>
                      <a:r>
                        <a:rPr lang="en-US" sz="1100" b="1" dirty="0">
                          <a:latin typeface="Calibri"/>
                          <a:ea typeface="Calibri"/>
                          <a:cs typeface="Arial"/>
                        </a:rPr>
                        <a:t>Medical Inquiry</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a:latin typeface="Symbol"/>
                          <a:ea typeface="Calibri"/>
                          <a:cs typeface="Arial"/>
                        </a:rPr>
                        <a:t>Ö</a:t>
                      </a: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a:latin typeface="Symbol"/>
                          <a:ea typeface="Calibri"/>
                          <a:cs typeface="Arial"/>
                        </a:rPr>
                        <a:t>Ö</a:t>
                      </a: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r>
              <a:tr h="262525">
                <a:tc>
                  <a:txBody>
                    <a:bodyPr/>
                    <a:lstStyle/>
                    <a:p>
                      <a:pPr>
                        <a:spcAft>
                          <a:spcPts val="0"/>
                        </a:spcAft>
                      </a:pPr>
                      <a:r>
                        <a:rPr lang="en-US" sz="1100" b="1" dirty="0">
                          <a:latin typeface="Calibri"/>
                          <a:ea typeface="Calibri"/>
                          <a:cs typeface="Arial"/>
                        </a:rPr>
                        <a:t>Order Entry</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080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b="1" dirty="0" smtClean="0">
                          <a:latin typeface="Calibri"/>
                          <a:ea typeface="Calibri"/>
                          <a:cs typeface="Arial"/>
                        </a:rPr>
                        <a:t>Contact</a:t>
                      </a:r>
                      <a:r>
                        <a:rPr lang="fr-FR" sz="1100" b="1" baseline="0" dirty="0" smtClean="0">
                          <a:latin typeface="Calibri"/>
                          <a:ea typeface="Calibri"/>
                          <a:cs typeface="Arial"/>
                        </a:rPr>
                        <a:t> Center </a:t>
                      </a:r>
                      <a:r>
                        <a:rPr lang="en-US" sz="1100" b="1" dirty="0" smtClean="0">
                          <a:latin typeface="Calibri"/>
                          <a:ea typeface="Calibri"/>
                          <a:cs typeface="Arial"/>
                        </a:rPr>
                        <a:t>(Available on MI</a:t>
                      </a:r>
                      <a:r>
                        <a:rPr lang="en-US" sz="1100" b="1" baseline="0" dirty="0" smtClean="0">
                          <a:latin typeface="Calibri"/>
                          <a:ea typeface="Calibri"/>
                          <a:cs typeface="Arial"/>
                        </a:rPr>
                        <a:t> 9)</a:t>
                      </a:r>
                      <a:endParaRPr lang="en-US" sz="1100" dirty="0" smtClean="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r>
              <a:tr h="274481">
                <a:tc>
                  <a:txBody>
                    <a:bodyPr/>
                    <a:lstStyle/>
                    <a:p>
                      <a:pPr>
                        <a:spcAft>
                          <a:spcPts val="0"/>
                        </a:spcAft>
                      </a:pPr>
                      <a:r>
                        <a:rPr lang="en-US" sz="1100" b="1" dirty="0" smtClean="0">
                          <a:latin typeface="Calibri"/>
                          <a:ea typeface="Calibri"/>
                          <a:cs typeface="Arial"/>
                        </a:rPr>
                        <a:t>Document Management</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a:latin typeface="Symbol"/>
                          <a:ea typeface="Calibri"/>
                          <a:cs typeface="Arial"/>
                        </a:rPr>
                        <a:t>Ö</a:t>
                      </a: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a:latin typeface="Symbol"/>
                          <a:ea typeface="Calibri"/>
                          <a:cs typeface="Arial"/>
                        </a:rPr>
                        <a:t>Ö</a:t>
                      </a: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r>
              <a:tr h="235671">
                <a:tc>
                  <a:txBody>
                    <a:bodyPr/>
                    <a:lstStyle/>
                    <a:p>
                      <a:pPr>
                        <a:spcAft>
                          <a:spcPts val="0"/>
                        </a:spcAft>
                      </a:pPr>
                      <a:r>
                        <a:rPr lang="en-US" sz="1100" b="1" dirty="0">
                          <a:latin typeface="Calibri"/>
                          <a:ea typeface="Calibri"/>
                          <a:cs typeface="Arial"/>
                        </a:rPr>
                        <a:t>MI Reports</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a:latin typeface="Symbol"/>
                          <a:ea typeface="Calibri"/>
                          <a:cs typeface="Arial"/>
                        </a:rPr>
                        <a:t>Ö</a:t>
                      </a: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a:latin typeface="Symbol"/>
                          <a:ea typeface="Calibri"/>
                          <a:cs typeface="Arial"/>
                        </a:rPr>
                        <a:t>Ö</a:t>
                      </a: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par>
                                <p:cTn id="8" presetID="9"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par>
                                <p:cTn id="11" presetID="9"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dissolv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Profiles\sleray\Desktop\Screenshots5.3\Capture05.jpg"/>
          <p:cNvPicPr>
            <a:picLocks noChangeAspect="1" noChangeArrowheads="1"/>
          </p:cNvPicPr>
          <p:nvPr/>
        </p:nvPicPr>
        <p:blipFill>
          <a:blip r:embed="rId3"/>
          <a:srcRect/>
          <a:stretch>
            <a:fillRect/>
          </a:stretch>
        </p:blipFill>
        <p:spPr bwMode="auto">
          <a:xfrm>
            <a:off x="287339" y="1295400"/>
            <a:ext cx="5351462" cy="2734354"/>
          </a:xfrm>
          <a:prstGeom prst="rect">
            <a:avLst/>
          </a:prstGeom>
          <a:noFill/>
        </p:spPr>
      </p:pic>
      <p:sp>
        <p:nvSpPr>
          <p:cNvPr id="11" name="Title 10"/>
          <p:cNvSpPr>
            <a:spLocks noGrp="1"/>
          </p:cNvSpPr>
          <p:nvPr>
            <p:ph type="title"/>
          </p:nvPr>
        </p:nvSpPr>
        <p:spPr/>
        <p:txBody>
          <a:bodyPr/>
          <a:lstStyle/>
          <a:p>
            <a:r>
              <a:rPr lang="fr-FR" dirty="0" smtClean="0"/>
              <a:t>MEDICAL SCIENCE LIAISONS </a:t>
            </a:r>
            <a:endParaRPr lang="en-US" dirty="0"/>
          </a:p>
        </p:txBody>
      </p:sp>
      <p:pic>
        <p:nvPicPr>
          <p:cNvPr id="9" name="Picture 8"/>
          <p:cNvPicPr>
            <a:picLocks noChangeAspect="1" noChangeArrowheads="1"/>
          </p:cNvPicPr>
          <p:nvPr/>
        </p:nvPicPr>
        <p:blipFill>
          <a:blip r:embed="rId4"/>
          <a:srcRect/>
          <a:stretch>
            <a:fillRect/>
          </a:stretch>
        </p:blipFill>
        <p:spPr bwMode="auto">
          <a:xfrm>
            <a:off x="4419600" y="2979946"/>
            <a:ext cx="4543425" cy="3420854"/>
          </a:xfrm>
          <a:prstGeom prst="rect">
            <a:avLst/>
          </a:prstGeom>
          <a:noFill/>
          <a:ln w="9525">
            <a:noFill/>
            <a:miter lim="800000"/>
            <a:headEnd/>
            <a:tailEnd/>
          </a:ln>
        </p:spPr>
      </p:pic>
      <p:sp>
        <p:nvSpPr>
          <p:cNvPr id="12" name="Espace réservé du contenu 2"/>
          <p:cNvSpPr txBox="1">
            <a:spLocks/>
          </p:cNvSpPr>
          <p:nvPr/>
        </p:nvSpPr>
        <p:spPr bwMode="auto">
          <a:xfrm>
            <a:off x="228601" y="5029200"/>
            <a:ext cx="4343399" cy="609600"/>
          </a:xfrm>
          <a:prstGeom prst="rect">
            <a:avLst/>
          </a:prstGeom>
          <a:noFill/>
          <a:ln>
            <a:miter lim="800000"/>
            <a:headEnd/>
            <a:tailEnd/>
          </a:ln>
        </p:spPr>
        <p:txBody>
          <a:bodyPr vert="horz" wrap="square" lIns="91440" tIns="45720" rIns="0" bIns="45720" numCol="1" anchor="t" anchorCtr="0" compatLnSpc="1">
            <a:prstTxWarp prst="textNoShape">
              <a:avLst/>
            </a:prstTxWarp>
          </a:bodyPr>
          <a:lstStyle/>
          <a:p>
            <a:pPr marL="342900" indent="-228600" algn="just">
              <a:spcBef>
                <a:spcPct val="20000"/>
              </a:spcBef>
              <a:buBlip>
                <a:blip r:embed="rId5"/>
              </a:buBlip>
            </a:pPr>
            <a:r>
              <a:rPr lang="en-US" sz="2000" b="1" dirty="0" smtClean="0">
                <a:solidFill>
                  <a:schemeClr val="tx1">
                    <a:lumMod val="50000"/>
                  </a:schemeClr>
                </a:solidFill>
                <a:sym typeface="Arial" charset="0"/>
              </a:rPr>
              <a:t>Medical Inquiries on MI Touch</a:t>
            </a:r>
            <a:endParaRPr lang="en-GB" sz="2000" b="1" dirty="0" smtClean="0">
              <a:solidFill>
                <a:schemeClr val="tx1">
                  <a:lumMod val="50000"/>
                </a:schemeClr>
              </a:solidFill>
              <a:sym typeface="Arial" charset="0"/>
            </a:endParaRPr>
          </a:p>
        </p:txBody>
      </p:sp>
      <p:sp>
        <p:nvSpPr>
          <p:cNvPr id="13" name="Espace réservé du contenu 2"/>
          <p:cNvSpPr txBox="1">
            <a:spLocks/>
          </p:cNvSpPr>
          <p:nvPr/>
        </p:nvSpPr>
        <p:spPr bwMode="auto">
          <a:xfrm>
            <a:off x="5534025" y="1524000"/>
            <a:ext cx="3429000" cy="609600"/>
          </a:xfrm>
          <a:prstGeom prst="rect">
            <a:avLst/>
          </a:prstGeom>
          <a:noFill/>
          <a:ln>
            <a:miter lim="800000"/>
            <a:headEnd/>
            <a:tailEnd/>
          </a:ln>
        </p:spPr>
        <p:txBody>
          <a:bodyPr vert="horz" wrap="square" lIns="91440" tIns="45720" rIns="0" bIns="45720" numCol="1" anchor="t" anchorCtr="0" compatLnSpc="1">
            <a:prstTxWarp prst="textNoShape">
              <a:avLst/>
            </a:prstTxWarp>
          </a:bodyPr>
          <a:lstStyle/>
          <a:p>
            <a:pPr marL="342900" indent="-228600" algn="just">
              <a:spcBef>
                <a:spcPct val="20000"/>
              </a:spcBef>
              <a:buBlip>
                <a:blip r:embed="rId5"/>
              </a:buBlip>
            </a:pPr>
            <a:r>
              <a:rPr lang="en-US" sz="2000" b="1" dirty="0" smtClean="0">
                <a:solidFill>
                  <a:schemeClr val="tx1">
                    <a:lumMod val="50000"/>
                  </a:schemeClr>
                </a:solidFill>
                <a:sym typeface="Arial" charset="0"/>
              </a:rPr>
              <a:t>MI PC home page</a:t>
            </a:r>
            <a:endParaRPr lang="en-GB" sz="2000" b="1" dirty="0" smtClean="0">
              <a:solidFill>
                <a:schemeClr val="tx1">
                  <a:lumMod val="50000"/>
                </a:schemeClr>
              </a:solidFill>
              <a:sym typeface="Arial"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re 1"/>
          <p:cNvSpPr>
            <a:spLocks noGrp="1"/>
          </p:cNvSpPr>
          <p:nvPr>
            <p:ph type="title"/>
          </p:nvPr>
        </p:nvSpPr>
        <p:spPr bwMode="auto">
          <a:noFill/>
          <a:ln>
            <a:miter lim="800000"/>
            <a:headEnd/>
            <a:tailEnd/>
          </a:ln>
        </p:spPr>
        <p:txBody>
          <a:bodyPr vert="horz" wrap="square" lIns="91440" tIns="45720" rIns="91440" bIns="45720" numCol="1" compatLnSpc="1">
            <a:prstTxWarp prst="textNoShape">
              <a:avLst/>
            </a:prstTxWarp>
          </a:bodyPr>
          <a:lstStyle/>
          <a:p>
            <a:r>
              <a:rPr lang="en-US" dirty="0" smtClean="0">
                <a:latin typeface="Arial" pitchFamily="34" charset="0"/>
                <a:ea typeface="ＭＳ Ｐゴシック" pitchFamily="34" charset="-128"/>
              </a:rPr>
              <a:t>ROLE AND MISSIONS OF THE PHARMACEUTICAL REPRESENTATIVES</a:t>
            </a:r>
          </a:p>
        </p:txBody>
      </p:sp>
      <p:sp>
        <p:nvSpPr>
          <p:cNvPr id="33795" name="Espace réservé du contenu 2"/>
          <p:cNvSpPr>
            <a:spLocks noGrp="1"/>
          </p:cNvSpPr>
          <p:nvPr>
            <p:ph idx="1"/>
          </p:nvPr>
        </p:nvSpPr>
        <p:spPr bwMode="auto">
          <a:xfrm>
            <a:off x="304800" y="1295400"/>
            <a:ext cx="8610600" cy="4876800"/>
          </a:xfrm>
          <a:noFill/>
          <a:ln>
            <a:miter lim="800000"/>
            <a:headEnd/>
            <a:tailEnd/>
          </a:ln>
        </p:spPr>
        <p:txBody>
          <a:bodyPr vert="horz" wrap="square" lIns="91440" tIns="45720" rIns="91440" bIns="45720" numCol="1" anchor="t" anchorCtr="0" compatLnSpc="1">
            <a:prstTxWarp prst="textNoShape">
              <a:avLst/>
            </a:prstTxWarp>
          </a:bodyPr>
          <a:lstStyle/>
          <a:p>
            <a:pPr>
              <a:lnSpc>
                <a:spcPct val="150000"/>
              </a:lnSpc>
              <a:buSzTx/>
              <a:buFontTx/>
              <a:buNone/>
            </a:pPr>
            <a:r>
              <a:rPr lang="en-US" sz="1800" dirty="0" smtClean="0">
                <a:solidFill>
                  <a:schemeClr val="tx1">
                    <a:lumMod val="50000"/>
                  </a:schemeClr>
                </a:solidFill>
                <a:latin typeface="Arial" pitchFamily="34" charset="0"/>
                <a:ea typeface="ＭＳ Ｐゴシック" pitchFamily="34" charset="-128"/>
              </a:rPr>
              <a:t>The retail pharmaceutical market:</a:t>
            </a:r>
          </a:p>
          <a:p>
            <a:pPr>
              <a:lnSpc>
                <a:spcPct val="150000"/>
              </a:lnSpc>
              <a:buSzTx/>
            </a:pPr>
            <a:r>
              <a:rPr lang="en-US" sz="1600" b="0" dirty="0" smtClean="0">
                <a:solidFill>
                  <a:schemeClr val="tx1">
                    <a:lumMod val="50000"/>
                  </a:schemeClr>
                </a:solidFill>
                <a:latin typeface="Arial" pitchFamily="34" charset="0"/>
                <a:ea typeface="ＭＳ Ｐゴシック" pitchFamily="34" charset="-128"/>
              </a:rPr>
              <a:t>It consists of reimbursable prescription drugs, non reimbursable prescription drugs and drugs sold without prescription</a:t>
            </a:r>
          </a:p>
          <a:p>
            <a:pPr>
              <a:lnSpc>
                <a:spcPct val="150000"/>
              </a:lnSpc>
              <a:buSzTx/>
              <a:buFontTx/>
              <a:buNone/>
            </a:pPr>
            <a:endParaRPr lang="en-US" sz="1800" dirty="0" smtClean="0">
              <a:solidFill>
                <a:schemeClr val="tx1">
                  <a:lumMod val="50000"/>
                </a:schemeClr>
              </a:solidFill>
              <a:latin typeface="Arial" pitchFamily="34" charset="0"/>
              <a:ea typeface="ＭＳ Ｐゴシック" pitchFamily="34" charset="-128"/>
            </a:endParaRPr>
          </a:p>
          <a:p>
            <a:pPr>
              <a:lnSpc>
                <a:spcPct val="150000"/>
              </a:lnSpc>
              <a:buSzTx/>
              <a:buFontTx/>
              <a:buNone/>
            </a:pPr>
            <a:r>
              <a:rPr lang="en-US" sz="1800" dirty="0" smtClean="0">
                <a:solidFill>
                  <a:schemeClr val="tx1">
                    <a:lumMod val="50000"/>
                  </a:schemeClr>
                </a:solidFill>
                <a:latin typeface="Arial" pitchFamily="34" charset="0"/>
                <a:ea typeface="ＭＳ Ｐゴシック" pitchFamily="34" charset="-128"/>
              </a:rPr>
              <a:t>Role and missions of the pharmaceutical representative:</a:t>
            </a:r>
          </a:p>
          <a:p>
            <a:pPr>
              <a:lnSpc>
                <a:spcPct val="150000"/>
              </a:lnSpc>
            </a:pPr>
            <a:r>
              <a:rPr lang="en-US" sz="1600" b="0" dirty="0" smtClean="0">
                <a:solidFill>
                  <a:schemeClr val="tx1">
                    <a:lumMod val="50000"/>
                  </a:schemeClr>
                </a:solidFill>
                <a:latin typeface="Arial" pitchFamily="34" charset="0"/>
                <a:ea typeface="ＭＳ Ｐゴシック" pitchFamily="34" charset="-128"/>
              </a:rPr>
              <a:t>The Pharmaceutical Representative is responsible for promoting and selling OTC products in pharmacies and wholesalers. </a:t>
            </a:r>
            <a:endParaRPr lang="en-GB" sz="1600" b="0" dirty="0" smtClean="0">
              <a:solidFill>
                <a:schemeClr val="tx1">
                  <a:lumMod val="50000"/>
                </a:schemeClr>
              </a:solidFill>
              <a:latin typeface="Arial" pitchFamily="34" charset="0"/>
              <a:ea typeface="ＭＳ Ｐゴシック" pitchFamily="34" charset="-128"/>
            </a:endParaRPr>
          </a:p>
          <a:p>
            <a:pPr>
              <a:lnSpc>
                <a:spcPct val="150000"/>
              </a:lnSpc>
              <a:buSzTx/>
            </a:pPr>
            <a:r>
              <a:rPr lang="en-US" sz="1600" b="0" dirty="0" smtClean="0">
                <a:solidFill>
                  <a:schemeClr val="tx1">
                    <a:lumMod val="50000"/>
                  </a:schemeClr>
                </a:solidFill>
                <a:latin typeface="Arial" pitchFamily="34" charset="0"/>
                <a:ea typeface="ＭＳ Ｐゴシック" pitchFamily="34" charset="-128"/>
              </a:rPr>
              <a:t>He/she is </a:t>
            </a:r>
            <a:r>
              <a:rPr lang="en-US" sz="1600" dirty="0" smtClean="0">
                <a:solidFill>
                  <a:schemeClr val="tx1">
                    <a:lumMod val="50000"/>
                  </a:schemeClr>
                </a:solidFill>
                <a:latin typeface="Arial" pitchFamily="34" charset="0"/>
                <a:ea typeface="ＭＳ Ｐゴシック" pitchFamily="34" charset="-128"/>
              </a:rPr>
              <a:t>NOT</a:t>
            </a:r>
            <a:r>
              <a:rPr lang="en-US" sz="1600" b="0" dirty="0" smtClean="0">
                <a:solidFill>
                  <a:schemeClr val="tx1">
                    <a:lumMod val="50000"/>
                  </a:schemeClr>
                </a:solidFill>
                <a:latin typeface="Arial" pitchFamily="34" charset="0"/>
                <a:ea typeface="ＭＳ Ｐゴシック" pitchFamily="34" charset="-128"/>
              </a:rPr>
              <a:t> in direct contact with Physicians</a:t>
            </a:r>
          </a:p>
          <a:p>
            <a:pPr>
              <a:lnSpc>
                <a:spcPct val="150000"/>
              </a:lnSpc>
              <a:buSzTx/>
            </a:pPr>
            <a:endParaRPr lang="en-US" sz="1200" dirty="0" smtClean="0">
              <a:solidFill>
                <a:schemeClr val="tx1">
                  <a:lumMod val="50000"/>
                </a:schemeClr>
              </a:solidFill>
              <a:latin typeface="Arial" pitchFamily="34" charset="0"/>
              <a:ea typeface="ＭＳ Ｐゴシック" pitchFamily="34" charset="-128"/>
            </a:endParaRPr>
          </a:p>
          <a:p>
            <a:pPr>
              <a:lnSpc>
                <a:spcPct val="150000"/>
              </a:lnSpc>
              <a:buSzTx/>
              <a:buFontTx/>
              <a:buNone/>
            </a:pPr>
            <a:r>
              <a:rPr lang="en-US" sz="1800" dirty="0" smtClean="0">
                <a:solidFill>
                  <a:schemeClr val="tx1">
                    <a:lumMod val="50000"/>
                  </a:schemeClr>
                </a:solidFill>
                <a:latin typeface="Arial" pitchFamily="34" charset="0"/>
                <a:ea typeface="ＭＳ Ｐゴシック" pitchFamily="34" charset="-128"/>
              </a:rPr>
              <a:t>Conditions &amp; Work environment:</a:t>
            </a:r>
          </a:p>
          <a:p>
            <a:pPr>
              <a:lnSpc>
                <a:spcPct val="150000"/>
              </a:lnSpc>
              <a:buSzTx/>
            </a:pPr>
            <a:r>
              <a:rPr lang="en-US" sz="1600" b="0" dirty="0" smtClean="0">
                <a:solidFill>
                  <a:schemeClr val="tx1">
                    <a:lumMod val="50000"/>
                  </a:schemeClr>
                </a:solidFill>
                <a:latin typeface="Arial" pitchFamily="34" charset="0"/>
                <a:ea typeface="ＭＳ Ｐゴシック" pitchFamily="34" charset="-128"/>
              </a:rPr>
              <a:t>The main contacts are retail pharmacists and wholesalers.</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3"/>
          <p:cNvSpPr>
            <a:spLocks noGrp="1"/>
          </p:cNvSpPr>
          <p:nvPr>
            <p:ph type="title"/>
          </p:nvPr>
        </p:nvSpPr>
        <p:spPr bwMode="auto">
          <a:noFill/>
          <a:ln>
            <a:miter lim="800000"/>
            <a:headEnd/>
            <a:tailEnd/>
          </a:ln>
        </p:spPr>
        <p:txBody>
          <a:bodyPr vert="horz" wrap="square" lIns="91440" tIns="45720" rIns="91440" bIns="45720" numCol="1" compatLnSpc="1">
            <a:prstTxWarp prst="textNoShape">
              <a:avLst/>
            </a:prstTxWarp>
          </a:bodyPr>
          <a:lstStyle/>
          <a:p>
            <a:pPr eaLnBrk="1" hangingPunct="1"/>
            <a:r>
              <a:rPr lang="fr-FR" sz="2600" dirty="0" smtClean="0">
                <a:latin typeface="Arial" charset="0"/>
                <a:ea typeface="ＭＳ Ｐゴシック" pitchFamily="34" charset="-128"/>
              </a:rPr>
              <a:t> </a:t>
            </a:r>
            <a:r>
              <a:rPr lang="fr-FR" dirty="0" smtClean="0">
                <a:latin typeface="Arial" charset="0"/>
                <a:ea typeface="ＭＳ Ｐゴシック" pitchFamily="34" charset="-128"/>
              </a:rPr>
              <a:t>PHARMACEUTICAL REPRESENTATIVES</a:t>
            </a:r>
          </a:p>
        </p:txBody>
      </p:sp>
      <p:sp>
        <p:nvSpPr>
          <p:cNvPr id="17411" name="ZoneTexte 56"/>
          <p:cNvSpPr txBox="1">
            <a:spLocks noChangeArrowheads="1"/>
          </p:cNvSpPr>
          <p:nvPr/>
        </p:nvSpPr>
        <p:spPr bwMode="auto">
          <a:xfrm>
            <a:off x="304800" y="1382713"/>
            <a:ext cx="7696200" cy="646112"/>
          </a:xfrm>
          <a:prstGeom prst="rect">
            <a:avLst/>
          </a:prstGeom>
          <a:noFill/>
          <a:ln w="9525">
            <a:noFill/>
            <a:miter lim="800000"/>
            <a:headEnd/>
            <a:tailEnd/>
          </a:ln>
        </p:spPr>
        <p:txBody>
          <a:bodyPr>
            <a:spAutoFit/>
          </a:bodyPr>
          <a:lstStyle/>
          <a:p>
            <a:pPr>
              <a:defRPr/>
            </a:pPr>
            <a:r>
              <a:rPr lang="en-US" dirty="0">
                <a:solidFill>
                  <a:schemeClr val="tx1">
                    <a:lumMod val="50000"/>
                  </a:schemeClr>
                </a:solidFill>
                <a:latin typeface="Arial" pitchFamily="34" charset="0"/>
                <a:ea typeface="ＭＳ Ｐゴシック"/>
                <a:cs typeface="ＭＳ Ｐゴシック"/>
              </a:rPr>
              <a:t>Pharmaceutical companies have representatives dedicated to visiting pharmacies, clusters, etc. and to taking orders on these customers. </a:t>
            </a:r>
          </a:p>
        </p:txBody>
      </p:sp>
      <p:pic>
        <p:nvPicPr>
          <p:cNvPr id="32" name="Picture 33" descr="D:\IMG\Pictos\building\building4.png"/>
          <p:cNvPicPr>
            <a:picLocks noChangeAspect="1" noChangeArrowheads="1"/>
          </p:cNvPicPr>
          <p:nvPr/>
        </p:nvPicPr>
        <p:blipFill>
          <a:blip r:embed="rId3"/>
          <a:srcRect/>
          <a:stretch>
            <a:fillRect/>
          </a:stretch>
        </p:blipFill>
        <p:spPr bwMode="auto">
          <a:xfrm>
            <a:off x="3575050" y="5418138"/>
            <a:ext cx="1406525" cy="900112"/>
          </a:xfrm>
          <a:prstGeom prst="rect">
            <a:avLst/>
          </a:prstGeom>
          <a:noFill/>
          <a:ln w="9525">
            <a:noFill/>
            <a:miter lim="800000"/>
            <a:headEnd/>
            <a:tailEnd/>
          </a:ln>
        </p:spPr>
      </p:pic>
      <p:grpSp>
        <p:nvGrpSpPr>
          <p:cNvPr id="2" name="Group 24"/>
          <p:cNvGrpSpPr>
            <a:grpSpLocks/>
          </p:cNvGrpSpPr>
          <p:nvPr/>
        </p:nvGrpSpPr>
        <p:grpSpPr bwMode="auto">
          <a:xfrm>
            <a:off x="3638550" y="2122488"/>
            <a:ext cx="1268413" cy="1023937"/>
            <a:chOff x="3829050" y="2773916"/>
            <a:chExt cx="1313498" cy="1112286"/>
          </a:xfrm>
        </p:grpSpPr>
        <p:sp>
          <p:nvSpPr>
            <p:cNvPr id="34845" name="TextBox 11"/>
            <p:cNvSpPr txBox="1">
              <a:spLocks noChangeArrowheads="1"/>
            </p:cNvSpPr>
            <p:nvPr/>
          </p:nvSpPr>
          <p:spPr bwMode="auto">
            <a:xfrm>
              <a:off x="3893329" y="2773916"/>
              <a:ext cx="1111486" cy="367610"/>
            </a:xfrm>
            <a:prstGeom prst="rect">
              <a:avLst/>
            </a:prstGeom>
            <a:noFill/>
            <a:ln w="9525">
              <a:noFill/>
              <a:miter lim="800000"/>
              <a:headEnd/>
              <a:tailEnd/>
            </a:ln>
          </p:spPr>
          <p:txBody>
            <a:bodyPr wrap="none">
              <a:spAutoFit/>
            </a:bodyPr>
            <a:lstStyle/>
            <a:p>
              <a:r>
                <a:rPr lang="en-US" sz="1600" i="1"/>
                <a:t>Customer</a:t>
              </a:r>
              <a:endParaRPr lang="en-US" i="1"/>
            </a:p>
          </p:txBody>
        </p:sp>
        <p:grpSp>
          <p:nvGrpSpPr>
            <p:cNvPr id="3" name="Group 16"/>
            <p:cNvGrpSpPr>
              <a:grpSpLocks/>
            </p:cNvGrpSpPr>
            <p:nvPr/>
          </p:nvGrpSpPr>
          <p:grpSpPr bwMode="auto">
            <a:xfrm>
              <a:off x="3829050" y="3186114"/>
              <a:ext cx="1313498" cy="700088"/>
              <a:chOff x="3829050" y="3186114"/>
              <a:chExt cx="1313498" cy="700088"/>
            </a:xfrm>
          </p:grpSpPr>
          <p:pic>
            <p:nvPicPr>
              <p:cNvPr id="34847" name="Picture 17" descr="D:\IMG\Pictos\2009\building\small\04.png"/>
              <p:cNvPicPr>
                <a:picLocks noChangeAspect="1" noChangeArrowheads="1"/>
              </p:cNvPicPr>
              <p:nvPr/>
            </p:nvPicPr>
            <p:blipFill>
              <a:blip r:embed="rId4"/>
              <a:srcRect/>
              <a:stretch>
                <a:fillRect/>
              </a:stretch>
            </p:blipFill>
            <p:spPr bwMode="auto">
              <a:xfrm>
                <a:off x="3829050" y="3186114"/>
                <a:ext cx="1313498" cy="700088"/>
              </a:xfrm>
              <a:prstGeom prst="rect">
                <a:avLst/>
              </a:prstGeom>
              <a:noFill/>
              <a:ln w="9525">
                <a:noFill/>
                <a:miter lim="800000"/>
                <a:headEnd/>
                <a:tailEnd/>
              </a:ln>
            </p:spPr>
          </p:pic>
          <p:pic>
            <p:nvPicPr>
              <p:cNvPr id="34848" name="Picture 6" descr="D:\IMG\Pictos\2009\pharma.png"/>
              <p:cNvPicPr>
                <a:picLocks noChangeAspect="1" noChangeArrowheads="1"/>
              </p:cNvPicPr>
              <p:nvPr/>
            </p:nvPicPr>
            <p:blipFill>
              <a:blip r:embed="rId5"/>
              <a:srcRect/>
              <a:stretch>
                <a:fillRect/>
              </a:stretch>
            </p:blipFill>
            <p:spPr bwMode="auto">
              <a:xfrm>
                <a:off x="3884769" y="3256122"/>
                <a:ext cx="440055" cy="421005"/>
              </a:xfrm>
              <a:prstGeom prst="rect">
                <a:avLst/>
              </a:prstGeom>
              <a:noFill/>
              <a:ln w="9525">
                <a:noFill/>
                <a:miter lim="800000"/>
                <a:headEnd/>
                <a:tailEnd/>
              </a:ln>
            </p:spPr>
          </p:pic>
        </p:grpSp>
      </p:grpSp>
      <p:grpSp>
        <p:nvGrpSpPr>
          <p:cNvPr id="4" name="Group 23"/>
          <p:cNvGrpSpPr>
            <a:grpSpLocks/>
          </p:cNvGrpSpPr>
          <p:nvPr/>
        </p:nvGrpSpPr>
        <p:grpSpPr bwMode="auto">
          <a:xfrm>
            <a:off x="5711825" y="4086225"/>
            <a:ext cx="1679575" cy="1019175"/>
            <a:chOff x="40108" y="3878742"/>
            <a:chExt cx="1736373" cy="1107732"/>
          </a:xfrm>
        </p:grpSpPr>
        <p:grpSp>
          <p:nvGrpSpPr>
            <p:cNvPr id="5" name="Group 9"/>
            <p:cNvGrpSpPr>
              <a:grpSpLocks/>
            </p:cNvGrpSpPr>
            <p:nvPr/>
          </p:nvGrpSpPr>
          <p:grpSpPr bwMode="auto">
            <a:xfrm>
              <a:off x="358772" y="4202534"/>
              <a:ext cx="953834" cy="783940"/>
              <a:chOff x="-525641" y="3773906"/>
              <a:chExt cx="953834" cy="783940"/>
            </a:xfrm>
          </p:grpSpPr>
          <p:pic>
            <p:nvPicPr>
              <p:cNvPr id="34843" name="Picture 21" descr="D:\Graphics Library\2009\Business people\New\06.png"/>
              <p:cNvPicPr>
                <a:picLocks noChangeAspect="1" noChangeArrowheads="1"/>
              </p:cNvPicPr>
              <p:nvPr/>
            </p:nvPicPr>
            <p:blipFill>
              <a:blip r:embed="rId6"/>
              <a:srcRect b="68851"/>
              <a:stretch>
                <a:fillRect/>
              </a:stretch>
            </p:blipFill>
            <p:spPr bwMode="auto">
              <a:xfrm>
                <a:off x="-228847" y="3773906"/>
                <a:ext cx="657040" cy="677572"/>
              </a:xfrm>
              <a:prstGeom prst="rect">
                <a:avLst/>
              </a:prstGeom>
              <a:noFill/>
              <a:ln w="9525">
                <a:noFill/>
                <a:miter lim="800000"/>
                <a:headEnd/>
                <a:tailEnd/>
              </a:ln>
            </p:spPr>
          </p:pic>
          <p:pic>
            <p:nvPicPr>
              <p:cNvPr id="34844" name="Picture 36" descr="D:\IMG\Pictos\Laptop\laptop.png"/>
              <p:cNvPicPr>
                <a:picLocks noChangeAspect="1" noChangeArrowheads="1"/>
              </p:cNvPicPr>
              <p:nvPr/>
            </p:nvPicPr>
            <p:blipFill>
              <a:blip r:embed="rId7"/>
              <a:srcRect/>
              <a:stretch>
                <a:fillRect/>
              </a:stretch>
            </p:blipFill>
            <p:spPr bwMode="auto">
              <a:xfrm>
                <a:off x="-525641" y="4062188"/>
                <a:ext cx="670220" cy="495658"/>
              </a:xfrm>
              <a:prstGeom prst="rect">
                <a:avLst/>
              </a:prstGeom>
              <a:noFill/>
              <a:ln w="9525">
                <a:noFill/>
                <a:miter lim="800000"/>
                <a:headEnd/>
                <a:tailEnd/>
              </a:ln>
            </p:spPr>
          </p:pic>
        </p:grpSp>
        <p:sp>
          <p:nvSpPr>
            <p:cNvPr id="34842" name="TextBox 12"/>
            <p:cNvSpPr txBox="1">
              <a:spLocks noChangeArrowheads="1"/>
            </p:cNvSpPr>
            <p:nvPr/>
          </p:nvSpPr>
          <p:spPr bwMode="auto">
            <a:xfrm>
              <a:off x="40108" y="3878742"/>
              <a:ext cx="1736373" cy="369332"/>
            </a:xfrm>
            <a:prstGeom prst="rect">
              <a:avLst/>
            </a:prstGeom>
            <a:noFill/>
            <a:ln w="9525">
              <a:noFill/>
              <a:miter lim="800000"/>
              <a:headEnd/>
              <a:tailEnd/>
            </a:ln>
          </p:spPr>
          <p:txBody>
            <a:bodyPr>
              <a:spAutoFit/>
            </a:bodyPr>
            <a:lstStyle/>
            <a:p>
              <a:r>
                <a:rPr lang="en-US" sz="1600" i="1"/>
                <a:t>Representative</a:t>
              </a:r>
            </a:p>
          </p:txBody>
        </p:sp>
      </p:grpSp>
      <p:grpSp>
        <p:nvGrpSpPr>
          <p:cNvPr id="6" name="Group 38"/>
          <p:cNvGrpSpPr>
            <a:grpSpLocks/>
          </p:cNvGrpSpPr>
          <p:nvPr/>
        </p:nvGrpSpPr>
        <p:grpSpPr bwMode="auto">
          <a:xfrm>
            <a:off x="1427163" y="4016375"/>
            <a:ext cx="1119187" cy="1076325"/>
            <a:chOff x="6716116" y="4467997"/>
            <a:chExt cx="1156963" cy="1169153"/>
          </a:xfrm>
        </p:grpSpPr>
        <p:sp>
          <p:nvSpPr>
            <p:cNvPr id="34835" name="TextBox 13"/>
            <p:cNvSpPr txBox="1">
              <a:spLocks noChangeArrowheads="1"/>
            </p:cNvSpPr>
            <p:nvPr/>
          </p:nvSpPr>
          <p:spPr bwMode="auto">
            <a:xfrm>
              <a:off x="6716116" y="4467997"/>
              <a:ext cx="1156963" cy="367663"/>
            </a:xfrm>
            <a:prstGeom prst="rect">
              <a:avLst/>
            </a:prstGeom>
            <a:noFill/>
            <a:ln w="9525">
              <a:noFill/>
              <a:miter lim="800000"/>
              <a:headEnd/>
              <a:tailEnd/>
            </a:ln>
          </p:spPr>
          <p:txBody>
            <a:bodyPr wrap="none">
              <a:spAutoFit/>
            </a:bodyPr>
            <a:lstStyle/>
            <a:p>
              <a:r>
                <a:rPr lang="en-US" sz="1600" i="1"/>
                <a:t>Distributor</a:t>
              </a:r>
              <a:endParaRPr lang="en-US" i="1"/>
            </a:p>
          </p:txBody>
        </p:sp>
        <p:grpSp>
          <p:nvGrpSpPr>
            <p:cNvPr id="7" name="Group 31"/>
            <p:cNvGrpSpPr>
              <a:grpSpLocks/>
            </p:cNvGrpSpPr>
            <p:nvPr/>
          </p:nvGrpSpPr>
          <p:grpSpPr bwMode="auto">
            <a:xfrm>
              <a:off x="6758307" y="4787646"/>
              <a:ext cx="1041697" cy="849504"/>
              <a:chOff x="6718525" y="4787646"/>
              <a:chExt cx="1041697" cy="849504"/>
            </a:xfrm>
          </p:grpSpPr>
          <p:pic>
            <p:nvPicPr>
              <p:cNvPr id="73" name="Picture 9" descr="D:\IMG\Pictos\2009\IT\boxes.png"/>
              <p:cNvPicPr>
                <a:picLocks noChangeAspect="1" noChangeArrowheads="1"/>
              </p:cNvPicPr>
              <p:nvPr/>
            </p:nvPicPr>
            <p:blipFill>
              <a:blip r:embed="rId8"/>
              <a:srcRect/>
              <a:stretch>
                <a:fillRect/>
              </a:stretch>
            </p:blipFill>
            <p:spPr bwMode="auto">
              <a:xfrm>
                <a:off x="6719003" y="4787014"/>
                <a:ext cx="751616" cy="579404"/>
              </a:xfrm>
              <a:prstGeom prst="rect">
                <a:avLst/>
              </a:prstGeom>
              <a:noFill/>
              <a:effectLst>
                <a:outerShdw blurRad="76200" dir="18900000" sy="23000" kx="-1200000" algn="bl" rotWithShape="0">
                  <a:prstClr val="black">
                    <a:alpha val="20000"/>
                  </a:prstClr>
                </a:outerShdw>
              </a:effectLst>
            </p:spPr>
          </p:pic>
          <p:grpSp>
            <p:nvGrpSpPr>
              <p:cNvPr id="8" name="Group 20"/>
              <p:cNvGrpSpPr>
                <a:grpSpLocks/>
              </p:cNvGrpSpPr>
              <p:nvPr/>
            </p:nvGrpSpPr>
            <p:grpSpPr bwMode="auto">
              <a:xfrm>
                <a:off x="7099901" y="5034020"/>
                <a:ext cx="660321" cy="603130"/>
                <a:chOff x="3348548" y="4932156"/>
                <a:chExt cx="660321" cy="603130"/>
              </a:xfrm>
            </p:grpSpPr>
            <p:pic>
              <p:nvPicPr>
                <p:cNvPr id="75" name="Picture 6" descr="D:\Graphics Library\2009\Medical\medicament_boite\boite_1.png"/>
                <p:cNvPicPr>
                  <a:picLocks noChangeAspect="1" noChangeArrowheads="1"/>
                </p:cNvPicPr>
                <p:nvPr/>
              </p:nvPicPr>
              <p:blipFill>
                <a:blip r:embed="rId9"/>
                <a:srcRect/>
                <a:stretch>
                  <a:fillRect/>
                </a:stretch>
              </p:blipFill>
              <p:spPr bwMode="auto">
                <a:xfrm>
                  <a:off x="3348381" y="5054175"/>
                  <a:ext cx="651509" cy="481111"/>
                </a:xfrm>
                <a:prstGeom prst="rect">
                  <a:avLst/>
                </a:prstGeom>
                <a:noFill/>
                <a:effectLst>
                  <a:outerShdw blurRad="50800" dist="38100" dir="13500000" algn="br" rotWithShape="0">
                    <a:prstClr val="black">
                      <a:alpha val="40000"/>
                    </a:prstClr>
                  </a:outerShdw>
                </a:effectLst>
              </p:spPr>
            </p:pic>
            <p:pic>
              <p:nvPicPr>
                <p:cNvPr id="76" name="Picture 36" descr="D:\Graphics Library\2009\Pharma\drugs_01.png"/>
                <p:cNvPicPr>
                  <a:picLocks noChangeAspect="1" noChangeArrowheads="1"/>
                </p:cNvPicPr>
                <p:nvPr/>
              </p:nvPicPr>
              <p:blipFill>
                <a:blip r:embed="rId10"/>
                <a:srcRect/>
                <a:stretch>
                  <a:fillRect/>
                </a:stretch>
              </p:blipFill>
              <p:spPr bwMode="auto">
                <a:xfrm>
                  <a:off x="3688084" y="4931741"/>
                  <a:ext cx="320012" cy="534568"/>
                </a:xfrm>
                <a:prstGeom prst="rect">
                  <a:avLst/>
                </a:prstGeom>
                <a:noFill/>
                <a:effectLst>
                  <a:outerShdw blurRad="63500" sx="102000" sy="102000" algn="ctr" rotWithShape="0">
                    <a:prstClr val="black">
                      <a:alpha val="40000"/>
                    </a:prstClr>
                  </a:outerShdw>
                </a:effectLst>
              </p:spPr>
            </p:pic>
          </p:grpSp>
        </p:grpSp>
      </p:grpSp>
      <p:sp>
        <p:nvSpPr>
          <p:cNvPr id="78" name="Bent Arrow 32"/>
          <p:cNvSpPr/>
          <p:nvPr/>
        </p:nvSpPr>
        <p:spPr>
          <a:xfrm rot="5400000">
            <a:off x="5309395" y="2726531"/>
            <a:ext cx="1325562" cy="1393825"/>
          </a:xfrm>
          <a:prstGeom prst="bentArrow">
            <a:avLst>
              <a:gd name="adj1" fmla="val 26351"/>
              <a:gd name="adj2" fmla="val 23001"/>
              <a:gd name="adj3" fmla="val 25000"/>
              <a:gd name="adj4" fmla="val 75000"/>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
        <p:nvSpPr>
          <p:cNvPr id="79" name="Bent Arrow 38"/>
          <p:cNvSpPr/>
          <p:nvPr/>
        </p:nvSpPr>
        <p:spPr>
          <a:xfrm rot="10800000" flipH="1" flipV="1">
            <a:off x="1812925" y="2613025"/>
            <a:ext cx="1392238" cy="1325563"/>
          </a:xfrm>
          <a:prstGeom prst="bentArrow">
            <a:avLst>
              <a:gd name="adj1" fmla="val 26351"/>
              <a:gd name="adj2" fmla="val 23001"/>
              <a:gd name="adj3" fmla="val 25000"/>
              <a:gd name="adj4" fmla="val 75000"/>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
        <p:nvSpPr>
          <p:cNvPr id="81" name="TextBox 40"/>
          <p:cNvSpPr txBox="1">
            <a:spLocks noChangeArrowheads="1"/>
          </p:cNvSpPr>
          <p:nvPr/>
        </p:nvSpPr>
        <p:spPr bwMode="auto">
          <a:xfrm>
            <a:off x="5275263" y="3341688"/>
            <a:ext cx="1536700" cy="284162"/>
          </a:xfrm>
          <a:prstGeom prst="rect">
            <a:avLst/>
          </a:prstGeom>
          <a:noFill/>
          <a:ln w="9525">
            <a:noFill/>
            <a:miter lim="800000"/>
            <a:headEnd/>
            <a:tailEnd/>
          </a:ln>
        </p:spPr>
        <p:txBody>
          <a:bodyPr wrap="none">
            <a:spAutoFit/>
          </a:bodyPr>
          <a:lstStyle/>
          <a:p>
            <a:pPr algn="ctr"/>
            <a:r>
              <a:rPr lang="en-US" sz="1400" b="1">
                <a:solidFill>
                  <a:srgbClr val="007229"/>
                </a:solidFill>
              </a:rPr>
              <a:t>Orders products</a:t>
            </a:r>
          </a:p>
        </p:txBody>
      </p:sp>
      <p:sp>
        <p:nvSpPr>
          <p:cNvPr id="83" name="TextBox 43"/>
          <p:cNvSpPr txBox="1">
            <a:spLocks noChangeArrowheads="1"/>
          </p:cNvSpPr>
          <p:nvPr/>
        </p:nvSpPr>
        <p:spPr bwMode="auto">
          <a:xfrm>
            <a:off x="1338263" y="3311525"/>
            <a:ext cx="1947862" cy="284163"/>
          </a:xfrm>
          <a:prstGeom prst="rect">
            <a:avLst/>
          </a:prstGeom>
          <a:noFill/>
          <a:ln w="9525">
            <a:noFill/>
            <a:miter lim="800000"/>
            <a:headEnd/>
            <a:tailEnd/>
          </a:ln>
        </p:spPr>
        <p:txBody>
          <a:bodyPr wrap="none">
            <a:spAutoFit/>
          </a:bodyPr>
          <a:lstStyle/>
          <a:p>
            <a:pPr algn="ctr"/>
            <a:r>
              <a:rPr lang="en-US" sz="1400" b="1">
                <a:solidFill>
                  <a:srgbClr val="007229"/>
                </a:solidFill>
              </a:rPr>
              <a:t>Delivers the products</a:t>
            </a:r>
          </a:p>
        </p:txBody>
      </p:sp>
      <p:sp>
        <p:nvSpPr>
          <p:cNvPr id="84" name="TextBox 42"/>
          <p:cNvSpPr txBox="1">
            <a:spLocks noChangeArrowheads="1"/>
          </p:cNvSpPr>
          <p:nvPr/>
        </p:nvSpPr>
        <p:spPr bwMode="auto">
          <a:xfrm>
            <a:off x="6669088" y="2849563"/>
            <a:ext cx="2184400" cy="646112"/>
          </a:xfrm>
          <a:prstGeom prst="rect">
            <a:avLst/>
          </a:prstGeom>
          <a:noFill/>
          <a:ln w="9525">
            <a:noFill/>
            <a:miter lim="800000"/>
            <a:headEnd/>
            <a:tailEnd/>
          </a:ln>
        </p:spPr>
        <p:txBody>
          <a:bodyPr wrap="none">
            <a:spAutoFit/>
          </a:bodyPr>
          <a:lstStyle/>
          <a:p>
            <a:pPr algn="ctr">
              <a:defRPr/>
            </a:pPr>
            <a:r>
              <a:rPr lang="en-US" dirty="0">
                <a:solidFill>
                  <a:schemeClr val="bg2">
                    <a:lumMod val="50000"/>
                  </a:schemeClr>
                </a:solidFill>
                <a:latin typeface="Arial" pitchFamily="34" charset="0"/>
                <a:ea typeface="ＭＳ Ｐゴシック"/>
                <a:cs typeface="ＭＳ Ｐゴシック"/>
              </a:rPr>
              <a:t>Possible</a:t>
            </a:r>
            <a:br>
              <a:rPr lang="en-US" dirty="0">
                <a:solidFill>
                  <a:schemeClr val="bg2">
                    <a:lumMod val="50000"/>
                  </a:schemeClr>
                </a:solidFill>
                <a:latin typeface="Arial" pitchFamily="34" charset="0"/>
                <a:ea typeface="ＭＳ Ｐゴシック"/>
                <a:cs typeface="ＭＳ Ｐゴシック"/>
              </a:rPr>
            </a:br>
            <a:r>
              <a:rPr lang="en-US" dirty="0">
                <a:solidFill>
                  <a:schemeClr val="bg2">
                    <a:lumMod val="50000"/>
                  </a:schemeClr>
                </a:solidFill>
                <a:latin typeface="Arial" pitchFamily="34" charset="0"/>
                <a:ea typeface="ＭＳ Ｐゴシック"/>
                <a:cs typeface="ＭＳ Ｐゴシック"/>
              </a:rPr>
              <a:t>Exchange or Recall</a:t>
            </a:r>
          </a:p>
        </p:txBody>
      </p:sp>
      <p:sp>
        <p:nvSpPr>
          <p:cNvPr id="28" name="Bent Arrow 32"/>
          <p:cNvSpPr/>
          <p:nvPr/>
        </p:nvSpPr>
        <p:spPr>
          <a:xfrm rot="10800000">
            <a:off x="5275263" y="5218113"/>
            <a:ext cx="1393825" cy="1182687"/>
          </a:xfrm>
          <a:prstGeom prst="bentArrow">
            <a:avLst>
              <a:gd name="adj1" fmla="val 26351"/>
              <a:gd name="adj2" fmla="val 23001"/>
              <a:gd name="adj3" fmla="val 25000"/>
              <a:gd name="adj4" fmla="val 75000"/>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
        <p:nvSpPr>
          <p:cNvPr id="82" name="TextBox 41"/>
          <p:cNvSpPr txBox="1">
            <a:spLocks noChangeArrowheads="1"/>
          </p:cNvSpPr>
          <p:nvPr/>
        </p:nvSpPr>
        <p:spPr bwMode="auto">
          <a:xfrm>
            <a:off x="5408613" y="5708650"/>
            <a:ext cx="2078037" cy="481013"/>
          </a:xfrm>
          <a:prstGeom prst="rect">
            <a:avLst/>
          </a:prstGeom>
          <a:noFill/>
          <a:ln w="9525">
            <a:noFill/>
            <a:miter lim="800000"/>
            <a:headEnd/>
            <a:tailEnd/>
          </a:ln>
        </p:spPr>
        <p:txBody>
          <a:bodyPr>
            <a:spAutoFit/>
          </a:bodyPr>
          <a:lstStyle/>
          <a:p>
            <a:pPr algn="ctr"/>
            <a:r>
              <a:rPr lang="en-US" sz="1400" b="1">
                <a:solidFill>
                  <a:srgbClr val="007229"/>
                </a:solidFill>
              </a:rPr>
              <a:t>Enters the Order</a:t>
            </a:r>
            <a:br>
              <a:rPr lang="en-US" sz="1400" b="1">
                <a:solidFill>
                  <a:srgbClr val="007229"/>
                </a:solidFill>
              </a:rPr>
            </a:br>
            <a:r>
              <a:rPr lang="en-US" sz="1400" b="1">
                <a:solidFill>
                  <a:srgbClr val="007229"/>
                </a:solidFill>
              </a:rPr>
              <a:t>Submits to Validation</a:t>
            </a:r>
          </a:p>
        </p:txBody>
      </p:sp>
      <p:sp>
        <p:nvSpPr>
          <p:cNvPr id="29" name="Bent Arrow 32"/>
          <p:cNvSpPr/>
          <p:nvPr/>
        </p:nvSpPr>
        <p:spPr>
          <a:xfrm rot="16200000">
            <a:off x="1733550" y="5143501"/>
            <a:ext cx="1252537" cy="1243012"/>
          </a:xfrm>
          <a:prstGeom prst="bentArrow">
            <a:avLst>
              <a:gd name="adj1" fmla="val 26351"/>
              <a:gd name="adj2" fmla="val 23001"/>
              <a:gd name="adj3" fmla="val 25000"/>
              <a:gd name="adj4" fmla="val 75000"/>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schemeClr val="tx1"/>
              </a:solidFill>
            </a:endParaRPr>
          </a:p>
        </p:txBody>
      </p:sp>
      <p:sp>
        <p:nvSpPr>
          <p:cNvPr id="30" name="TextBox 43"/>
          <p:cNvSpPr txBox="1">
            <a:spLocks noChangeArrowheads="1"/>
          </p:cNvSpPr>
          <p:nvPr/>
        </p:nvSpPr>
        <p:spPr bwMode="auto">
          <a:xfrm>
            <a:off x="1370013" y="5767388"/>
            <a:ext cx="1844675" cy="282575"/>
          </a:xfrm>
          <a:prstGeom prst="rect">
            <a:avLst/>
          </a:prstGeom>
          <a:noFill/>
          <a:ln w="9525">
            <a:noFill/>
            <a:miter lim="800000"/>
            <a:headEnd/>
            <a:tailEnd/>
          </a:ln>
        </p:spPr>
        <p:txBody>
          <a:bodyPr wrap="none">
            <a:spAutoFit/>
          </a:bodyPr>
          <a:lstStyle/>
          <a:p>
            <a:pPr algn="ctr"/>
            <a:r>
              <a:rPr lang="en-US" sz="1400" b="1">
                <a:solidFill>
                  <a:srgbClr val="007229"/>
                </a:solidFill>
              </a:rPr>
              <a:t>Processes the order</a:t>
            </a:r>
          </a:p>
        </p:txBody>
      </p:sp>
      <p:pic>
        <p:nvPicPr>
          <p:cNvPr id="31" name="Picture 37" descr="D:\IMG\Pictos\2009\Business people\bustes\03.png"/>
          <p:cNvPicPr>
            <a:picLocks noChangeAspect="1" noChangeArrowheads="1"/>
          </p:cNvPicPr>
          <p:nvPr/>
        </p:nvPicPr>
        <p:blipFill>
          <a:blip r:embed="rId11"/>
          <a:srcRect/>
          <a:stretch>
            <a:fillRect/>
          </a:stretch>
        </p:blipFill>
        <p:spPr bwMode="auto">
          <a:xfrm>
            <a:off x="3298825" y="5821363"/>
            <a:ext cx="571500" cy="496887"/>
          </a:xfrm>
          <a:prstGeom prst="rect">
            <a:avLst/>
          </a:prstGeom>
          <a:noFill/>
          <a:ln w="9525">
            <a:noFill/>
            <a:miter lim="800000"/>
            <a:headEnd/>
            <a:tailEnd/>
          </a:ln>
        </p:spPr>
      </p:pic>
      <p:sp>
        <p:nvSpPr>
          <p:cNvPr id="33" name="TextBox 12"/>
          <p:cNvSpPr txBox="1">
            <a:spLocks noChangeArrowheads="1"/>
          </p:cNvSpPr>
          <p:nvPr/>
        </p:nvSpPr>
        <p:spPr bwMode="auto">
          <a:xfrm>
            <a:off x="3449638" y="5130800"/>
            <a:ext cx="1679575" cy="341313"/>
          </a:xfrm>
          <a:prstGeom prst="rect">
            <a:avLst/>
          </a:prstGeom>
          <a:noFill/>
          <a:ln w="9525">
            <a:noFill/>
            <a:miter lim="800000"/>
            <a:headEnd/>
            <a:tailEnd/>
          </a:ln>
        </p:spPr>
        <p:txBody>
          <a:bodyPr>
            <a:spAutoFit/>
          </a:bodyPr>
          <a:lstStyle/>
          <a:p>
            <a:pPr algn="ctr"/>
            <a:r>
              <a:rPr lang="en-US" sz="1600" i="1"/>
              <a:t>HO</a:t>
            </a:r>
            <a:endParaRPr lang="en-US" i="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81"/>
                                        </p:tgtEl>
                                        <p:attrNameLst>
                                          <p:attrName>style.visibility</p:attrName>
                                        </p:attrNameLst>
                                      </p:cBhvr>
                                      <p:to>
                                        <p:strVal val="visible"/>
                                      </p:to>
                                    </p:set>
                                    <p:anim calcmode="lin" valueType="num">
                                      <p:cBhvr>
                                        <p:cTn id="14" dur="1000" fill="hold"/>
                                        <p:tgtEl>
                                          <p:spTgt spid="81"/>
                                        </p:tgtEl>
                                        <p:attrNameLst>
                                          <p:attrName>ppt_w</p:attrName>
                                        </p:attrNameLst>
                                      </p:cBhvr>
                                      <p:tavLst>
                                        <p:tav tm="0">
                                          <p:val>
                                            <p:strVal val="#ppt_w*0.70"/>
                                          </p:val>
                                        </p:tav>
                                        <p:tav tm="100000">
                                          <p:val>
                                            <p:strVal val="#ppt_w"/>
                                          </p:val>
                                        </p:tav>
                                      </p:tavLst>
                                    </p:anim>
                                    <p:anim calcmode="lin" valueType="num">
                                      <p:cBhvr>
                                        <p:cTn id="15" dur="1000" fill="hold"/>
                                        <p:tgtEl>
                                          <p:spTgt spid="81"/>
                                        </p:tgtEl>
                                        <p:attrNameLst>
                                          <p:attrName>ppt_h</p:attrName>
                                        </p:attrNameLst>
                                      </p:cBhvr>
                                      <p:tavLst>
                                        <p:tav tm="0">
                                          <p:val>
                                            <p:strVal val="#ppt_h"/>
                                          </p:val>
                                        </p:tav>
                                        <p:tav tm="100000">
                                          <p:val>
                                            <p:strVal val="#ppt_h"/>
                                          </p:val>
                                        </p:tav>
                                      </p:tavLst>
                                    </p:anim>
                                    <p:animEffect transition="in" filter="fade">
                                      <p:cBhvr>
                                        <p:cTn id="16" dur="1000"/>
                                        <p:tgtEl>
                                          <p:spTgt spid="81"/>
                                        </p:tgtEl>
                                      </p:cBhvr>
                                    </p:animEffect>
                                  </p:childTnLst>
                                </p:cTn>
                              </p:par>
                              <p:par>
                                <p:cTn id="17" presetID="55" presetClass="entr" presetSubtype="0" fill="hold" nodeType="withEffect">
                                  <p:stCondLst>
                                    <p:cond delay="0"/>
                                  </p:stCondLst>
                                  <p:childTnLst>
                                    <p:set>
                                      <p:cBhvr>
                                        <p:cTn id="18" dur="1" fill="hold">
                                          <p:stCondLst>
                                            <p:cond delay="0"/>
                                          </p:stCondLst>
                                        </p:cTn>
                                        <p:tgtEl>
                                          <p:spTgt spid="78"/>
                                        </p:tgtEl>
                                        <p:attrNameLst>
                                          <p:attrName>style.visibility</p:attrName>
                                        </p:attrNameLst>
                                      </p:cBhvr>
                                      <p:to>
                                        <p:strVal val="visible"/>
                                      </p:to>
                                    </p:set>
                                    <p:anim calcmode="lin" valueType="num">
                                      <p:cBhvr>
                                        <p:cTn id="19" dur="1000" fill="hold"/>
                                        <p:tgtEl>
                                          <p:spTgt spid="78"/>
                                        </p:tgtEl>
                                        <p:attrNameLst>
                                          <p:attrName>ppt_w</p:attrName>
                                        </p:attrNameLst>
                                      </p:cBhvr>
                                      <p:tavLst>
                                        <p:tav tm="0">
                                          <p:val>
                                            <p:strVal val="#ppt_w*0.70"/>
                                          </p:val>
                                        </p:tav>
                                        <p:tav tm="100000">
                                          <p:val>
                                            <p:strVal val="#ppt_w"/>
                                          </p:val>
                                        </p:tav>
                                      </p:tavLst>
                                    </p:anim>
                                    <p:anim calcmode="lin" valueType="num">
                                      <p:cBhvr>
                                        <p:cTn id="20" dur="1000" fill="hold"/>
                                        <p:tgtEl>
                                          <p:spTgt spid="78"/>
                                        </p:tgtEl>
                                        <p:attrNameLst>
                                          <p:attrName>ppt_h</p:attrName>
                                        </p:attrNameLst>
                                      </p:cBhvr>
                                      <p:tavLst>
                                        <p:tav tm="0">
                                          <p:val>
                                            <p:strVal val="#ppt_h"/>
                                          </p:val>
                                        </p:tav>
                                        <p:tav tm="100000">
                                          <p:val>
                                            <p:strVal val="#ppt_h"/>
                                          </p:val>
                                        </p:tav>
                                      </p:tavLst>
                                    </p:anim>
                                    <p:animEffect transition="in" filter="fade">
                                      <p:cBhvr>
                                        <p:cTn id="21" dur="1000"/>
                                        <p:tgtEl>
                                          <p:spTgt spid="78"/>
                                        </p:tgtEl>
                                      </p:cBhvr>
                                    </p:animEffect>
                                  </p:childTnLst>
                                </p:cTn>
                              </p:par>
                            </p:childTnLst>
                          </p:cTn>
                        </p:par>
                        <p:par>
                          <p:cTn id="22" fill="hold">
                            <p:stCondLst>
                              <p:cond delay="1000"/>
                            </p:stCondLst>
                            <p:childTnLst>
                              <p:par>
                                <p:cTn id="23" presetID="55" presetClass="entr" presetSubtype="0" fill="hold" nodeType="after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1000" fill="hold"/>
                                        <p:tgtEl>
                                          <p:spTgt spid="4"/>
                                        </p:tgtEl>
                                        <p:attrNameLst>
                                          <p:attrName>ppt_w</p:attrName>
                                        </p:attrNameLst>
                                      </p:cBhvr>
                                      <p:tavLst>
                                        <p:tav tm="0">
                                          <p:val>
                                            <p:strVal val="#ppt_w*0.70"/>
                                          </p:val>
                                        </p:tav>
                                        <p:tav tm="100000">
                                          <p:val>
                                            <p:strVal val="#ppt_w"/>
                                          </p:val>
                                        </p:tav>
                                      </p:tavLst>
                                    </p:anim>
                                    <p:anim calcmode="lin" valueType="num">
                                      <p:cBhvr>
                                        <p:cTn id="26" dur="1000" fill="hold"/>
                                        <p:tgtEl>
                                          <p:spTgt spid="4"/>
                                        </p:tgtEl>
                                        <p:attrNameLst>
                                          <p:attrName>ppt_h</p:attrName>
                                        </p:attrNameLst>
                                      </p:cBhvr>
                                      <p:tavLst>
                                        <p:tav tm="0">
                                          <p:val>
                                            <p:strVal val="#ppt_h"/>
                                          </p:val>
                                        </p:tav>
                                        <p:tav tm="100000">
                                          <p:val>
                                            <p:strVal val="#ppt_h"/>
                                          </p:val>
                                        </p:tav>
                                      </p:tavLst>
                                    </p:anim>
                                    <p:animEffect transition="in" filter="fade">
                                      <p:cBhvr>
                                        <p:cTn id="27" dur="10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55" presetClass="entr" presetSubtype="0" fill="hold" grpId="0" nodeType="clickEffect">
                                  <p:stCondLst>
                                    <p:cond delay="0"/>
                                  </p:stCondLst>
                                  <p:childTnLst>
                                    <p:set>
                                      <p:cBhvr>
                                        <p:cTn id="31" dur="1" fill="hold">
                                          <p:stCondLst>
                                            <p:cond delay="0"/>
                                          </p:stCondLst>
                                        </p:cTn>
                                        <p:tgtEl>
                                          <p:spTgt spid="84"/>
                                        </p:tgtEl>
                                        <p:attrNameLst>
                                          <p:attrName>style.visibility</p:attrName>
                                        </p:attrNameLst>
                                      </p:cBhvr>
                                      <p:to>
                                        <p:strVal val="visible"/>
                                      </p:to>
                                    </p:set>
                                    <p:anim calcmode="lin" valueType="num">
                                      <p:cBhvr>
                                        <p:cTn id="32" dur="1000" fill="hold"/>
                                        <p:tgtEl>
                                          <p:spTgt spid="84"/>
                                        </p:tgtEl>
                                        <p:attrNameLst>
                                          <p:attrName>ppt_w</p:attrName>
                                        </p:attrNameLst>
                                      </p:cBhvr>
                                      <p:tavLst>
                                        <p:tav tm="0">
                                          <p:val>
                                            <p:strVal val="#ppt_w*0.70"/>
                                          </p:val>
                                        </p:tav>
                                        <p:tav tm="100000">
                                          <p:val>
                                            <p:strVal val="#ppt_w"/>
                                          </p:val>
                                        </p:tav>
                                      </p:tavLst>
                                    </p:anim>
                                    <p:anim calcmode="lin" valueType="num">
                                      <p:cBhvr>
                                        <p:cTn id="33" dur="1000" fill="hold"/>
                                        <p:tgtEl>
                                          <p:spTgt spid="84"/>
                                        </p:tgtEl>
                                        <p:attrNameLst>
                                          <p:attrName>ppt_h</p:attrName>
                                        </p:attrNameLst>
                                      </p:cBhvr>
                                      <p:tavLst>
                                        <p:tav tm="0">
                                          <p:val>
                                            <p:strVal val="#ppt_h"/>
                                          </p:val>
                                        </p:tav>
                                        <p:tav tm="100000">
                                          <p:val>
                                            <p:strVal val="#ppt_h"/>
                                          </p:val>
                                        </p:tav>
                                      </p:tavLst>
                                    </p:anim>
                                    <p:animEffect transition="in" filter="fade">
                                      <p:cBhvr>
                                        <p:cTn id="34" dur="1000"/>
                                        <p:tgtEl>
                                          <p:spTgt spid="84"/>
                                        </p:tgtEl>
                                      </p:cBhvr>
                                    </p:animEffect>
                                  </p:childTnLst>
                                </p:cTn>
                              </p:par>
                            </p:childTnLst>
                          </p:cTn>
                        </p:par>
                      </p:childTnLst>
                    </p:cTn>
                  </p:par>
                  <p:par>
                    <p:cTn id="35" fill="hold">
                      <p:stCondLst>
                        <p:cond delay="indefinite"/>
                      </p:stCondLst>
                      <p:childTnLst>
                        <p:par>
                          <p:cTn id="36" fill="hold">
                            <p:stCondLst>
                              <p:cond delay="0"/>
                            </p:stCondLst>
                            <p:childTnLst>
                              <p:par>
                                <p:cTn id="37" presetID="55" presetClass="entr" presetSubtype="0" fill="hold" nodeType="click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p:cTn id="39" dur="1000" fill="hold"/>
                                        <p:tgtEl>
                                          <p:spTgt spid="28"/>
                                        </p:tgtEl>
                                        <p:attrNameLst>
                                          <p:attrName>ppt_w</p:attrName>
                                        </p:attrNameLst>
                                      </p:cBhvr>
                                      <p:tavLst>
                                        <p:tav tm="0">
                                          <p:val>
                                            <p:strVal val="#ppt_w*0.70"/>
                                          </p:val>
                                        </p:tav>
                                        <p:tav tm="100000">
                                          <p:val>
                                            <p:strVal val="#ppt_w"/>
                                          </p:val>
                                        </p:tav>
                                      </p:tavLst>
                                    </p:anim>
                                    <p:anim calcmode="lin" valueType="num">
                                      <p:cBhvr>
                                        <p:cTn id="40" dur="1000" fill="hold"/>
                                        <p:tgtEl>
                                          <p:spTgt spid="28"/>
                                        </p:tgtEl>
                                        <p:attrNameLst>
                                          <p:attrName>ppt_h</p:attrName>
                                        </p:attrNameLst>
                                      </p:cBhvr>
                                      <p:tavLst>
                                        <p:tav tm="0">
                                          <p:val>
                                            <p:strVal val="#ppt_h"/>
                                          </p:val>
                                        </p:tav>
                                        <p:tav tm="100000">
                                          <p:val>
                                            <p:strVal val="#ppt_h"/>
                                          </p:val>
                                        </p:tav>
                                      </p:tavLst>
                                    </p:anim>
                                    <p:animEffect transition="in" filter="fade">
                                      <p:cBhvr>
                                        <p:cTn id="41" dur="1000"/>
                                        <p:tgtEl>
                                          <p:spTgt spid="28"/>
                                        </p:tgtEl>
                                      </p:cBhvr>
                                    </p:animEffect>
                                  </p:childTnLst>
                                </p:cTn>
                              </p:par>
                              <p:par>
                                <p:cTn id="42" presetID="55" presetClass="entr" presetSubtype="0" fill="hold" grpId="0" nodeType="withEffect">
                                  <p:stCondLst>
                                    <p:cond delay="0"/>
                                  </p:stCondLst>
                                  <p:childTnLst>
                                    <p:set>
                                      <p:cBhvr>
                                        <p:cTn id="43" dur="1" fill="hold">
                                          <p:stCondLst>
                                            <p:cond delay="0"/>
                                          </p:stCondLst>
                                        </p:cTn>
                                        <p:tgtEl>
                                          <p:spTgt spid="82"/>
                                        </p:tgtEl>
                                        <p:attrNameLst>
                                          <p:attrName>style.visibility</p:attrName>
                                        </p:attrNameLst>
                                      </p:cBhvr>
                                      <p:to>
                                        <p:strVal val="visible"/>
                                      </p:to>
                                    </p:set>
                                    <p:anim calcmode="lin" valueType="num">
                                      <p:cBhvr>
                                        <p:cTn id="44" dur="1000" fill="hold"/>
                                        <p:tgtEl>
                                          <p:spTgt spid="82"/>
                                        </p:tgtEl>
                                        <p:attrNameLst>
                                          <p:attrName>ppt_w</p:attrName>
                                        </p:attrNameLst>
                                      </p:cBhvr>
                                      <p:tavLst>
                                        <p:tav tm="0">
                                          <p:val>
                                            <p:strVal val="#ppt_w*0.70"/>
                                          </p:val>
                                        </p:tav>
                                        <p:tav tm="100000">
                                          <p:val>
                                            <p:strVal val="#ppt_w"/>
                                          </p:val>
                                        </p:tav>
                                      </p:tavLst>
                                    </p:anim>
                                    <p:anim calcmode="lin" valueType="num">
                                      <p:cBhvr>
                                        <p:cTn id="45" dur="1000" fill="hold"/>
                                        <p:tgtEl>
                                          <p:spTgt spid="82"/>
                                        </p:tgtEl>
                                        <p:attrNameLst>
                                          <p:attrName>ppt_h</p:attrName>
                                        </p:attrNameLst>
                                      </p:cBhvr>
                                      <p:tavLst>
                                        <p:tav tm="0">
                                          <p:val>
                                            <p:strVal val="#ppt_h"/>
                                          </p:val>
                                        </p:tav>
                                        <p:tav tm="100000">
                                          <p:val>
                                            <p:strVal val="#ppt_h"/>
                                          </p:val>
                                        </p:tav>
                                      </p:tavLst>
                                    </p:anim>
                                    <p:animEffect transition="in" filter="fade">
                                      <p:cBhvr>
                                        <p:cTn id="46" dur="1000"/>
                                        <p:tgtEl>
                                          <p:spTgt spid="82"/>
                                        </p:tgtEl>
                                      </p:cBhvr>
                                    </p:animEffect>
                                  </p:childTnLst>
                                </p:cTn>
                              </p:par>
                            </p:childTnLst>
                          </p:cTn>
                        </p:par>
                        <p:par>
                          <p:cTn id="47" fill="hold">
                            <p:stCondLst>
                              <p:cond delay="1000"/>
                            </p:stCondLst>
                            <p:childTnLst>
                              <p:par>
                                <p:cTn id="48" presetID="55" presetClass="entr" presetSubtype="0" fill="hold" nodeType="afterEffect">
                                  <p:stCondLst>
                                    <p:cond delay="0"/>
                                  </p:stCondLst>
                                  <p:childTnLst>
                                    <p:set>
                                      <p:cBhvr>
                                        <p:cTn id="49" dur="1" fill="hold">
                                          <p:stCondLst>
                                            <p:cond delay="0"/>
                                          </p:stCondLst>
                                        </p:cTn>
                                        <p:tgtEl>
                                          <p:spTgt spid="32"/>
                                        </p:tgtEl>
                                        <p:attrNameLst>
                                          <p:attrName>style.visibility</p:attrName>
                                        </p:attrNameLst>
                                      </p:cBhvr>
                                      <p:to>
                                        <p:strVal val="visible"/>
                                      </p:to>
                                    </p:set>
                                    <p:anim calcmode="lin" valueType="num">
                                      <p:cBhvr>
                                        <p:cTn id="50" dur="1000" fill="hold"/>
                                        <p:tgtEl>
                                          <p:spTgt spid="32"/>
                                        </p:tgtEl>
                                        <p:attrNameLst>
                                          <p:attrName>ppt_w</p:attrName>
                                        </p:attrNameLst>
                                      </p:cBhvr>
                                      <p:tavLst>
                                        <p:tav tm="0">
                                          <p:val>
                                            <p:strVal val="#ppt_w*0.70"/>
                                          </p:val>
                                        </p:tav>
                                        <p:tav tm="100000">
                                          <p:val>
                                            <p:strVal val="#ppt_w"/>
                                          </p:val>
                                        </p:tav>
                                      </p:tavLst>
                                    </p:anim>
                                    <p:anim calcmode="lin" valueType="num">
                                      <p:cBhvr>
                                        <p:cTn id="51" dur="1000" fill="hold"/>
                                        <p:tgtEl>
                                          <p:spTgt spid="32"/>
                                        </p:tgtEl>
                                        <p:attrNameLst>
                                          <p:attrName>ppt_h</p:attrName>
                                        </p:attrNameLst>
                                      </p:cBhvr>
                                      <p:tavLst>
                                        <p:tav tm="0">
                                          <p:val>
                                            <p:strVal val="#ppt_h"/>
                                          </p:val>
                                        </p:tav>
                                        <p:tav tm="100000">
                                          <p:val>
                                            <p:strVal val="#ppt_h"/>
                                          </p:val>
                                        </p:tav>
                                      </p:tavLst>
                                    </p:anim>
                                    <p:animEffect transition="in" filter="fade">
                                      <p:cBhvr>
                                        <p:cTn id="52" dur="1000"/>
                                        <p:tgtEl>
                                          <p:spTgt spid="32"/>
                                        </p:tgtEl>
                                      </p:cBhvr>
                                    </p:animEffect>
                                  </p:childTnLst>
                                </p:cTn>
                              </p:par>
                              <p:par>
                                <p:cTn id="53" presetID="55" presetClass="entr" presetSubtype="0" fill="hold" nodeType="withEffect">
                                  <p:stCondLst>
                                    <p:cond delay="0"/>
                                  </p:stCondLst>
                                  <p:childTnLst>
                                    <p:set>
                                      <p:cBhvr>
                                        <p:cTn id="54" dur="1" fill="hold">
                                          <p:stCondLst>
                                            <p:cond delay="0"/>
                                          </p:stCondLst>
                                        </p:cTn>
                                        <p:tgtEl>
                                          <p:spTgt spid="31"/>
                                        </p:tgtEl>
                                        <p:attrNameLst>
                                          <p:attrName>style.visibility</p:attrName>
                                        </p:attrNameLst>
                                      </p:cBhvr>
                                      <p:to>
                                        <p:strVal val="visible"/>
                                      </p:to>
                                    </p:set>
                                    <p:anim calcmode="lin" valueType="num">
                                      <p:cBhvr>
                                        <p:cTn id="55" dur="1000" fill="hold"/>
                                        <p:tgtEl>
                                          <p:spTgt spid="31"/>
                                        </p:tgtEl>
                                        <p:attrNameLst>
                                          <p:attrName>ppt_w</p:attrName>
                                        </p:attrNameLst>
                                      </p:cBhvr>
                                      <p:tavLst>
                                        <p:tav tm="0">
                                          <p:val>
                                            <p:strVal val="#ppt_w*0.70"/>
                                          </p:val>
                                        </p:tav>
                                        <p:tav tm="100000">
                                          <p:val>
                                            <p:strVal val="#ppt_w"/>
                                          </p:val>
                                        </p:tav>
                                      </p:tavLst>
                                    </p:anim>
                                    <p:anim calcmode="lin" valueType="num">
                                      <p:cBhvr>
                                        <p:cTn id="56" dur="1000" fill="hold"/>
                                        <p:tgtEl>
                                          <p:spTgt spid="31"/>
                                        </p:tgtEl>
                                        <p:attrNameLst>
                                          <p:attrName>ppt_h</p:attrName>
                                        </p:attrNameLst>
                                      </p:cBhvr>
                                      <p:tavLst>
                                        <p:tav tm="0">
                                          <p:val>
                                            <p:strVal val="#ppt_h"/>
                                          </p:val>
                                        </p:tav>
                                        <p:tav tm="100000">
                                          <p:val>
                                            <p:strVal val="#ppt_h"/>
                                          </p:val>
                                        </p:tav>
                                      </p:tavLst>
                                    </p:anim>
                                    <p:animEffect transition="in" filter="fade">
                                      <p:cBhvr>
                                        <p:cTn id="57" dur="1000"/>
                                        <p:tgtEl>
                                          <p:spTgt spid="31"/>
                                        </p:tgtEl>
                                      </p:cBhvr>
                                    </p:animEffect>
                                  </p:childTnLst>
                                </p:cTn>
                              </p:par>
                              <p:par>
                                <p:cTn id="58" presetID="55" presetClass="entr" presetSubtype="0" fill="hold" nodeType="withEffect">
                                  <p:stCondLst>
                                    <p:cond delay="0"/>
                                  </p:stCondLst>
                                  <p:childTnLst>
                                    <p:set>
                                      <p:cBhvr>
                                        <p:cTn id="59" dur="1" fill="hold">
                                          <p:stCondLst>
                                            <p:cond delay="0"/>
                                          </p:stCondLst>
                                        </p:cTn>
                                        <p:tgtEl>
                                          <p:spTgt spid="33"/>
                                        </p:tgtEl>
                                        <p:attrNameLst>
                                          <p:attrName>style.visibility</p:attrName>
                                        </p:attrNameLst>
                                      </p:cBhvr>
                                      <p:to>
                                        <p:strVal val="visible"/>
                                      </p:to>
                                    </p:set>
                                    <p:anim calcmode="lin" valueType="num">
                                      <p:cBhvr>
                                        <p:cTn id="60" dur="1000" fill="hold"/>
                                        <p:tgtEl>
                                          <p:spTgt spid="33"/>
                                        </p:tgtEl>
                                        <p:attrNameLst>
                                          <p:attrName>ppt_w</p:attrName>
                                        </p:attrNameLst>
                                      </p:cBhvr>
                                      <p:tavLst>
                                        <p:tav tm="0">
                                          <p:val>
                                            <p:strVal val="#ppt_w*0.70"/>
                                          </p:val>
                                        </p:tav>
                                        <p:tav tm="100000">
                                          <p:val>
                                            <p:strVal val="#ppt_w"/>
                                          </p:val>
                                        </p:tav>
                                      </p:tavLst>
                                    </p:anim>
                                    <p:anim calcmode="lin" valueType="num">
                                      <p:cBhvr>
                                        <p:cTn id="61" dur="1000" fill="hold"/>
                                        <p:tgtEl>
                                          <p:spTgt spid="33"/>
                                        </p:tgtEl>
                                        <p:attrNameLst>
                                          <p:attrName>ppt_h</p:attrName>
                                        </p:attrNameLst>
                                      </p:cBhvr>
                                      <p:tavLst>
                                        <p:tav tm="0">
                                          <p:val>
                                            <p:strVal val="#ppt_h"/>
                                          </p:val>
                                        </p:tav>
                                        <p:tav tm="100000">
                                          <p:val>
                                            <p:strVal val="#ppt_h"/>
                                          </p:val>
                                        </p:tav>
                                      </p:tavLst>
                                    </p:anim>
                                    <p:animEffect transition="in" filter="fade">
                                      <p:cBhvr>
                                        <p:cTn id="62" dur="1000"/>
                                        <p:tgtEl>
                                          <p:spTgt spid="33"/>
                                        </p:tgtEl>
                                      </p:cBhvr>
                                    </p:animEffect>
                                  </p:childTnLst>
                                </p:cTn>
                              </p:par>
                            </p:childTnLst>
                          </p:cTn>
                        </p:par>
                      </p:childTnLst>
                    </p:cTn>
                  </p:par>
                  <p:par>
                    <p:cTn id="63" fill="hold">
                      <p:stCondLst>
                        <p:cond delay="indefinite"/>
                      </p:stCondLst>
                      <p:childTnLst>
                        <p:par>
                          <p:cTn id="64" fill="hold">
                            <p:stCondLst>
                              <p:cond delay="0"/>
                            </p:stCondLst>
                            <p:childTnLst>
                              <p:par>
                                <p:cTn id="65" presetID="55" presetClass="entr" presetSubtype="0" fill="hold" nodeType="clickEffect">
                                  <p:stCondLst>
                                    <p:cond delay="0"/>
                                  </p:stCondLst>
                                  <p:childTnLst>
                                    <p:set>
                                      <p:cBhvr>
                                        <p:cTn id="66" dur="1" fill="hold">
                                          <p:stCondLst>
                                            <p:cond delay="0"/>
                                          </p:stCondLst>
                                        </p:cTn>
                                        <p:tgtEl>
                                          <p:spTgt spid="29"/>
                                        </p:tgtEl>
                                        <p:attrNameLst>
                                          <p:attrName>style.visibility</p:attrName>
                                        </p:attrNameLst>
                                      </p:cBhvr>
                                      <p:to>
                                        <p:strVal val="visible"/>
                                      </p:to>
                                    </p:set>
                                    <p:anim calcmode="lin" valueType="num">
                                      <p:cBhvr>
                                        <p:cTn id="67" dur="1000" fill="hold"/>
                                        <p:tgtEl>
                                          <p:spTgt spid="29"/>
                                        </p:tgtEl>
                                        <p:attrNameLst>
                                          <p:attrName>ppt_w</p:attrName>
                                        </p:attrNameLst>
                                      </p:cBhvr>
                                      <p:tavLst>
                                        <p:tav tm="0">
                                          <p:val>
                                            <p:strVal val="#ppt_w*0.70"/>
                                          </p:val>
                                        </p:tav>
                                        <p:tav tm="100000">
                                          <p:val>
                                            <p:strVal val="#ppt_w"/>
                                          </p:val>
                                        </p:tav>
                                      </p:tavLst>
                                    </p:anim>
                                    <p:anim calcmode="lin" valueType="num">
                                      <p:cBhvr>
                                        <p:cTn id="68" dur="1000" fill="hold"/>
                                        <p:tgtEl>
                                          <p:spTgt spid="29"/>
                                        </p:tgtEl>
                                        <p:attrNameLst>
                                          <p:attrName>ppt_h</p:attrName>
                                        </p:attrNameLst>
                                      </p:cBhvr>
                                      <p:tavLst>
                                        <p:tav tm="0">
                                          <p:val>
                                            <p:strVal val="#ppt_h"/>
                                          </p:val>
                                        </p:tav>
                                        <p:tav tm="100000">
                                          <p:val>
                                            <p:strVal val="#ppt_h"/>
                                          </p:val>
                                        </p:tav>
                                      </p:tavLst>
                                    </p:anim>
                                    <p:animEffect transition="in" filter="fade">
                                      <p:cBhvr>
                                        <p:cTn id="69" dur="1000"/>
                                        <p:tgtEl>
                                          <p:spTgt spid="29"/>
                                        </p:tgtEl>
                                      </p:cBhvr>
                                    </p:animEffect>
                                  </p:childTnLst>
                                </p:cTn>
                              </p:par>
                              <p:par>
                                <p:cTn id="70" presetID="55" presetClass="entr" presetSubtype="0" fill="hold" grpId="0" nodeType="withEffect">
                                  <p:stCondLst>
                                    <p:cond delay="0"/>
                                  </p:stCondLst>
                                  <p:childTnLst>
                                    <p:set>
                                      <p:cBhvr>
                                        <p:cTn id="71" dur="1" fill="hold">
                                          <p:stCondLst>
                                            <p:cond delay="0"/>
                                          </p:stCondLst>
                                        </p:cTn>
                                        <p:tgtEl>
                                          <p:spTgt spid="30"/>
                                        </p:tgtEl>
                                        <p:attrNameLst>
                                          <p:attrName>style.visibility</p:attrName>
                                        </p:attrNameLst>
                                      </p:cBhvr>
                                      <p:to>
                                        <p:strVal val="visible"/>
                                      </p:to>
                                    </p:set>
                                    <p:anim calcmode="lin" valueType="num">
                                      <p:cBhvr>
                                        <p:cTn id="72" dur="1000" fill="hold"/>
                                        <p:tgtEl>
                                          <p:spTgt spid="30"/>
                                        </p:tgtEl>
                                        <p:attrNameLst>
                                          <p:attrName>ppt_w</p:attrName>
                                        </p:attrNameLst>
                                      </p:cBhvr>
                                      <p:tavLst>
                                        <p:tav tm="0">
                                          <p:val>
                                            <p:strVal val="#ppt_w*0.70"/>
                                          </p:val>
                                        </p:tav>
                                        <p:tav tm="100000">
                                          <p:val>
                                            <p:strVal val="#ppt_w"/>
                                          </p:val>
                                        </p:tav>
                                      </p:tavLst>
                                    </p:anim>
                                    <p:anim calcmode="lin" valueType="num">
                                      <p:cBhvr>
                                        <p:cTn id="73" dur="1000" fill="hold"/>
                                        <p:tgtEl>
                                          <p:spTgt spid="30"/>
                                        </p:tgtEl>
                                        <p:attrNameLst>
                                          <p:attrName>ppt_h</p:attrName>
                                        </p:attrNameLst>
                                      </p:cBhvr>
                                      <p:tavLst>
                                        <p:tav tm="0">
                                          <p:val>
                                            <p:strVal val="#ppt_h"/>
                                          </p:val>
                                        </p:tav>
                                        <p:tav tm="100000">
                                          <p:val>
                                            <p:strVal val="#ppt_h"/>
                                          </p:val>
                                        </p:tav>
                                      </p:tavLst>
                                    </p:anim>
                                    <p:animEffect transition="in" filter="fade">
                                      <p:cBhvr>
                                        <p:cTn id="74" dur="1000"/>
                                        <p:tgtEl>
                                          <p:spTgt spid="30"/>
                                        </p:tgtEl>
                                      </p:cBhvr>
                                    </p:animEffect>
                                  </p:childTnLst>
                                </p:cTn>
                              </p:par>
                            </p:childTnLst>
                          </p:cTn>
                        </p:par>
                        <p:par>
                          <p:cTn id="75" fill="hold">
                            <p:stCondLst>
                              <p:cond delay="1000"/>
                            </p:stCondLst>
                            <p:childTnLst>
                              <p:par>
                                <p:cTn id="76" presetID="55" presetClass="entr" presetSubtype="0" fill="hold" nodeType="afterEffect">
                                  <p:stCondLst>
                                    <p:cond delay="0"/>
                                  </p:stCondLst>
                                  <p:childTnLst>
                                    <p:set>
                                      <p:cBhvr>
                                        <p:cTn id="77" dur="1" fill="hold">
                                          <p:stCondLst>
                                            <p:cond delay="0"/>
                                          </p:stCondLst>
                                        </p:cTn>
                                        <p:tgtEl>
                                          <p:spTgt spid="6"/>
                                        </p:tgtEl>
                                        <p:attrNameLst>
                                          <p:attrName>style.visibility</p:attrName>
                                        </p:attrNameLst>
                                      </p:cBhvr>
                                      <p:to>
                                        <p:strVal val="visible"/>
                                      </p:to>
                                    </p:set>
                                    <p:anim calcmode="lin" valueType="num">
                                      <p:cBhvr>
                                        <p:cTn id="78" dur="1000" fill="hold"/>
                                        <p:tgtEl>
                                          <p:spTgt spid="6"/>
                                        </p:tgtEl>
                                        <p:attrNameLst>
                                          <p:attrName>ppt_w</p:attrName>
                                        </p:attrNameLst>
                                      </p:cBhvr>
                                      <p:tavLst>
                                        <p:tav tm="0">
                                          <p:val>
                                            <p:strVal val="#ppt_w*0.70"/>
                                          </p:val>
                                        </p:tav>
                                        <p:tav tm="100000">
                                          <p:val>
                                            <p:strVal val="#ppt_w"/>
                                          </p:val>
                                        </p:tav>
                                      </p:tavLst>
                                    </p:anim>
                                    <p:anim calcmode="lin" valueType="num">
                                      <p:cBhvr>
                                        <p:cTn id="79" dur="1000" fill="hold"/>
                                        <p:tgtEl>
                                          <p:spTgt spid="6"/>
                                        </p:tgtEl>
                                        <p:attrNameLst>
                                          <p:attrName>ppt_h</p:attrName>
                                        </p:attrNameLst>
                                      </p:cBhvr>
                                      <p:tavLst>
                                        <p:tav tm="0">
                                          <p:val>
                                            <p:strVal val="#ppt_h"/>
                                          </p:val>
                                        </p:tav>
                                        <p:tav tm="100000">
                                          <p:val>
                                            <p:strVal val="#ppt_h"/>
                                          </p:val>
                                        </p:tav>
                                      </p:tavLst>
                                    </p:anim>
                                    <p:animEffect transition="in" filter="fade">
                                      <p:cBhvr>
                                        <p:cTn id="80" dur="1000"/>
                                        <p:tgtEl>
                                          <p:spTgt spid="6"/>
                                        </p:tgtEl>
                                      </p:cBhvr>
                                    </p:animEffect>
                                  </p:childTnLst>
                                </p:cTn>
                              </p:par>
                            </p:childTnLst>
                          </p:cTn>
                        </p:par>
                      </p:childTnLst>
                    </p:cTn>
                  </p:par>
                  <p:par>
                    <p:cTn id="81" fill="hold">
                      <p:stCondLst>
                        <p:cond delay="indefinite"/>
                      </p:stCondLst>
                      <p:childTnLst>
                        <p:par>
                          <p:cTn id="82" fill="hold">
                            <p:stCondLst>
                              <p:cond delay="0"/>
                            </p:stCondLst>
                            <p:childTnLst>
                              <p:par>
                                <p:cTn id="83" presetID="55" presetClass="entr" presetSubtype="0" fill="hold" nodeType="clickEffect">
                                  <p:stCondLst>
                                    <p:cond delay="0"/>
                                  </p:stCondLst>
                                  <p:childTnLst>
                                    <p:set>
                                      <p:cBhvr>
                                        <p:cTn id="84" dur="1" fill="hold">
                                          <p:stCondLst>
                                            <p:cond delay="0"/>
                                          </p:stCondLst>
                                        </p:cTn>
                                        <p:tgtEl>
                                          <p:spTgt spid="79"/>
                                        </p:tgtEl>
                                        <p:attrNameLst>
                                          <p:attrName>style.visibility</p:attrName>
                                        </p:attrNameLst>
                                      </p:cBhvr>
                                      <p:to>
                                        <p:strVal val="visible"/>
                                      </p:to>
                                    </p:set>
                                    <p:anim calcmode="lin" valueType="num">
                                      <p:cBhvr>
                                        <p:cTn id="85" dur="1000" fill="hold"/>
                                        <p:tgtEl>
                                          <p:spTgt spid="79"/>
                                        </p:tgtEl>
                                        <p:attrNameLst>
                                          <p:attrName>ppt_w</p:attrName>
                                        </p:attrNameLst>
                                      </p:cBhvr>
                                      <p:tavLst>
                                        <p:tav tm="0">
                                          <p:val>
                                            <p:strVal val="#ppt_w*0.70"/>
                                          </p:val>
                                        </p:tav>
                                        <p:tav tm="100000">
                                          <p:val>
                                            <p:strVal val="#ppt_w"/>
                                          </p:val>
                                        </p:tav>
                                      </p:tavLst>
                                    </p:anim>
                                    <p:anim calcmode="lin" valueType="num">
                                      <p:cBhvr>
                                        <p:cTn id="86" dur="1000" fill="hold"/>
                                        <p:tgtEl>
                                          <p:spTgt spid="79"/>
                                        </p:tgtEl>
                                        <p:attrNameLst>
                                          <p:attrName>ppt_h</p:attrName>
                                        </p:attrNameLst>
                                      </p:cBhvr>
                                      <p:tavLst>
                                        <p:tav tm="0">
                                          <p:val>
                                            <p:strVal val="#ppt_h"/>
                                          </p:val>
                                        </p:tav>
                                        <p:tav tm="100000">
                                          <p:val>
                                            <p:strVal val="#ppt_h"/>
                                          </p:val>
                                        </p:tav>
                                      </p:tavLst>
                                    </p:anim>
                                    <p:animEffect transition="in" filter="fade">
                                      <p:cBhvr>
                                        <p:cTn id="87" dur="1000"/>
                                        <p:tgtEl>
                                          <p:spTgt spid="79"/>
                                        </p:tgtEl>
                                      </p:cBhvr>
                                    </p:animEffect>
                                  </p:childTnLst>
                                </p:cTn>
                              </p:par>
                              <p:par>
                                <p:cTn id="88" presetID="55" presetClass="entr" presetSubtype="0" fill="hold" grpId="0" nodeType="withEffect">
                                  <p:stCondLst>
                                    <p:cond delay="0"/>
                                  </p:stCondLst>
                                  <p:childTnLst>
                                    <p:set>
                                      <p:cBhvr>
                                        <p:cTn id="89" dur="1" fill="hold">
                                          <p:stCondLst>
                                            <p:cond delay="0"/>
                                          </p:stCondLst>
                                        </p:cTn>
                                        <p:tgtEl>
                                          <p:spTgt spid="83"/>
                                        </p:tgtEl>
                                        <p:attrNameLst>
                                          <p:attrName>style.visibility</p:attrName>
                                        </p:attrNameLst>
                                      </p:cBhvr>
                                      <p:to>
                                        <p:strVal val="visible"/>
                                      </p:to>
                                    </p:set>
                                    <p:anim calcmode="lin" valueType="num">
                                      <p:cBhvr>
                                        <p:cTn id="90" dur="1000" fill="hold"/>
                                        <p:tgtEl>
                                          <p:spTgt spid="83"/>
                                        </p:tgtEl>
                                        <p:attrNameLst>
                                          <p:attrName>ppt_w</p:attrName>
                                        </p:attrNameLst>
                                      </p:cBhvr>
                                      <p:tavLst>
                                        <p:tav tm="0">
                                          <p:val>
                                            <p:strVal val="#ppt_w*0.70"/>
                                          </p:val>
                                        </p:tav>
                                        <p:tav tm="100000">
                                          <p:val>
                                            <p:strVal val="#ppt_w"/>
                                          </p:val>
                                        </p:tav>
                                      </p:tavLst>
                                    </p:anim>
                                    <p:anim calcmode="lin" valueType="num">
                                      <p:cBhvr>
                                        <p:cTn id="91" dur="1000" fill="hold"/>
                                        <p:tgtEl>
                                          <p:spTgt spid="83"/>
                                        </p:tgtEl>
                                        <p:attrNameLst>
                                          <p:attrName>ppt_h</p:attrName>
                                        </p:attrNameLst>
                                      </p:cBhvr>
                                      <p:tavLst>
                                        <p:tav tm="0">
                                          <p:val>
                                            <p:strVal val="#ppt_h"/>
                                          </p:val>
                                        </p:tav>
                                        <p:tav tm="100000">
                                          <p:val>
                                            <p:strVal val="#ppt_h"/>
                                          </p:val>
                                        </p:tav>
                                      </p:tavLst>
                                    </p:anim>
                                    <p:animEffect transition="in" filter="fade">
                                      <p:cBhvr>
                                        <p:cTn id="92" dur="10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3" grpId="0"/>
      <p:bldP spid="84" grpId="0"/>
      <p:bldP spid="82" grpId="0"/>
      <p:bldP spid="3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22"/>
          <p:cNvSpPr>
            <a:spLocks noGrp="1"/>
          </p:cNvSpPr>
          <p:nvPr>
            <p:ph type="title"/>
          </p:nvPr>
        </p:nvSpPr>
        <p:spPr/>
        <p:txBody>
          <a:bodyPr/>
          <a:lstStyle/>
          <a:p>
            <a:r>
              <a:rPr lang="fr-FR" dirty="0" smtClean="0"/>
              <a:t>PHARMACEUTICAL REPRESENTATIVES </a:t>
            </a:r>
            <a:br>
              <a:rPr lang="fr-FR" dirty="0" smtClean="0"/>
            </a:br>
            <a:r>
              <a:rPr lang="fr-FR" dirty="0" smtClean="0"/>
              <a:t>(ORDER ENTRY)</a:t>
            </a:r>
            <a:endParaRPr lang="en-US" dirty="0"/>
          </a:p>
        </p:txBody>
      </p:sp>
      <p:pic>
        <p:nvPicPr>
          <p:cNvPr id="27" name="Picture 14" descr="MI_PC_Logo_Horizontal.JPG"/>
          <p:cNvPicPr>
            <a:picLocks noChangeAspect="1"/>
          </p:cNvPicPr>
          <p:nvPr/>
        </p:nvPicPr>
        <p:blipFill>
          <a:blip r:embed="rId3"/>
          <a:srcRect/>
          <a:stretch>
            <a:fillRect/>
          </a:stretch>
        </p:blipFill>
        <p:spPr bwMode="auto">
          <a:xfrm>
            <a:off x="1828800" y="1634593"/>
            <a:ext cx="533653" cy="343063"/>
          </a:xfrm>
          <a:prstGeom prst="rect">
            <a:avLst/>
          </a:prstGeom>
          <a:noFill/>
          <a:ln w="9525">
            <a:noFill/>
            <a:miter lim="800000"/>
            <a:headEnd/>
            <a:tailEnd/>
          </a:ln>
        </p:spPr>
      </p:pic>
      <p:grpSp>
        <p:nvGrpSpPr>
          <p:cNvPr id="2" name="Group 49"/>
          <p:cNvGrpSpPr>
            <a:grpSpLocks/>
          </p:cNvGrpSpPr>
          <p:nvPr/>
        </p:nvGrpSpPr>
        <p:grpSpPr bwMode="auto">
          <a:xfrm>
            <a:off x="381000" y="3429000"/>
            <a:ext cx="3371928" cy="1600200"/>
            <a:chOff x="2099" y="2759"/>
            <a:chExt cx="1559" cy="718"/>
          </a:xfrm>
          <a:solidFill>
            <a:schemeClr val="tx1">
              <a:lumMod val="20000"/>
              <a:lumOff val="80000"/>
            </a:schemeClr>
          </a:solidFill>
        </p:grpSpPr>
        <p:sp>
          <p:nvSpPr>
            <p:cNvPr id="13" name="Rectangle à coins arrondis 133"/>
            <p:cNvSpPr/>
            <p:nvPr/>
          </p:nvSpPr>
          <p:spPr bwMode="auto">
            <a:xfrm>
              <a:off x="2099" y="2759"/>
              <a:ext cx="1559" cy="718"/>
            </a:xfrm>
            <a:prstGeom prst="roundRect">
              <a:avLst>
                <a:gd name="adj" fmla="val 6223"/>
              </a:avLst>
            </a:prstGeom>
            <a:grpFill/>
            <a:ln w="9525" algn="ctr">
              <a:solidFill>
                <a:schemeClr val="tx1"/>
              </a:solidFill>
              <a:miter lim="800000"/>
              <a:headEnd/>
              <a:tailEnd/>
            </a:ln>
            <a:effectLst>
              <a:outerShdw blurRad="50800" dist="38100" dir="2700000" algn="tl" rotWithShape="0">
                <a:prstClr val="black">
                  <a:alpha val="40000"/>
                </a:prstClr>
              </a:outerShdw>
            </a:effectLst>
          </p:spPr>
          <p:txBody>
            <a:bodyPr wrap="none" lIns="54000" tIns="36000" rIns="18000" bIns="108000"/>
            <a:lstStyle/>
            <a:p>
              <a:pPr>
                <a:defRPr/>
              </a:pPr>
              <a:endParaRPr lang="fr-FR" sz="1000" b="1">
                <a:solidFill>
                  <a:srgbClr val="000000"/>
                </a:solidFill>
                <a:latin typeface="Arial" pitchFamily="34" charset="0"/>
                <a:ea typeface="MS PGothic" pitchFamily="34" charset="-128"/>
              </a:endParaRPr>
            </a:p>
          </p:txBody>
        </p:sp>
        <p:sp>
          <p:nvSpPr>
            <p:cNvPr id="14" name="Text Box 37"/>
            <p:cNvSpPr txBox="1">
              <a:spLocks noChangeArrowheads="1"/>
            </p:cNvSpPr>
            <p:nvPr/>
          </p:nvSpPr>
          <p:spPr bwMode="auto">
            <a:xfrm>
              <a:off x="2099" y="2776"/>
              <a:ext cx="1559" cy="458"/>
            </a:xfrm>
            <a:prstGeom prst="rect">
              <a:avLst/>
            </a:prstGeom>
            <a:noFill/>
            <a:ln w="12700" algn="ctr">
              <a:noFill/>
              <a:miter lim="800000"/>
              <a:headEnd/>
              <a:tailEnd/>
            </a:ln>
          </p:spPr>
          <p:txBody>
            <a:bodyPr>
              <a:spAutoFit/>
            </a:bodyPr>
            <a:lstStyle/>
            <a:p>
              <a:pPr algn="ctr">
                <a:spcBef>
                  <a:spcPct val="50000"/>
                </a:spcBef>
                <a:defRPr/>
              </a:pPr>
              <a:endParaRPr lang="en-US" sz="1400" b="1" dirty="0" smtClean="0">
                <a:solidFill>
                  <a:schemeClr val="tx2"/>
                </a:solidFill>
                <a:latin typeface="Arial" pitchFamily="34" charset="0"/>
                <a:ea typeface="MS PGothic" pitchFamily="34" charset="-128"/>
              </a:endParaRPr>
            </a:p>
            <a:p>
              <a:pPr algn="ctr">
                <a:spcBef>
                  <a:spcPct val="50000"/>
                </a:spcBef>
                <a:defRPr/>
              </a:pPr>
              <a:r>
                <a:rPr lang="en-US" sz="1400" b="1" dirty="0" smtClean="0">
                  <a:solidFill>
                    <a:schemeClr val="tx2"/>
                  </a:solidFill>
                  <a:latin typeface="Arial" pitchFamily="34" charset="0"/>
                  <a:ea typeface="MS PGothic" pitchFamily="34" charset="-128"/>
                </a:rPr>
                <a:t>For Pharmaceutical Representatives</a:t>
              </a:r>
              <a:endParaRPr lang="en-US" sz="1400" b="1" dirty="0">
                <a:solidFill>
                  <a:schemeClr val="tx2"/>
                </a:solidFill>
                <a:latin typeface="Arial" pitchFamily="34" charset="0"/>
                <a:ea typeface="MS PGothic" pitchFamily="34" charset="-128"/>
              </a:endParaRPr>
            </a:p>
            <a:p>
              <a:pPr algn="ctr">
                <a:spcBef>
                  <a:spcPct val="50000"/>
                </a:spcBef>
                <a:defRPr/>
              </a:pPr>
              <a:r>
                <a:rPr lang="en-US" sz="1400" b="1" dirty="0" smtClean="0">
                  <a:solidFill>
                    <a:schemeClr val="tx2"/>
                  </a:solidFill>
                  <a:latin typeface="Arial" pitchFamily="34" charset="0"/>
                  <a:ea typeface="MS PGothic" pitchFamily="34" charset="-128"/>
                </a:rPr>
                <a:t>(They visit pharmacies and wholesalers to sell products)</a:t>
              </a:r>
              <a:endParaRPr lang="en-US" sz="1400" b="1" i="1" dirty="0">
                <a:solidFill>
                  <a:schemeClr val="tx2"/>
                </a:solidFill>
                <a:latin typeface="Arial" pitchFamily="34" charset="0"/>
                <a:ea typeface="MS PGothic" pitchFamily="34" charset="-128"/>
              </a:endParaRPr>
            </a:p>
          </p:txBody>
        </p:sp>
      </p:grpSp>
      <p:grpSp>
        <p:nvGrpSpPr>
          <p:cNvPr id="3" name="Group 9"/>
          <p:cNvGrpSpPr>
            <a:grpSpLocks/>
          </p:cNvGrpSpPr>
          <p:nvPr/>
        </p:nvGrpSpPr>
        <p:grpSpPr bwMode="auto">
          <a:xfrm>
            <a:off x="1360468" y="2677762"/>
            <a:ext cx="1077932" cy="979838"/>
            <a:chOff x="255688" y="4286256"/>
            <a:chExt cx="1077784" cy="979725"/>
          </a:xfrm>
        </p:grpSpPr>
        <p:pic>
          <p:nvPicPr>
            <p:cNvPr id="18" name="Picture 21" descr="D:\Graphics Library\2009\Business people\New\06.png"/>
            <p:cNvPicPr>
              <a:picLocks noChangeAspect="1" noChangeArrowheads="1"/>
            </p:cNvPicPr>
            <p:nvPr/>
          </p:nvPicPr>
          <p:blipFill>
            <a:blip r:embed="rId4"/>
            <a:srcRect b="68851"/>
            <a:stretch>
              <a:fillRect/>
            </a:stretch>
          </p:blipFill>
          <p:spPr bwMode="auto">
            <a:xfrm>
              <a:off x="571472" y="4286256"/>
              <a:ext cx="762000" cy="785813"/>
            </a:xfrm>
            <a:prstGeom prst="rect">
              <a:avLst/>
            </a:prstGeom>
            <a:noFill/>
            <a:ln w="9525">
              <a:noFill/>
              <a:miter lim="800000"/>
              <a:headEnd/>
              <a:tailEnd/>
            </a:ln>
          </p:spPr>
        </p:pic>
        <p:pic>
          <p:nvPicPr>
            <p:cNvPr id="20" name="Picture 36" descr="D:\IMG\Pictos\Laptop\laptop.png"/>
            <p:cNvPicPr>
              <a:picLocks noChangeAspect="1" noChangeArrowheads="1"/>
            </p:cNvPicPr>
            <p:nvPr/>
          </p:nvPicPr>
          <p:blipFill>
            <a:blip r:embed="rId5"/>
            <a:srcRect/>
            <a:stretch>
              <a:fillRect/>
            </a:stretch>
          </p:blipFill>
          <p:spPr bwMode="auto">
            <a:xfrm>
              <a:off x="255688" y="4710197"/>
              <a:ext cx="751523" cy="555784"/>
            </a:xfrm>
            <a:prstGeom prst="rect">
              <a:avLst/>
            </a:prstGeom>
            <a:noFill/>
            <a:ln w="9525">
              <a:noFill/>
              <a:miter lim="800000"/>
              <a:headEnd/>
              <a:tailEnd/>
            </a:ln>
          </p:spPr>
        </p:pic>
      </p:grpSp>
      <p:graphicFrame>
        <p:nvGraphicFramePr>
          <p:cNvPr id="12" name="Tableau 3"/>
          <p:cNvGraphicFramePr>
            <a:graphicFrameLocks noGrp="1"/>
          </p:cNvGraphicFramePr>
          <p:nvPr/>
        </p:nvGraphicFramePr>
        <p:xfrm>
          <a:off x="4038600" y="990599"/>
          <a:ext cx="4495800" cy="5531418"/>
        </p:xfrm>
        <a:graphic>
          <a:graphicData uri="http://schemas.openxmlformats.org/drawingml/2006/table">
            <a:tbl>
              <a:tblPr/>
              <a:tblGrid>
                <a:gridCol w="2317684"/>
                <a:gridCol w="830424"/>
                <a:gridCol w="655964"/>
                <a:gridCol w="691728"/>
              </a:tblGrid>
              <a:tr h="383833">
                <a:tc>
                  <a:txBody>
                    <a:bodyPr/>
                    <a:lstStyle/>
                    <a:p>
                      <a:pPr algn="ctr">
                        <a:spcAft>
                          <a:spcPts val="0"/>
                        </a:spcAft>
                      </a:pPr>
                      <a:r>
                        <a:rPr lang="en-US" sz="1100" b="1" dirty="0">
                          <a:solidFill>
                            <a:srgbClr val="FFFFFF"/>
                          </a:solidFill>
                          <a:latin typeface="Calibri"/>
                          <a:ea typeface="Calibri"/>
                          <a:cs typeface="Arial"/>
                        </a:rPr>
                        <a:t>Feature</a:t>
                      </a:r>
                      <a:endParaRPr lang="en-US" sz="1100" dirty="0">
                        <a:latin typeface="Calibri"/>
                        <a:ea typeface="Calibri"/>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CBCE3"/>
                    </a:solidFill>
                  </a:tcPr>
                </a:tc>
                <a:tc>
                  <a:txBody>
                    <a:bodyPr/>
                    <a:lstStyle/>
                    <a:p>
                      <a:pPr algn="ctr">
                        <a:spcAft>
                          <a:spcPts val="0"/>
                        </a:spcAft>
                      </a:pPr>
                      <a:r>
                        <a:rPr lang="en-US" sz="1100" b="1">
                          <a:solidFill>
                            <a:srgbClr val="FFFFFF"/>
                          </a:solidFill>
                          <a:latin typeface="Calibri"/>
                          <a:ea typeface="Calibri"/>
                          <a:cs typeface="Arial"/>
                        </a:rPr>
                        <a:t>MI PC</a:t>
                      </a: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CBCE3"/>
                    </a:solidFill>
                  </a:tcPr>
                </a:tc>
                <a:tc>
                  <a:txBody>
                    <a:bodyPr/>
                    <a:lstStyle/>
                    <a:p>
                      <a:pPr algn="ctr">
                        <a:spcAft>
                          <a:spcPts val="0"/>
                        </a:spcAft>
                      </a:pPr>
                      <a:r>
                        <a:rPr lang="en-US" sz="1100" b="1">
                          <a:solidFill>
                            <a:srgbClr val="FFFFFF"/>
                          </a:solidFill>
                          <a:latin typeface="Calibri"/>
                          <a:ea typeface="Calibri"/>
                          <a:cs typeface="Arial"/>
                        </a:rPr>
                        <a:t>MI Touch</a:t>
                      </a:r>
                      <a:endParaRPr lang="en-US" sz="1100">
                        <a:latin typeface="Calibri"/>
                        <a:ea typeface="Calibri"/>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CBCE3"/>
                    </a:solidFill>
                  </a:tcPr>
                </a:tc>
                <a:tc>
                  <a:txBody>
                    <a:bodyPr/>
                    <a:lstStyle/>
                    <a:p>
                      <a:pPr algn="ctr">
                        <a:spcAft>
                          <a:spcPts val="0"/>
                        </a:spcAft>
                      </a:pPr>
                      <a:r>
                        <a:rPr lang="en-US" sz="1100" b="1">
                          <a:solidFill>
                            <a:srgbClr val="FFFFFF"/>
                          </a:solidFill>
                          <a:latin typeface="Calibri"/>
                          <a:ea typeface="Calibri"/>
                          <a:cs typeface="Arial"/>
                        </a:rPr>
                        <a:t>MI Pocket</a:t>
                      </a:r>
                      <a:endParaRPr lang="en-US" sz="1100">
                        <a:latin typeface="Calibri"/>
                        <a:ea typeface="Calibri"/>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CBCE3"/>
                    </a:solidFill>
                  </a:tcPr>
                </a:tc>
              </a:tr>
              <a:tr h="305826">
                <a:tc>
                  <a:txBody>
                    <a:bodyPr/>
                    <a:lstStyle/>
                    <a:p>
                      <a:pPr>
                        <a:spcAft>
                          <a:spcPts val="0"/>
                        </a:spcAft>
                      </a:pPr>
                      <a:r>
                        <a:rPr lang="en-US" sz="1100" b="1" dirty="0">
                          <a:latin typeface="Calibri"/>
                          <a:ea typeface="Calibri"/>
                          <a:cs typeface="Arial"/>
                        </a:rPr>
                        <a:t>MODULES</a:t>
                      </a:r>
                      <a:endParaRPr lang="en-US" sz="1100" dirty="0">
                        <a:latin typeface="Calibri"/>
                        <a:ea typeface="Calibri"/>
                        <a:cs typeface="Times New Roman"/>
                      </a:endParaRPr>
                    </a:p>
                  </a:txBody>
                  <a:tcPr marL="35556" marR="35556" marT="24952" marB="2495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20">
                      <a:fgClr>
                        <a:srgbClr val="FFFFFF"/>
                      </a:fgClr>
                      <a:bgClr>
                        <a:srgbClr val="D9D9D9"/>
                      </a:bgClr>
                    </a:pattFill>
                  </a:tcPr>
                </a:tc>
                <a:tc>
                  <a:txBody>
                    <a:bodyPr/>
                    <a:lstStyle/>
                    <a:p>
                      <a:pPr algn="ctr">
                        <a:spcAft>
                          <a:spcPts val="0"/>
                        </a:spcAft>
                      </a:pPr>
                      <a:endParaRPr lang="en-US" sz="1100">
                        <a:latin typeface="Calibri"/>
                        <a:ea typeface="Calibri"/>
                        <a:cs typeface="Times New Roman"/>
                      </a:endParaRPr>
                    </a:p>
                  </a:txBody>
                  <a:tcPr marL="35556" marR="35556" marT="24952" marB="2495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20">
                      <a:fgClr>
                        <a:srgbClr val="FFFFFF"/>
                      </a:fgClr>
                      <a:bgClr>
                        <a:srgbClr val="D9D9D9"/>
                      </a:bgClr>
                    </a:pattFill>
                  </a:tcPr>
                </a:tc>
                <a:tc>
                  <a:txBody>
                    <a:bodyPr/>
                    <a:lstStyle/>
                    <a:p>
                      <a:pPr algn="ctr">
                        <a:spcAft>
                          <a:spcPts val="0"/>
                        </a:spcAft>
                      </a:pPr>
                      <a:endParaRPr lang="en-US" sz="1100">
                        <a:latin typeface="Calibri"/>
                        <a:ea typeface="Calibri"/>
                        <a:cs typeface="Times New Roman"/>
                      </a:endParaRPr>
                    </a:p>
                  </a:txBody>
                  <a:tcPr marL="35556" marR="35556" marT="24952" marB="2495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20">
                      <a:fgClr>
                        <a:srgbClr val="FFFFFF"/>
                      </a:fgClr>
                      <a:bgClr>
                        <a:srgbClr val="D9D9D9"/>
                      </a:bgClr>
                    </a:pattFill>
                  </a:tcPr>
                </a:tc>
                <a:tc>
                  <a:txBody>
                    <a:bodyPr/>
                    <a:lstStyle/>
                    <a:p>
                      <a:pPr algn="ctr">
                        <a:spcAft>
                          <a:spcPts val="0"/>
                        </a:spcAft>
                      </a:pPr>
                      <a:endParaRPr lang="en-US" sz="1100">
                        <a:latin typeface="Calibri"/>
                        <a:ea typeface="Calibri"/>
                        <a:cs typeface="Times New Roman"/>
                      </a:endParaRPr>
                    </a:p>
                  </a:txBody>
                  <a:tcPr marL="35556" marR="35556" marT="24952" marB="2495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20">
                      <a:fgClr>
                        <a:srgbClr val="FFFFFF"/>
                      </a:fgClr>
                      <a:bgClr>
                        <a:srgbClr val="D9D9D9"/>
                      </a:bgClr>
                    </a:pattFill>
                  </a:tcPr>
                </a:tc>
              </a:tr>
              <a:tr h="360441">
                <a:tc>
                  <a:txBody>
                    <a:bodyPr/>
                    <a:lstStyle/>
                    <a:p>
                      <a:pPr>
                        <a:spcAft>
                          <a:spcPts val="0"/>
                        </a:spcAft>
                      </a:pPr>
                      <a:r>
                        <a:rPr lang="en-US" sz="1100" b="1" dirty="0">
                          <a:latin typeface="Calibri"/>
                          <a:ea typeface="Calibri"/>
                          <a:cs typeface="Arial"/>
                        </a:rPr>
                        <a:t>Customer </a:t>
                      </a:r>
                      <a:r>
                        <a:rPr lang="en-US" sz="1100" b="1" dirty="0" smtClean="0">
                          <a:latin typeface="Calibri"/>
                          <a:ea typeface="Calibri"/>
                          <a:cs typeface="Arial"/>
                        </a:rPr>
                        <a:t>Profiling </a:t>
                      </a:r>
                      <a:r>
                        <a:rPr lang="en-US" sz="1100" b="1" dirty="0">
                          <a:latin typeface="Calibri"/>
                          <a:ea typeface="Calibri"/>
                          <a:cs typeface="Arial"/>
                        </a:rPr>
                        <a:t>&amp; </a:t>
                      </a:r>
                      <a:r>
                        <a:rPr lang="en-US" sz="1100" b="1" dirty="0" smtClean="0">
                          <a:latin typeface="Calibri"/>
                          <a:ea typeface="Calibri"/>
                          <a:cs typeface="Arial"/>
                        </a:rPr>
                        <a:t>Management</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r>
              <a:tr h="350033">
                <a:tc>
                  <a:txBody>
                    <a:bodyPr/>
                    <a:lstStyle/>
                    <a:p>
                      <a:pPr>
                        <a:spcAft>
                          <a:spcPts val="0"/>
                        </a:spcAft>
                      </a:pPr>
                      <a:r>
                        <a:rPr lang="en-US" sz="1100" b="1" dirty="0">
                          <a:latin typeface="Calibri"/>
                          <a:ea typeface="Calibri"/>
                          <a:cs typeface="Arial"/>
                        </a:rPr>
                        <a:t>Call S</a:t>
                      </a:r>
                      <a:r>
                        <a:rPr lang="en-US" sz="1100" b="1" dirty="0" smtClean="0">
                          <a:latin typeface="Calibri"/>
                          <a:ea typeface="Calibri"/>
                          <a:cs typeface="Arial"/>
                        </a:rPr>
                        <a:t>cheduling &amp; </a:t>
                      </a:r>
                      <a:r>
                        <a:rPr lang="en-US" sz="1100" b="1" dirty="0">
                          <a:latin typeface="Calibri"/>
                          <a:ea typeface="Calibri"/>
                          <a:cs typeface="Arial"/>
                        </a:rPr>
                        <a:t>R</a:t>
                      </a:r>
                      <a:r>
                        <a:rPr lang="en-US" sz="1100" b="1" dirty="0" smtClean="0">
                          <a:latin typeface="Calibri"/>
                          <a:ea typeface="Calibri"/>
                          <a:cs typeface="Arial"/>
                        </a:rPr>
                        <a:t>eporting</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r>
              <a:tr h="292841">
                <a:tc>
                  <a:txBody>
                    <a:bodyPr/>
                    <a:lstStyle/>
                    <a:p>
                      <a:pPr>
                        <a:spcAft>
                          <a:spcPts val="0"/>
                        </a:spcAft>
                      </a:pPr>
                      <a:r>
                        <a:rPr lang="en-US" sz="1100" b="1" dirty="0">
                          <a:latin typeface="Calibri"/>
                          <a:ea typeface="Calibri"/>
                          <a:cs typeface="Arial"/>
                        </a:rPr>
                        <a:t>Promotional Planning </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a:latin typeface="Symbol"/>
                          <a:ea typeface="Calibri"/>
                          <a:cs typeface="Arial"/>
                        </a:rPr>
                        <a:t>Ö</a:t>
                      </a: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r>
              <a:tr h="290266">
                <a:tc>
                  <a:txBody>
                    <a:bodyPr/>
                    <a:lstStyle/>
                    <a:p>
                      <a:pPr>
                        <a:spcAft>
                          <a:spcPts val="0"/>
                        </a:spcAft>
                      </a:pPr>
                      <a:r>
                        <a:rPr lang="en-US" sz="1100" b="1" dirty="0" smtClean="0">
                          <a:latin typeface="Calibri"/>
                          <a:ea typeface="Calibri"/>
                          <a:cs typeface="Arial"/>
                        </a:rPr>
                        <a:t>Advanced Detailing (CLM) </a:t>
                      </a:r>
                    </a:p>
                    <a:p>
                      <a:pPr>
                        <a:spcAft>
                          <a:spcPts val="0"/>
                        </a:spcAft>
                      </a:pPr>
                      <a:r>
                        <a:rPr lang="en-US" sz="1100" b="1" dirty="0" smtClean="0">
                          <a:latin typeface="Calibri"/>
                          <a:ea typeface="Calibri"/>
                          <a:cs typeface="Arial"/>
                        </a:rPr>
                        <a:t>(Available on MI</a:t>
                      </a:r>
                      <a:r>
                        <a:rPr lang="en-US" sz="1100" b="1" baseline="0" dirty="0" smtClean="0">
                          <a:latin typeface="Calibri"/>
                          <a:ea typeface="Calibri"/>
                          <a:cs typeface="Arial"/>
                        </a:rPr>
                        <a:t> 9)</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dirty="0" smtClean="0">
                          <a:latin typeface="Symbol"/>
                          <a:ea typeface="Calibri"/>
                          <a:cs typeface="Arial"/>
                        </a:rPr>
                        <a:t>Ö</a:t>
                      </a:r>
                      <a:endParaRPr lang="en-US" sz="1100" dirty="0" smtClean="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r>
              <a:tr h="291976">
                <a:tc>
                  <a:txBody>
                    <a:bodyPr/>
                    <a:lstStyle/>
                    <a:p>
                      <a:pPr>
                        <a:spcAft>
                          <a:spcPts val="0"/>
                        </a:spcAft>
                      </a:pPr>
                      <a:r>
                        <a:rPr lang="en-US" sz="1100" b="1" dirty="0" smtClean="0">
                          <a:latin typeface="Calibri"/>
                          <a:ea typeface="Calibri"/>
                          <a:cs typeface="Arial"/>
                        </a:rPr>
                        <a:t>Budget, Congress &amp; Meetings</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dirty="0" smtClean="0">
                          <a:latin typeface="Symbol"/>
                          <a:ea typeface="Calibri"/>
                          <a:cs typeface="Arial"/>
                        </a:rPr>
                        <a:t>Ö</a:t>
                      </a:r>
                      <a:endParaRPr lang="en-US" sz="1100" dirty="0" smtClean="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r>
              <a:tr h="287627">
                <a:tc>
                  <a:txBody>
                    <a:bodyPr/>
                    <a:lstStyle/>
                    <a:p>
                      <a:pPr>
                        <a:spcBef>
                          <a:spcPts val="600"/>
                        </a:spcBef>
                        <a:spcAft>
                          <a:spcPts val="0"/>
                        </a:spcAft>
                      </a:pPr>
                      <a:r>
                        <a:rPr lang="en-US" sz="1100" b="1" dirty="0">
                          <a:latin typeface="Calibri"/>
                          <a:ea typeface="Calibri"/>
                          <a:cs typeface="Arial"/>
                        </a:rPr>
                        <a:t>Coaching</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r>
              <a:tr h="324931">
                <a:tc>
                  <a:txBody>
                    <a:bodyPr/>
                    <a:lstStyle/>
                    <a:p>
                      <a:pPr>
                        <a:spcAft>
                          <a:spcPts val="0"/>
                        </a:spcAft>
                      </a:pPr>
                      <a:r>
                        <a:rPr lang="en-US" sz="1100" b="1" kern="1200" noProof="0" dirty="0" smtClean="0">
                          <a:solidFill>
                            <a:schemeClr val="tx1"/>
                          </a:solidFill>
                          <a:latin typeface="Calibri"/>
                          <a:ea typeface="Calibri"/>
                          <a:cs typeface="Arial"/>
                        </a:rPr>
                        <a:t>Expenses</a:t>
                      </a:r>
                      <a:endParaRPr lang="en-US" sz="1100" b="1" kern="1200" noProof="0" dirty="0">
                        <a:solidFill>
                          <a:schemeClr val="tx1"/>
                        </a:solidFill>
                        <a:latin typeface="Calibri"/>
                        <a:ea typeface="Calibri"/>
                        <a:cs typeface="Arial"/>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noProof="0" dirty="0" smtClean="0">
                          <a:latin typeface="Symbol"/>
                          <a:ea typeface="Calibri"/>
                          <a:cs typeface="Arial"/>
                        </a:rPr>
                        <a:t>Ö</a:t>
                      </a:r>
                      <a:endParaRPr lang="en-US" sz="1100" noProof="0" dirty="0" smtClean="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noProof="0" dirty="0" smtClean="0">
                          <a:latin typeface="Symbol"/>
                          <a:ea typeface="Calibri"/>
                          <a:cs typeface="Arial"/>
                        </a:rPr>
                        <a:t>Ö</a:t>
                      </a:r>
                      <a:endParaRPr lang="en-US" sz="1100" noProof="0" dirty="0" smtClean="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noProof="0" dirty="0" smtClean="0">
                          <a:latin typeface="Symbol"/>
                          <a:ea typeface="Calibri"/>
                          <a:cs typeface="Arial"/>
                        </a:rPr>
                        <a:t>Ö</a:t>
                      </a:r>
                      <a:endParaRPr lang="en-US" sz="1100" noProof="0" dirty="0" smtClean="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r>
              <a:tr h="262525">
                <a:tc>
                  <a:txBody>
                    <a:bodyPr/>
                    <a:lstStyle/>
                    <a:p>
                      <a:pPr>
                        <a:spcAft>
                          <a:spcPts val="0"/>
                        </a:spcAft>
                      </a:pPr>
                      <a:r>
                        <a:rPr lang="en-US" sz="1100" b="1" dirty="0">
                          <a:latin typeface="Calibri"/>
                          <a:ea typeface="Calibri"/>
                          <a:cs typeface="Arial"/>
                        </a:rPr>
                        <a:t>Material Management</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a:latin typeface="Symbol"/>
                          <a:ea typeface="Calibri"/>
                          <a:cs typeface="Arial"/>
                        </a:rPr>
                        <a:t>Ö</a:t>
                      </a: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r>
              <a:tr h="262525">
                <a:tc>
                  <a:txBody>
                    <a:bodyPr/>
                    <a:lstStyle/>
                    <a:p>
                      <a:pPr>
                        <a:spcAft>
                          <a:spcPts val="0"/>
                        </a:spcAft>
                      </a:pPr>
                      <a:r>
                        <a:rPr lang="en-US" sz="1100" b="1" dirty="0">
                          <a:latin typeface="Calibri"/>
                          <a:ea typeface="Calibri"/>
                          <a:cs typeface="Arial"/>
                        </a:rPr>
                        <a:t>Formularies</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62525">
                <a:tc>
                  <a:txBody>
                    <a:bodyPr/>
                    <a:lstStyle/>
                    <a:p>
                      <a:pPr>
                        <a:spcAft>
                          <a:spcPts val="0"/>
                        </a:spcAft>
                      </a:pPr>
                      <a:r>
                        <a:rPr lang="en-US" sz="1100" b="1" dirty="0">
                          <a:latin typeface="Calibri"/>
                          <a:ea typeface="Calibri"/>
                          <a:cs typeface="Arial"/>
                        </a:rPr>
                        <a:t>Surveys</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a:latin typeface="Symbol"/>
                          <a:ea typeface="Calibri"/>
                          <a:cs typeface="Arial"/>
                        </a:rPr>
                        <a:t>Ö</a:t>
                      </a: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r>
              <a:tr h="262525">
                <a:tc>
                  <a:txBody>
                    <a:bodyPr/>
                    <a:lstStyle/>
                    <a:p>
                      <a:pPr>
                        <a:spcAft>
                          <a:spcPts val="0"/>
                        </a:spcAft>
                      </a:pPr>
                      <a:r>
                        <a:rPr lang="en-US" sz="1100" b="1" dirty="0">
                          <a:latin typeface="Calibri"/>
                          <a:ea typeface="Calibri"/>
                          <a:cs typeface="Arial"/>
                        </a:rPr>
                        <a:t>Tender </a:t>
                      </a:r>
                      <a:r>
                        <a:rPr lang="en-US" sz="1100" b="1" dirty="0" smtClean="0">
                          <a:latin typeface="Calibri"/>
                          <a:ea typeface="Calibri"/>
                          <a:cs typeface="Arial"/>
                        </a:rPr>
                        <a:t>/ Opportunity &amp; Contracts</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62525">
                <a:tc>
                  <a:txBody>
                    <a:bodyPr/>
                    <a:lstStyle/>
                    <a:p>
                      <a:pPr>
                        <a:spcAft>
                          <a:spcPts val="0"/>
                        </a:spcAft>
                      </a:pPr>
                      <a:r>
                        <a:rPr lang="en-US" sz="1100" b="1" dirty="0">
                          <a:latin typeface="Calibri"/>
                          <a:ea typeface="Calibri"/>
                          <a:cs typeface="Arial"/>
                        </a:rPr>
                        <a:t>Objectives &amp; Strategies</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100" b="1">
                          <a:latin typeface="Symbol"/>
                          <a:ea typeface="Calibri"/>
                          <a:cs typeface="Arial"/>
                        </a:rPr>
                        <a:t>Ö</a:t>
                      </a: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dirty="0" smtClean="0">
                          <a:latin typeface="Symbol"/>
                          <a:ea typeface="Calibri"/>
                          <a:cs typeface="Arial"/>
                        </a:rPr>
                        <a:t>Ö</a:t>
                      </a:r>
                      <a:endParaRPr lang="en-US" sz="1100" dirty="0" smtClean="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62525">
                <a:tc>
                  <a:txBody>
                    <a:bodyPr/>
                    <a:lstStyle/>
                    <a:p>
                      <a:pPr>
                        <a:spcAft>
                          <a:spcPts val="0"/>
                        </a:spcAft>
                      </a:pPr>
                      <a:r>
                        <a:rPr lang="en-US" sz="1100" b="1" dirty="0">
                          <a:latin typeface="Calibri"/>
                          <a:ea typeface="Calibri"/>
                          <a:cs typeface="Arial"/>
                        </a:rPr>
                        <a:t>Medical Inquiry</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100" b="1">
                          <a:latin typeface="Symbol"/>
                          <a:ea typeface="Calibri"/>
                          <a:cs typeface="Arial"/>
                        </a:rPr>
                        <a:t>Ö</a:t>
                      </a: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100" b="1">
                          <a:latin typeface="Symbol"/>
                          <a:ea typeface="Calibri"/>
                          <a:cs typeface="Arial"/>
                        </a:rPr>
                        <a:t>Ö</a:t>
                      </a: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62525">
                <a:tc>
                  <a:txBody>
                    <a:bodyPr/>
                    <a:lstStyle/>
                    <a:p>
                      <a:pPr>
                        <a:spcAft>
                          <a:spcPts val="0"/>
                        </a:spcAft>
                      </a:pPr>
                      <a:r>
                        <a:rPr lang="en-US" sz="1100" b="1" dirty="0">
                          <a:latin typeface="Calibri"/>
                          <a:ea typeface="Calibri"/>
                          <a:cs typeface="Arial"/>
                        </a:rPr>
                        <a:t>Order Entry</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r>
              <a:tr h="25080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b="1" dirty="0" smtClean="0">
                          <a:latin typeface="Calibri"/>
                          <a:ea typeface="Calibri"/>
                          <a:cs typeface="Arial"/>
                        </a:rPr>
                        <a:t>Contact</a:t>
                      </a:r>
                      <a:r>
                        <a:rPr lang="fr-FR" sz="1100" b="1" baseline="0" dirty="0" smtClean="0">
                          <a:latin typeface="Calibri"/>
                          <a:ea typeface="Calibri"/>
                          <a:cs typeface="Arial"/>
                        </a:rPr>
                        <a:t> Center </a:t>
                      </a:r>
                      <a:r>
                        <a:rPr lang="en-US" sz="1100" b="1" dirty="0" smtClean="0">
                          <a:latin typeface="Calibri"/>
                          <a:ea typeface="Calibri"/>
                          <a:cs typeface="Arial"/>
                        </a:rPr>
                        <a:t>(Available on MI</a:t>
                      </a:r>
                      <a:r>
                        <a:rPr lang="en-US" sz="1100" b="1" baseline="0" dirty="0" smtClean="0">
                          <a:latin typeface="Calibri"/>
                          <a:ea typeface="Calibri"/>
                          <a:cs typeface="Arial"/>
                        </a:rPr>
                        <a:t> 9)</a:t>
                      </a:r>
                      <a:endParaRPr lang="en-US" sz="1100" dirty="0" smtClean="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74481">
                <a:tc>
                  <a:txBody>
                    <a:bodyPr/>
                    <a:lstStyle/>
                    <a:p>
                      <a:pPr>
                        <a:spcAft>
                          <a:spcPts val="0"/>
                        </a:spcAft>
                      </a:pPr>
                      <a:r>
                        <a:rPr lang="en-US" sz="1100" b="1" dirty="0" smtClean="0">
                          <a:latin typeface="Calibri"/>
                          <a:ea typeface="Calibri"/>
                          <a:cs typeface="Arial"/>
                        </a:rPr>
                        <a:t>Document Management</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100" b="1">
                          <a:latin typeface="Symbol"/>
                          <a:ea typeface="Calibri"/>
                          <a:cs typeface="Arial"/>
                        </a:rPr>
                        <a:t>Ö</a:t>
                      </a: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r>
                        <a:rPr lang="en-US" sz="1100" b="1">
                          <a:latin typeface="Symbol"/>
                          <a:ea typeface="Calibri"/>
                          <a:cs typeface="Arial"/>
                        </a:rPr>
                        <a:t>Ö</a:t>
                      </a: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spcAft>
                          <a:spcPts val="0"/>
                        </a:spcAft>
                      </a:pP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r>
              <a:tr h="235671">
                <a:tc>
                  <a:txBody>
                    <a:bodyPr/>
                    <a:lstStyle/>
                    <a:p>
                      <a:pPr>
                        <a:spcAft>
                          <a:spcPts val="0"/>
                        </a:spcAft>
                      </a:pPr>
                      <a:r>
                        <a:rPr lang="en-US" sz="1100" b="1" dirty="0">
                          <a:latin typeface="Calibri"/>
                          <a:ea typeface="Calibri"/>
                          <a:cs typeface="Arial"/>
                        </a:rPr>
                        <a:t>MI Reports</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a:latin typeface="Symbol"/>
                          <a:ea typeface="Calibri"/>
                          <a:cs typeface="Arial"/>
                        </a:rPr>
                        <a:t>Ö</a:t>
                      </a: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r>
                        <a:rPr lang="en-US" sz="1100" b="1">
                          <a:latin typeface="Symbol"/>
                          <a:ea typeface="Calibri"/>
                          <a:cs typeface="Arial"/>
                        </a:rPr>
                        <a:t>Ö</a:t>
                      </a: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c>
                  <a:txBody>
                    <a:bodyPr/>
                    <a:lstStyle/>
                    <a:p>
                      <a:pPr algn="ctr">
                        <a:spcAft>
                          <a:spcPts val="0"/>
                        </a:spcAft>
                      </a:pP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5">
                        <a:lumMod val="40000"/>
                        <a:lumOff val="60000"/>
                      </a:schemeClr>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fr-FR" dirty="0" smtClean="0"/>
              <a:t>PHARMACEUTICAL REPRESENTATIVES</a:t>
            </a:r>
            <a:endParaRPr lang="en-US" dirty="0"/>
          </a:p>
        </p:txBody>
      </p:sp>
      <p:sp>
        <p:nvSpPr>
          <p:cNvPr id="6" name="Espace réservé du contenu 2"/>
          <p:cNvSpPr txBox="1">
            <a:spLocks/>
          </p:cNvSpPr>
          <p:nvPr/>
        </p:nvSpPr>
        <p:spPr bwMode="auto">
          <a:xfrm>
            <a:off x="304800" y="1066800"/>
            <a:ext cx="3429000" cy="609600"/>
          </a:xfrm>
          <a:prstGeom prst="rect">
            <a:avLst/>
          </a:prstGeom>
          <a:noFill/>
          <a:ln>
            <a:miter lim="800000"/>
            <a:headEnd/>
            <a:tailEnd/>
          </a:ln>
        </p:spPr>
        <p:txBody>
          <a:bodyPr vert="horz" wrap="square" lIns="91440" tIns="45720" rIns="0" bIns="45720" numCol="1" anchor="t" anchorCtr="0" compatLnSpc="1">
            <a:prstTxWarp prst="textNoShape">
              <a:avLst/>
            </a:prstTxWarp>
          </a:bodyPr>
          <a:lstStyle/>
          <a:p>
            <a:pPr marL="342900" indent="-228600" algn="just">
              <a:spcBef>
                <a:spcPct val="20000"/>
              </a:spcBef>
              <a:buBlip>
                <a:blip r:embed="rId3"/>
              </a:buBlip>
            </a:pPr>
            <a:r>
              <a:rPr lang="en-US" sz="2000" b="1" dirty="0" smtClean="0">
                <a:solidFill>
                  <a:schemeClr val="tx1">
                    <a:lumMod val="50000"/>
                  </a:schemeClr>
                </a:solidFill>
                <a:sym typeface="Arial" charset="0"/>
              </a:rPr>
              <a:t>MI PC Order Form</a:t>
            </a:r>
            <a:endParaRPr lang="en-GB" sz="2000" b="1" dirty="0" smtClean="0">
              <a:solidFill>
                <a:schemeClr val="tx1">
                  <a:lumMod val="50000"/>
                </a:schemeClr>
              </a:solidFill>
              <a:sym typeface="Arial" charset="0"/>
            </a:endParaRPr>
          </a:p>
        </p:txBody>
      </p:sp>
      <p:pic>
        <p:nvPicPr>
          <p:cNvPr id="7" name="Picture 2" descr="d:\Profiles\sleray\Desktop\MI7-OE\OrdersView.jpg"/>
          <p:cNvPicPr>
            <a:picLocks noChangeAspect="1" noChangeArrowheads="1"/>
          </p:cNvPicPr>
          <p:nvPr/>
        </p:nvPicPr>
        <p:blipFill>
          <a:blip r:embed="rId4"/>
          <a:srcRect/>
          <a:stretch>
            <a:fillRect/>
          </a:stretch>
        </p:blipFill>
        <p:spPr bwMode="auto">
          <a:xfrm>
            <a:off x="755904" y="1676400"/>
            <a:ext cx="7778496" cy="4419600"/>
          </a:xfrm>
          <a:prstGeom prst="rect">
            <a:avLst/>
          </a:prstGeom>
          <a:noFill/>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re 1"/>
          <p:cNvSpPr>
            <a:spLocks noGrp="1"/>
          </p:cNvSpPr>
          <p:nvPr>
            <p:ph type="title"/>
          </p:nvPr>
        </p:nvSpPr>
        <p:spPr bwMode="auto">
          <a:xfrm>
            <a:off x="76200" y="0"/>
            <a:ext cx="8534400" cy="990600"/>
          </a:xfrm>
          <a:noFill/>
          <a:ln>
            <a:miter lim="800000"/>
            <a:headEnd/>
            <a:tailEnd/>
          </a:ln>
        </p:spPr>
        <p:txBody>
          <a:bodyPr vert="horz" wrap="square" lIns="91440" tIns="45720" rIns="91440" bIns="45720" numCol="1" compatLnSpc="1">
            <a:prstTxWarp prst="textNoShape">
              <a:avLst/>
            </a:prstTxWarp>
          </a:bodyPr>
          <a:lstStyle/>
          <a:p>
            <a:r>
              <a:rPr lang="en-US" dirty="0" smtClean="0">
                <a:latin typeface="Arial" pitchFamily="34" charset="0"/>
                <a:ea typeface="ＭＳ Ｐゴシック" pitchFamily="34" charset="-128"/>
              </a:rPr>
              <a:t>ROLE AND MISSIONS OF MANAGERS</a:t>
            </a:r>
          </a:p>
        </p:txBody>
      </p:sp>
      <p:sp>
        <p:nvSpPr>
          <p:cNvPr id="3" name="Espace réservé du contenu 2"/>
          <p:cNvSpPr>
            <a:spLocks noGrp="1"/>
          </p:cNvSpPr>
          <p:nvPr>
            <p:ph idx="1"/>
          </p:nvPr>
        </p:nvSpPr>
        <p:spPr>
          <a:xfrm>
            <a:off x="304800" y="1143000"/>
            <a:ext cx="8534400" cy="5105400"/>
          </a:xfrm>
        </p:spPr>
        <p:txBody>
          <a:bodyPr/>
          <a:lstStyle/>
          <a:p>
            <a:pPr>
              <a:buFontTx/>
              <a:buNone/>
              <a:defRPr/>
            </a:pPr>
            <a:r>
              <a:rPr lang="en-US" sz="1800" dirty="0" smtClean="0">
                <a:solidFill>
                  <a:schemeClr val="tx1">
                    <a:lumMod val="50000"/>
                  </a:schemeClr>
                </a:solidFill>
              </a:rPr>
              <a:t>Role:</a:t>
            </a:r>
          </a:p>
          <a:p>
            <a:pPr>
              <a:defRPr/>
            </a:pPr>
            <a:r>
              <a:rPr lang="en-US" sz="1600" b="0" dirty="0" smtClean="0">
                <a:solidFill>
                  <a:schemeClr val="tx1">
                    <a:lumMod val="50000"/>
                  </a:schemeClr>
                </a:solidFill>
              </a:rPr>
              <a:t>Implement the commercial strategy of the company to develop a given district.</a:t>
            </a:r>
            <a:br>
              <a:rPr lang="en-US" sz="1600" b="0" dirty="0" smtClean="0">
                <a:solidFill>
                  <a:schemeClr val="tx1">
                    <a:lumMod val="50000"/>
                  </a:schemeClr>
                </a:solidFill>
              </a:rPr>
            </a:br>
            <a:r>
              <a:rPr lang="en-US" sz="1600" b="0" dirty="0" smtClean="0">
                <a:solidFill>
                  <a:schemeClr val="tx1">
                    <a:lumMod val="50000"/>
                  </a:schemeClr>
                </a:solidFill>
              </a:rPr>
              <a:t>Manage and build a team of sales, hospital or pharmaceutical representatives.</a:t>
            </a:r>
          </a:p>
          <a:p>
            <a:pPr>
              <a:defRPr/>
            </a:pPr>
            <a:r>
              <a:rPr lang="en-US" sz="1600" b="0" dirty="0" smtClean="0">
                <a:solidFill>
                  <a:srgbClr val="E0038A"/>
                </a:solidFill>
              </a:rPr>
              <a:t>District Managers </a:t>
            </a:r>
            <a:r>
              <a:rPr lang="en-US" sz="1600" b="0" dirty="0" smtClean="0">
                <a:solidFill>
                  <a:schemeClr val="tx1">
                    <a:lumMod val="50000"/>
                  </a:schemeClr>
                </a:solidFill>
              </a:rPr>
              <a:t>(DM) supervise field users (e.g.: Sales rep, KAM, MSL, Pharmaceutical reps)</a:t>
            </a:r>
          </a:p>
          <a:p>
            <a:pPr>
              <a:buNone/>
              <a:defRPr/>
            </a:pPr>
            <a:r>
              <a:rPr lang="en-US" sz="1600" b="0" dirty="0" smtClean="0">
                <a:solidFill>
                  <a:schemeClr val="bg2">
                    <a:lumMod val="50000"/>
                  </a:schemeClr>
                </a:solidFill>
              </a:rPr>
              <a:t>	</a:t>
            </a:r>
            <a:r>
              <a:rPr lang="en-US" sz="1600" b="0" dirty="0" smtClean="0">
                <a:solidFill>
                  <a:srgbClr val="E0038A"/>
                </a:solidFill>
              </a:rPr>
              <a:t>Regional managers </a:t>
            </a:r>
            <a:r>
              <a:rPr lang="en-US" sz="1600" b="0" dirty="0" smtClean="0">
                <a:solidFill>
                  <a:schemeClr val="tx1">
                    <a:lumMod val="50000"/>
                  </a:schemeClr>
                </a:solidFill>
              </a:rPr>
              <a:t>(RM) supervise DMs and field users (e.g.: Sales rep, KAM, MSL, Pharmaceutical reps)</a:t>
            </a:r>
          </a:p>
          <a:p>
            <a:pPr>
              <a:buNone/>
              <a:defRPr/>
            </a:pPr>
            <a:r>
              <a:rPr lang="en-US" sz="1600" b="0" dirty="0" smtClean="0">
                <a:solidFill>
                  <a:schemeClr val="bg2">
                    <a:lumMod val="50000"/>
                  </a:schemeClr>
                </a:solidFill>
              </a:rPr>
              <a:t>	</a:t>
            </a:r>
            <a:r>
              <a:rPr lang="en-US" sz="1600" b="0" dirty="0" smtClean="0">
                <a:solidFill>
                  <a:srgbClr val="E0038A"/>
                </a:solidFill>
              </a:rPr>
              <a:t>Head Office </a:t>
            </a:r>
            <a:r>
              <a:rPr lang="en-US" sz="1600" b="0" dirty="0" smtClean="0">
                <a:solidFill>
                  <a:schemeClr val="tx1">
                    <a:lumMod val="50000"/>
                  </a:schemeClr>
                </a:solidFill>
              </a:rPr>
              <a:t>(HO) supervises RMs, DMs and field users (e.g.: Sales rep, KAM, MSL, Pharmaceutical reps)</a:t>
            </a:r>
          </a:p>
          <a:p>
            <a:pPr>
              <a:defRPr/>
            </a:pPr>
            <a:endParaRPr lang="en-US" sz="1600" b="0" dirty="0" smtClean="0">
              <a:solidFill>
                <a:schemeClr val="bg2">
                  <a:lumMod val="50000"/>
                </a:schemeClr>
              </a:solidFill>
            </a:endParaRPr>
          </a:p>
          <a:p>
            <a:pPr>
              <a:buFontTx/>
              <a:buNone/>
              <a:defRPr/>
            </a:pPr>
            <a:r>
              <a:rPr lang="en-US" sz="1800" dirty="0" smtClean="0">
                <a:solidFill>
                  <a:schemeClr val="tx1">
                    <a:lumMod val="50000"/>
                  </a:schemeClr>
                </a:solidFill>
              </a:rPr>
              <a:t>Missions:</a:t>
            </a:r>
          </a:p>
          <a:p>
            <a:pPr>
              <a:defRPr/>
            </a:pPr>
            <a:r>
              <a:rPr lang="en-US" sz="1600" b="0" dirty="0" smtClean="0">
                <a:solidFill>
                  <a:schemeClr val="tx1">
                    <a:lumMod val="50000"/>
                  </a:schemeClr>
                </a:solidFill>
              </a:rPr>
              <a:t>Supervise, validate and follow up the achievement of plan of actions for each employees’ alignment (accompanied visits, administrative follow up, budget…)</a:t>
            </a:r>
          </a:p>
          <a:p>
            <a:pPr>
              <a:defRPr/>
            </a:pPr>
            <a:r>
              <a:rPr lang="en-US" sz="1600" b="0" dirty="0" smtClean="0">
                <a:solidFill>
                  <a:schemeClr val="tx1">
                    <a:lumMod val="50000"/>
                  </a:schemeClr>
                </a:solidFill>
              </a:rPr>
              <a:t>Build and implement the plan of actions</a:t>
            </a:r>
          </a:p>
          <a:p>
            <a:pPr>
              <a:defRPr/>
            </a:pPr>
            <a:r>
              <a:rPr lang="en-US" sz="1600" b="0" dirty="0" smtClean="0">
                <a:solidFill>
                  <a:schemeClr val="tx1">
                    <a:lumMod val="50000"/>
                  </a:schemeClr>
                </a:solidFill>
              </a:rPr>
              <a:t>Manage and develop the HR aspect of the district (recruitment, evaluation, training…)</a:t>
            </a:r>
          </a:p>
          <a:p>
            <a:pPr>
              <a:defRPr/>
            </a:pPr>
            <a:r>
              <a:rPr lang="en-US" sz="1600" b="0" dirty="0" smtClean="0">
                <a:solidFill>
                  <a:schemeClr val="tx1">
                    <a:lumMod val="50000"/>
                  </a:schemeClr>
                </a:solidFill>
              </a:rPr>
              <a:t>Train and inform sales representatives on the products and services</a:t>
            </a:r>
          </a:p>
          <a:p>
            <a:pPr>
              <a:defRPr/>
            </a:pPr>
            <a:r>
              <a:rPr lang="en-US" sz="1600" b="0" dirty="0" smtClean="0">
                <a:solidFill>
                  <a:schemeClr val="tx1">
                    <a:lumMod val="50000"/>
                  </a:schemeClr>
                </a:solidFill>
              </a:rPr>
              <a:t>Organize meetings at district, region and national level with field force.</a:t>
            </a: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re 1"/>
          <p:cNvSpPr>
            <a:spLocks noGrp="1"/>
          </p:cNvSpPr>
          <p:nvPr>
            <p:ph type="title"/>
          </p:nvPr>
        </p:nvSpPr>
        <p:spPr bwMode="auto">
          <a:xfrm>
            <a:off x="76200" y="0"/>
            <a:ext cx="8534400" cy="990600"/>
          </a:xfrm>
          <a:noFill/>
          <a:ln>
            <a:miter lim="800000"/>
            <a:headEnd/>
            <a:tailEnd/>
          </a:ln>
        </p:spPr>
        <p:txBody>
          <a:bodyPr vert="horz" wrap="square" lIns="91440" tIns="45720" rIns="91440" bIns="45720" numCol="1" compatLnSpc="1">
            <a:prstTxWarp prst="textNoShape">
              <a:avLst/>
            </a:prstTxWarp>
          </a:bodyPr>
          <a:lstStyle/>
          <a:p>
            <a:r>
              <a:rPr lang="en-US" dirty="0" smtClean="0">
                <a:latin typeface="Arial" pitchFamily="34" charset="0"/>
                <a:ea typeface="ＭＳ Ｐゴシック" pitchFamily="34" charset="-128"/>
              </a:rPr>
              <a:t>COMPANY STRUCTURE</a:t>
            </a:r>
          </a:p>
        </p:txBody>
      </p:sp>
      <p:sp>
        <p:nvSpPr>
          <p:cNvPr id="7" name="Rounded Rectangle 6"/>
          <p:cNvSpPr/>
          <p:nvPr/>
        </p:nvSpPr>
        <p:spPr bwMode="auto">
          <a:xfrm>
            <a:off x="3466528" y="1295400"/>
            <a:ext cx="2438400" cy="766549"/>
          </a:xfrm>
          <a:prstGeom prst="roundRect">
            <a:avLst/>
          </a:prstGeom>
          <a:solidFill>
            <a:schemeClr val="tx2">
              <a:lumMod val="50000"/>
            </a:schemeClr>
          </a:solidFill>
          <a:ln w="38100" algn="ctr">
            <a:solidFill>
              <a:schemeClr val="tx2">
                <a:lumMod val="50000"/>
              </a:schemeClr>
            </a:solidFill>
            <a:round/>
            <a:headEnd/>
            <a:tailEnd/>
          </a:ln>
        </p:spPr>
        <p:txBody>
          <a:bodyPr wrap="square" rtlCol="0" anchor="ctr"/>
          <a:lstStyle/>
          <a:p>
            <a:pPr algn="ctr" eaLnBrk="1" hangingPunct="1">
              <a:spcBef>
                <a:spcPct val="0"/>
              </a:spcBef>
            </a:pPr>
            <a:r>
              <a:rPr lang="fr-FR" b="1" dirty="0" smtClean="0">
                <a:solidFill>
                  <a:schemeClr val="bg1"/>
                </a:solidFill>
                <a:cs typeface="Arial" charset="0"/>
                <a:sym typeface="Arial" charset="0"/>
              </a:rPr>
              <a:t>Home Office</a:t>
            </a:r>
          </a:p>
          <a:p>
            <a:pPr algn="ctr" eaLnBrk="1" hangingPunct="1">
              <a:spcBef>
                <a:spcPct val="0"/>
              </a:spcBef>
            </a:pPr>
            <a:r>
              <a:rPr lang="fr-FR" b="1" dirty="0" smtClean="0">
                <a:solidFill>
                  <a:schemeClr val="bg1"/>
                </a:solidFill>
                <a:cs typeface="Arial" charset="0"/>
                <a:sym typeface="Arial" charset="0"/>
              </a:rPr>
              <a:t>(HO)</a:t>
            </a:r>
            <a:endParaRPr lang="en-US" b="1" dirty="0">
              <a:solidFill>
                <a:schemeClr val="bg1"/>
              </a:solidFill>
              <a:cs typeface="Arial" charset="0"/>
              <a:sym typeface="Arial" charset="0"/>
            </a:endParaRPr>
          </a:p>
        </p:txBody>
      </p:sp>
      <p:sp>
        <p:nvSpPr>
          <p:cNvPr id="34" name="Rounded Rectangle 33"/>
          <p:cNvSpPr/>
          <p:nvPr/>
        </p:nvSpPr>
        <p:spPr bwMode="auto">
          <a:xfrm>
            <a:off x="4546976" y="2438400"/>
            <a:ext cx="2438400" cy="690349"/>
          </a:xfrm>
          <a:prstGeom prst="roundRect">
            <a:avLst/>
          </a:prstGeom>
          <a:solidFill>
            <a:schemeClr val="tx2">
              <a:lumMod val="75000"/>
            </a:schemeClr>
          </a:solidFill>
          <a:ln w="38100" algn="ctr">
            <a:solidFill>
              <a:schemeClr val="tx2">
                <a:lumMod val="75000"/>
              </a:schemeClr>
            </a:solidFill>
            <a:round/>
            <a:headEnd/>
            <a:tailEnd/>
          </a:ln>
        </p:spPr>
        <p:txBody>
          <a:bodyPr wrap="square" rtlCol="0" anchor="ctr"/>
          <a:lstStyle/>
          <a:p>
            <a:pPr algn="ctr" eaLnBrk="1" hangingPunct="1">
              <a:spcBef>
                <a:spcPct val="0"/>
              </a:spcBef>
            </a:pPr>
            <a:r>
              <a:rPr lang="en-US" b="1" dirty="0" smtClean="0">
                <a:solidFill>
                  <a:schemeClr val="bg1"/>
                </a:solidFill>
                <a:cs typeface="Arial" charset="0"/>
                <a:sym typeface="Arial" charset="0"/>
              </a:rPr>
              <a:t>Regional</a:t>
            </a:r>
            <a:r>
              <a:rPr lang="fr-FR" b="1" dirty="0" smtClean="0">
                <a:solidFill>
                  <a:schemeClr val="bg1"/>
                </a:solidFill>
                <a:cs typeface="Arial" charset="0"/>
                <a:sym typeface="Arial" charset="0"/>
              </a:rPr>
              <a:t> Manager 2 </a:t>
            </a:r>
          </a:p>
          <a:p>
            <a:pPr algn="ctr" eaLnBrk="1" hangingPunct="1">
              <a:spcBef>
                <a:spcPct val="0"/>
              </a:spcBef>
            </a:pPr>
            <a:r>
              <a:rPr lang="fr-FR" b="1" dirty="0" smtClean="0">
                <a:solidFill>
                  <a:schemeClr val="bg1"/>
                </a:solidFill>
                <a:cs typeface="Arial" charset="0"/>
                <a:sym typeface="Arial" charset="0"/>
              </a:rPr>
              <a:t>(RM)</a:t>
            </a:r>
            <a:endParaRPr lang="en-US" b="1" dirty="0">
              <a:solidFill>
                <a:schemeClr val="bg1"/>
              </a:solidFill>
              <a:cs typeface="Arial" charset="0"/>
              <a:sym typeface="Arial" charset="0"/>
            </a:endParaRPr>
          </a:p>
        </p:txBody>
      </p:sp>
      <p:sp>
        <p:nvSpPr>
          <p:cNvPr id="38" name="Rounded Rectangle 37"/>
          <p:cNvSpPr/>
          <p:nvPr/>
        </p:nvSpPr>
        <p:spPr bwMode="auto">
          <a:xfrm>
            <a:off x="840472" y="2438400"/>
            <a:ext cx="2438400" cy="690349"/>
          </a:xfrm>
          <a:prstGeom prst="roundRect">
            <a:avLst/>
          </a:prstGeom>
          <a:solidFill>
            <a:schemeClr val="tx2">
              <a:lumMod val="75000"/>
            </a:schemeClr>
          </a:solidFill>
          <a:ln w="38100" algn="ctr">
            <a:solidFill>
              <a:schemeClr val="tx2">
                <a:lumMod val="75000"/>
              </a:schemeClr>
            </a:solidFill>
            <a:round/>
            <a:headEnd/>
            <a:tailEnd/>
          </a:ln>
        </p:spPr>
        <p:txBody>
          <a:bodyPr wrap="square" rtlCol="0" anchor="ctr"/>
          <a:lstStyle/>
          <a:p>
            <a:pPr algn="ctr" eaLnBrk="1" hangingPunct="1">
              <a:spcBef>
                <a:spcPct val="0"/>
              </a:spcBef>
            </a:pPr>
            <a:r>
              <a:rPr lang="en-US" b="1" dirty="0" smtClean="0">
                <a:solidFill>
                  <a:schemeClr val="bg1"/>
                </a:solidFill>
                <a:cs typeface="Arial" charset="0"/>
                <a:sym typeface="Arial" charset="0"/>
              </a:rPr>
              <a:t>Regional</a:t>
            </a:r>
            <a:r>
              <a:rPr lang="fr-FR" b="1" dirty="0" smtClean="0">
                <a:solidFill>
                  <a:schemeClr val="bg1"/>
                </a:solidFill>
                <a:cs typeface="Arial" charset="0"/>
                <a:sym typeface="Arial" charset="0"/>
              </a:rPr>
              <a:t> Manager 1 </a:t>
            </a:r>
          </a:p>
          <a:p>
            <a:pPr algn="ctr" eaLnBrk="1" hangingPunct="1">
              <a:spcBef>
                <a:spcPct val="0"/>
              </a:spcBef>
            </a:pPr>
            <a:r>
              <a:rPr lang="fr-FR" b="1" dirty="0" smtClean="0">
                <a:solidFill>
                  <a:schemeClr val="bg1"/>
                </a:solidFill>
                <a:cs typeface="Arial" charset="0"/>
                <a:sym typeface="Arial" charset="0"/>
              </a:rPr>
              <a:t>(RM)</a:t>
            </a:r>
            <a:endParaRPr lang="en-US" b="1" dirty="0">
              <a:solidFill>
                <a:schemeClr val="bg1"/>
              </a:solidFill>
              <a:cs typeface="Arial" charset="0"/>
              <a:sym typeface="Arial" charset="0"/>
            </a:endParaRPr>
          </a:p>
        </p:txBody>
      </p:sp>
      <p:cxnSp>
        <p:nvCxnSpPr>
          <p:cNvPr id="40" name="Elbow Connector 39"/>
          <p:cNvCxnSpPr>
            <a:stCxn id="7" idx="2"/>
            <a:endCxn id="38" idx="0"/>
          </p:cNvCxnSpPr>
          <p:nvPr/>
        </p:nvCxnSpPr>
        <p:spPr>
          <a:xfrm rot="5400000">
            <a:off x="3184475" y="937146"/>
            <a:ext cx="376451" cy="2626056"/>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43" name="Rounded Rectangle 42"/>
          <p:cNvSpPr/>
          <p:nvPr/>
        </p:nvSpPr>
        <p:spPr bwMode="auto">
          <a:xfrm>
            <a:off x="432176" y="3581400"/>
            <a:ext cx="1447800" cy="838200"/>
          </a:xfrm>
          <a:prstGeom prst="roundRect">
            <a:avLst/>
          </a:prstGeom>
          <a:solidFill>
            <a:schemeClr val="tx2"/>
          </a:solidFill>
          <a:ln w="38100" algn="ctr">
            <a:solidFill>
              <a:schemeClr val="tx2"/>
            </a:solidFill>
            <a:round/>
            <a:headEnd/>
            <a:tailEnd/>
          </a:ln>
        </p:spPr>
        <p:txBody>
          <a:bodyPr wrap="square" rtlCol="0" anchor="ctr"/>
          <a:lstStyle/>
          <a:p>
            <a:pPr algn="ctr" eaLnBrk="1" hangingPunct="1">
              <a:spcBef>
                <a:spcPct val="0"/>
              </a:spcBef>
            </a:pPr>
            <a:r>
              <a:rPr lang="en-US" b="1" dirty="0" smtClean="0">
                <a:solidFill>
                  <a:schemeClr val="bg1"/>
                </a:solidFill>
                <a:cs typeface="Arial" charset="0"/>
                <a:sym typeface="Arial" charset="0"/>
              </a:rPr>
              <a:t>District</a:t>
            </a:r>
            <a:r>
              <a:rPr lang="fr-FR" b="1" dirty="0" smtClean="0">
                <a:solidFill>
                  <a:schemeClr val="bg1"/>
                </a:solidFill>
                <a:cs typeface="Arial" charset="0"/>
                <a:sym typeface="Arial" charset="0"/>
              </a:rPr>
              <a:t> Manager 1 </a:t>
            </a:r>
          </a:p>
          <a:p>
            <a:pPr algn="ctr" eaLnBrk="1" hangingPunct="1">
              <a:spcBef>
                <a:spcPct val="0"/>
              </a:spcBef>
            </a:pPr>
            <a:r>
              <a:rPr lang="fr-FR" b="1" dirty="0" smtClean="0">
                <a:solidFill>
                  <a:schemeClr val="bg1"/>
                </a:solidFill>
                <a:cs typeface="Arial" charset="0"/>
                <a:sym typeface="Arial" charset="0"/>
              </a:rPr>
              <a:t>(DM)</a:t>
            </a:r>
            <a:endParaRPr lang="en-US" b="1" dirty="0">
              <a:solidFill>
                <a:schemeClr val="bg1"/>
              </a:solidFill>
              <a:cs typeface="Arial" charset="0"/>
              <a:sym typeface="Arial" charset="0"/>
            </a:endParaRPr>
          </a:p>
        </p:txBody>
      </p:sp>
      <p:sp>
        <p:nvSpPr>
          <p:cNvPr id="45" name="Rounded Rectangle 44"/>
          <p:cNvSpPr/>
          <p:nvPr/>
        </p:nvSpPr>
        <p:spPr bwMode="auto">
          <a:xfrm>
            <a:off x="2946776" y="3581400"/>
            <a:ext cx="1447800" cy="838200"/>
          </a:xfrm>
          <a:prstGeom prst="roundRect">
            <a:avLst/>
          </a:prstGeom>
          <a:solidFill>
            <a:schemeClr val="tx2"/>
          </a:solidFill>
          <a:ln w="38100" algn="ctr">
            <a:solidFill>
              <a:schemeClr val="tx2"/>
            </a:solidFill>
            <a:round/>
            <a:headEnd/>
            <a:tailEnd/>
          </a:ln>
        </p:spPr>
        <p:txBody>
          <a:bodyPr wrap="square" rtlCol="0" anchor="ctr"/>
          <a:lstStyle/>
          <a:p>
            <a:pPr algn="ctr" eaLnBrk="1" hangingPunct="1">
              <a:spcBef>
                <a:spcPct val="0"/>
              </a:spcBef>
            </a:pPr>
            <a:r>
              <a:rPr lang="en-US" b="1" dirty="0" smtClean="0">
                <a:solidFill>
                  <a:schemeClr val="bg1"/>
                </a:solidFill>
                <a:cs typeface="Arial" charset="0"/>
                <a:sym typeface="Arial" charset="0"/>
              </a:rPr>
              <a:t>District</a:t>
            </a:r>
            <a:r>
              <a:rPr lang="fr-FR" b="1" dirty="0" smtClean="0">
                <a:solidFill>
                  <a:schemeClr val="bg1"/>
                </a:solidFill>
                <a:cs typeface="Arial" charset="0"/>
                <a:sym typeface="Arial" charset="0"/>
              </a:rPr>
              <a:t> Manager 2 </a:t>
            </a:r>
          </a:p>
          <a:p>
            <a:pPr algn="ctr" eaLnBrk="1" hangingPunct="1">
              <a:spcBef>
                <a:spcPct val="0"/>
              </a:spcBef>
            </a:pPr>
            <a:r>
              <a:rPr lang="fr-FR" b="1" dirty="0" smtClean="0">
                <a:solidFill>
                  <a:schemeClr val="bg1"/>
                </a:solidFill>
                <a:cs typeface="Arial" charset="0"/>
                <a:sym typeface="Arial" charset="0"/>
              </a:rPr>
              <a:t>(DM)</a:t>
            </a:r>
            <a:endParaRPr lang="en-US" b="1" dirty="0">
              <a:solidFill>
                <a:schemeClr val="bg1"/>
              </a:solidFill>
              <a:cs typeface="Arial" charset="0"/>
              <a:sym typeface="Arial" charset="0"/>
            </a:endParaRPr>
          </a:p>
        </p:txBody>
      </p:sp>
      <p:sp>
        <p:nvSpPr>
          <p:cNvPr id="46" name="Rounded Rectangle 45"/>
          <p:cNvSpPr/>
          <p:nvPr/>
        </p:nvSpPr>
        <p:spPr bwMode="auto">
          <a:xfrm>
            <a:off x="5047392" y="3581400"/>
            <a:ext cx="1447800" cy="838200"/>
          </a:xfrm>
          <a:prstGeom prst="roundRect">
            <a:avLst/>
          </a:prstGeom>
          <a:solidFill>
            <a:schemeClr val="tx2"/>
          </a:solidFill>
          <a:ln w="38100" algn="ctr">
            <a:solidFill>
              <a:schemeClr val="tx2"/>
            </a:solidFill>
            <a:round/>
            <a:headEnd/>
            <a:tailEnd/>
          </a:ln>
        </p:spPr>
        <p:txBody>
          <a:bodyPr wrap="square" rtlCol="0" anchor="ctr"/>
          <a:lstStyle/>
          <a:p>
            <a:pPr algn="ctr" eaLnBrk="1" hangingPunct="1">
              <a:spcBef>
                <a:spcPct val="0"/>
              </a:spcBef>
            </a:pPr>
            <a:r>
              <a:rPr lang="en-US" b="1" dirty="0" smtClean="0">
                <a:solidFill>
                  <a:schemeClr val="bg1"/>
                </a:solidFill>
                <a:cs typeface="Arial" charset="0"/>
                <a:sym typeface="Arial" charset="0"/>
              </a:rPr>
              <a:t>District</a:t>
            </a:r>
            <a:r>
              <a:rPr lang="fr-FR" b="1" dirty="0" smtClean="0">
                <a:solidFill>
                  <a:schemeClr val="bg1"/>
                </a:solidFill>
                <a:cs typeface="Arial" charset="0"/>
                <a:sym typeface="Arial" charset="0"/>
              </a:rPr>
              <a:t> Manager 3 </a:t>
            </a:r>
          </a:p>
          <a:p>
            <a:pPr algn="ctr" eaLnBrk="1" hangingPunct="1">
              <a:spcBef>
                <a:spcPct val="0"/>
              </a:spcBef>
            </a:pPr>
            <a:r>
              <a:rPr lang="fr-FR" b="1" dirty="0" smtClean="0">
                <a:solidFill>
                  <a:schemeClr val="bg1"/>
                </a:solidFill>
                <a:cs typeface="Arial" charset="0"/>
                <a:sym typeface="Arial" charset="0"/>
              </a:rPr>
              <a:t>(DM)</a:t>
            </a:r>
            <a:endParaRPr lang="en-US" b="1" dirty="0">
              <a:solidFill>
                <a:schemeClr val="bg1"/>
              </a:solidFill>
              <a:cs typeface="Arial" charset="0"/>
              <a:sym typeface="Arial" charset="0"/>
            </a:endParaRPr>
          </a:p>
        </p:txBody>
      </p:sp>
      <p:sp>
        <p:nvSpPr>
          <p:cNvPr id="47" name="Rounded Rectangle 46"/>
          <p:cNvSpPr/>
          <p:nvPr/>
        </p:nvSpPr>
        <p:spPr bwMode="auto">
          <a:xfrm>
            <a:off x="7391400" y="3581400"/>
            <a:ext cx="1447800" cy="838200"/>
          </a:xfrm>
          <a:prstGeom prst="roundRect">
            <a:avLst/>
          </a:prstGeom>
          <a:solidFill>
            <a:schemeClr val="tx2"/>
          </a:solidFill>
          <a:ln w="38100" algn="ctr">
            <a:solidFill>
              <a:schemeClr val="tx2"/>
            </a:solidFill>
            <a:round/>
            <a:headEnd/>
            <a:tailEnd/>
          </a:ln>
        </p:spPr>
        <p:txBody>
          <a:bodyPr wrap="square" rtlCol="0" anchor="ctr"/>
          <a:lstStyle/>
          <a:p>
            <a:pPr algn="ctr" eaLnBrk="1" hangingPunct="1">
              <a:spcBef>
                <a:spcPct val="0"/>
              </a:spcBef>
            </a:pPr>
            <a:r>
              <a:rPr lang="en-US" b="1" dirty="0" smtClean="0">
                <a:solidFill>
                  <a:schemeClr val="bg1"/>
                </a:solidFill>
                <a:cs typeface="Arial" charset="0"/>
                <a:sym typeface="Arial" charset="0"/>
              </a:rPr>
              <a:t>District</a:t>
            </a:r>
            <a:r>
              <a:rPr lang="fr-FR" b="1" dirty="0" smtClean="0">
                <a:solidFill>
                  <a:schemeClr val="bg1"/>
                </a:solidFill>
                <a:cs typeface="Arial" charset="0"/>
                <a:sym typeface="Arial" charset="0"/>
              </a:rPr>
              <a:t> Manager 4 </a:t>
            </a:r>
          </a:p>
          <a:p>
            <a:pPr algn="ctr" eaLnBrk="1" hangingPunct="1">
              <a:spcBef>
                <a:spcPct val="0"/>
              </a:spcBef>
            </a:pPr>
            <a:r>
              <a:rPr lang="fr-FR" b="1" dirty="0" smtClean="0">
                <a:solidFill>
                  <a:schemeClr val="bg1"/>
                </a:solidFill>
                <a:cs typeface="Arial" charset="0"/>
                <a:sym typeface="Arial" charset="0"/>
              </a:rPr>
              <a:t>(DM)</a:t>
            </a:r>
            <a:endParaRPr lang="en-US" b="1" dirty="0">
              <a:solidFill>
                <a:schemeClr val="bg1"/>
              </a:solidFill>
              <a:cs typeface="Arial" charset="0"/>
              <a:sym typeface="Arial" charset="0"/>
            </a:endParaRPr>
          </a:p>
        </p:txBody>
      </p:sp>
      <p:cxnSp>
        <p:nvCxnSpPr>
          <p:cNvPr id="59" name="Elbow Connector 58"/>
          <p:cNvCxnSpPr>
            <a:stCxn id="7" idx="2"/>
            <a:endCxn id="47" idx="0"/>
          </p:cNvCxnSpPr>
          <p:nvPr/>
        </p:nvCxnSpPr>
        <p:spPr>
          <a:xfrm rot="16200000" flipH="1">
            <a:off x="5640789" y="1106888"/>
            <a:ext cx="1519451" cy="3429572"/>
          </a:xfrm>
          <a:prstGeom prst="bentConnector3">
            <a:avLst>
              <a:gd name="adj1" fmla="val 12275"/>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8" name="Elbow Connector 67"/>
          <p:cNvCxnSpPr>
            <a:stCxn id="38" idx="2"/>
            <a:endCxn id="45" idx="0"/>
          </p:cNvCxnSpPr>
          <p:nvPr/>
        </p:nvCxnSpPr>
        <p:spPr>
          <a:xfrm rot="16200000" flipH="1">
            <a:off x="2638849" y="2549572"/>
            <a:ext cx="452651" cy="1611004"/>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0" name="Elbow Connector 69"/>
          <p:cNvCxnSpPr>
            <a:stCxn id="38" idx="2"/>
            <a:endCxn id="43" idx="0"/>
          </p:cNvCxnSpPr>
          <p:nvPr/>
        </p:nvCxnSpPr>
        <p:spPr>
          <a:xfrm rot="5400000">
            <a:off x="1381549" y="2903276"/>
            <a:ext cx="452651" cy="903596"/>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8" name="Straight Arrow Connector 77"/>
          <p:cNvCxnSpPr>
            <a:stCxn id="34" idx="2"/>
            <a:endCxn id="46" idx="0"/>
          </p:cNvCxnSpPr>
          <p:nvPr/>
        </p:nvCxnSpPr>
        <p:spPr>
          <a:xfrm>
            <a:off x="5766176" y="3128749"/>
            <a:ext cx="5116" cy="4526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0" name="Rounded Rectangle 79"/>
          <p:cNvSpPr/>
          <p:nvPr/>
        </p:nvSpPr>
        <p:spPr bwMode="auto">
          <a:xfrm>
            <a:off x="233144" y="5257800"/>
            <a:ext cx="914400" cy="762000"/>
          </a:xfrm>
          <a:prstGeom prst="roundRect">
            <a:avLst/>
          </a:prstGeom>
          <a:solidFill>
            <a:schemeClr val="tx2">
              <a:lumMod val="60000"/>
              <a:lumOff val="40000"/>
            </a:schemeClr>
          </a:solidFill>
          <a:ln w="38100" algn="ctr">
            <a:solidFill>
              <a:schemeClr val="tx2">
                <a:lumMod val="60000"/>
                <a:lumOff val="40000"/>
              </a:schemeClr>
            </a:solidFill>
            <a:round/>
            <a:headEnd/>
            <a:tailEnd/>
          </a:ln>
        </p:spPr>
        <p:txBody>
          <a:bodyPr wrap="square" rtlCol="0" anchor="ctr"/>
          <a:lstStyle/>
          <a:p>
            <a:pPr algn="ctr" eaLnBrk="1" hangingPunct="1">
              <a:spcBef>
                <a:spcPct val="0"/>
              </a:spcBef>
            </a:pPr>
            <a:r>
              <a:rPr lang="fr-FR" b="1" dirty="0" smtClean="0">
                <a:solidFill>
                  <a:schemeClr val="bg1"/>
                </a:solidFill>
                <a:cs typeface="Arial" charset="0"/>
                <a:sym typeface="Arial" charset="0"/>
              </a:rPr>
              <a:t>Sales Rep </a:t>
            </a:r>
            <a:endParaRPr lang="en-US" b="1" dirty="0">
              <a:solidFill>
                <a:schemeClr val="bg1"/>
              </a:solidFill>
              <a:cs typeface="Arial" charset="0"/>
              <a:sym typeface="Arial" charset="0"/>
            </a:endParaRPr>
          </a:p>
        </p:txBody>
      </p:sp>
      <p:sp>
        <p:nvSpPr>
          <p:cNvPr id="81" name="Rounded Rectangle 80"/>
          <p:cNvSpPr/>
          <p:nvPr/>
        </p:nvSpPr>
        <p:spPr bwMode="auto">
          <a:xfrm>
            <a:off x="1299944" y="5257800"/>
            <a:ext cx="914400" cy="762000"/>
          </a:xfrm>
          <a:prstGeom prst="roundRect">
            <a:avLst/>
          </a:prstGeom>
          <a:solidFill>
            <a:schemeClr val="tx2">
              <a:lumMod val="60000"/>
              <a:lumOff val="40000"/>
            </a:schemeClr>
          </a:solidFill>
          <a:ln w="38100" algn="ctr">
            <a:solidFill>
              <a:schemeClr val="tx2">
                <a:lumMod val="60000"/>
                <a:lumOff val="40000"/>
              </a:schemeClr>
            </a:solidFill>
            <a:round/>
            <a:headEnd/>
            <a:tailEnd/>
          </a:ln>
        </p:spPr>
        <p:txBody>
          <a:bodyPr wrap="square" rtlCol="0" anchor="ctr"/>
          <a:lstStyle/>
          <a:p>
            <a:pPr algn="ctr" eaLnBrk="1" hangingPunct="1">
              <a:spcBef>
                <a:spcPct val="0"/>
              </a:spcBef>
            </a:pPr>
            <a:r>
              <a:rPr lang="fr-FR" b="1" dirty="0" smtClean="0">
                <a:solidFill>
                  <a:schemeClr val="bg1"/>
                </a:solidFill>
                <a:cs typeface="Arial" charset="0"/>
                <a:sym typeface="Arial" charset="0"/>
              </a:rPr>
              <a:t>KAM</a:t>
            </a:r>
            <a:endParaRPr lang="en-US" b="1" dirty="0">
              <a:solidFill>
                <a:schemeClr val="bg1"/>
              </a:solidFill>
              <a:cs typeface="Arial" charset="0"/>
              <a:sym typeface="Arial" charset="0"/>
            </a:endParaRPr>
          </a:p>
        </p:txBody>
      </p:sp>
      <p:cxnSp>
        <p:nvCxnSpPr>
          <p:cNvPr id="83" name="Elbow Connector 82"/>
          <p:cNvCxnSpPr>
            <a:stCxn id="43" idx="2"/>
            <a:endCxn id="80" idx="0"/>
          </p:cNvCxnSpPr>
          <p:nvPr/>
        </p:nvCxnSpPr>
        <p:spPr>
          <a:xfrm rot="5400000">
            <a:off x="504110" y="4605834"/>
            <a:ext cx="838200" cy="465732"/>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cxnSp>
        <p:nvCxnSpPr>
          <p:cNvPr id="85" name="Elbow Connector 84"/>
          <p:cNvCxnSpPr>
            <a:stCxn id="43" idx="2"/>
            <a:endCxn id="81" idx="0"/>
          </p:cNvCxnSpPr>
          <p:nvPr/>
        </p:nvCxnSpPr>
        <p:spPr>
          <a:xfrm rot="16200000" flipH="1">
            <a:off x="1037510" y="4538166"/>
            <a:ext cx="838200" cy="601068"/>
          </a:xfrm>
          <a:prstGeom prst="bentConnector3">
            <a:avLst>
              <a:gd name="adj1" fmla="val 50000"/>
            </a:avLst>
          </a:prstGeom>
          <a:ln>
            <a:tailEnd type="arrow"/>
          </a:ln>
        </p:spPr>
        <p:style>
          <a:lnRef idx="2">
            <a:schemeClr val="accent1"/>
          </a:lnRef>
          <a:fillRef idx="0">
            <a:schemeClr val="accent1"/>
          </a:fillRef>
          <a:effectRef idx="1">
            <a:schemeClr val="accent1"/>
          </a:effectRef>
          <a:fontRef idx="minor">
            <a:schemeClr val="tx1"/>
          </a:fontRef>
        </p:style>
      </p:cxnSp>
      <p:sp>
        <p:nvSpPr>
          <p:cNvPr id="86" name="Rounded Rectangle 85"/>
          <p:cNvSpPr/>
          <p:nvPr/>
        </p:nvSpPr>
        <p:spPr bwMode="auto">
          <a:xfrm>
            <a:off x="3210632" y="5257800"/>
            <a:ext cx="914400" cy="762000"/>
          </a:xfrm>
          <a:prstGeom prst="roundRect">
            <a:avLst/>
          </a:prstGeom>
          <a:solidFill>
            <a:schemeClr val="tx2">
              <a:lumMod val="60000"/>
              <a:lumOff val="40000"/>
            </a:schemeClr>
          </a:solidFill>
          <a:ln w="38100" algn="ctr">
            <a:solidFill>
              <a:schemeClr val="tx2">
                <a:lumMod val="60000"/>
                <a:lumOff val="40000"/>
              </a:schemeClr>
            </a:solidFill>
            <a:round/>
            <a:headEnd/>
            <a:tailEnd/>
          </a:ln>
        </p:spPr>
        <p:txBody>
          <a:bodyPr wrap="square" rtlCol="0" anchor="ctr"/>
          <a:lstStyle/>
          <a:p>
            <a:pPr algn="ctr" eaLnBrk="1" hangingPunct="1">
              <a:spcBef>
                <a:spcPct val="0"/>
              </a:spcBef>
            </a:pPr>
            <a:r>
              <a:rPr lang="fr-FR" b="1" dirty="0" smtClean="0">
                <a:solidFill>
                  <a:schemeClr val="bg1"/>
                </a:solidFill>
                <a:cs typeface="Arial" charset="0"/>
                <a:sym typeface="Arial" charset="0"/>
              </a:rPr>
              <a:t>Sales Rep </a:t>
            </a:r>
            <a:endParaRPr lang="en-US" b="1" dirty="0">
              <a:solidFill>
                <a:schemeClr val="bg1"/>
              </a:solidFill>
              <a:cs typeface="Arial" charset="0"/>
              <a:sym typeface="Arial" charset="0"/>
            </a:endParaRPr>
          </a:p>
        </p:txBody>
      </p:sp>
      <p:sp>
        <p:nvSpPr>
          <p:cNvPr id="87" name="Rounded Rectangle 86"/>
          <p:cNvSpPr/>
          <p:nvPr/>
        </p:nvSpPr>
        <p:spPr bwMode="auto">
          <a:xfrm>
            <a:off x="5211168" y="5257800"/>
            <a:ext cx="1143000" cy="762000"/>
          </a:xfrm>
          <a:prstGeom prst="roundRect">
            <a:avLst/>
          </a:prstGeom>
          <a:solidFill>
            <a:schemeClr val="tx2">
              <a:lumMod val="60000"/>
              <a:lumOff val="40000"/>
            </a:schemeClr>
          </a:solidFill>
          <a:ln w="38100" algn="ctr">
            <a:solidFill>
              <a:schemeClr val="tx2">
                <a:lumMod val="60000"/>
                <a:lumOff val="40000"/>
              </a:schemeClr>
            </a:solidFill>
            <a:round/>
            <a:headEnd/>
            <a:tailEnd/>
          </a:ln>
        </p:spPr>
        <p:txBody>
          <a:bodyPr wrap="square" rtlCol="0" anchor="ctr"/>
          <a:lstStyle/>
          <a:p>
            <a:pPr algn="ctr" eaLnBrk="1" hangingPunct="1">
              <a:spcBef>
                <a:spcPct val="0"/>
              </a:spcBef>
            </a:pPr>
            <a:r>
              <a:rPr lang="fr-FR" b="1" dirty="0" smtClean="0">
                <a:solidFill>
                  <a:schemeClr val="bg1"/>
                </a:solidFill>
                <a:cs typeface="Arial" charset="0"/>
                <a:sym typeface="Arial" charset="0"/>
              </a:rPr>
              <a:t>Pharma Rep</a:t>
            </a:r>
            <a:endParaRPr lang="en-US" b="1" dirty="0">
              <a:solidFill>
                <a:schemeClr val="bg1"/>
              </a:solidFill>
              <a:cs typeface="Arial" charset="0"/>
              <a:sym typeface="Arial" charset="0"/>
            </a:endParaRPr>
          </a:p>
        </p:txBody>
      </p:sp>
      <p:sp>
        <p:nvSpPr>
          <p:cNvPr id="88" name="Rounded Rectangle 87"/>
          <p:cNvSpPr/>
          <p:nvPr/>
        </p:nvSpPr>
        <p:spPr bwMode="auto">
          <a:xfrm>
            <a:off x="7671176" y="5257800"/>
            <a:ext cx="914400" cy="762000"/>
          </a:xfrm>
          <a:prstGeom prst="roundRect">
            <a:avLst/>
          </a:prstGeom>
          <a:solidFill>
            <a:schemeClr val="tx2">
              <a:lumMod val="60000"/>
              <a:lumOff val="40000"/>
            </a:schemeClr>
          </a:solidFill>
          <a:ln w="38100" algn="ctr">
            <a:solidFill>
              <a:schemeClr val="tx2">
                <a:lumMod val="60000"/>
                <a:lumOff val="40000"/>
              </a:schemeClr>
            </a:solidFill>
            <a:round/>
            <a:headEnd/>
            <a:tailEnd/>
          </a:ln>
        </p:spPr>
        <p:txBody>
          <a:bodyPr wrap="square" rtlCol="0" anchor="ctr"/>
          <a:lstStyle/>
          <a:p>
            <a:pPr algn="ctr" eaLnBrk="1" hangingPunct="1">
              <a:spcBef>
                <a:spcPct val="0"/>
              </a:spcBef>
            </a:pPr>
            <a:r>
              <a:rPr lang="fr-FR" b="1" dirty="0" smtClean="0">
                <a:solidFill>
                  <a:schemeClr val="bg1"/>
                </a:solidFill>
                <a:cs typeface="Arial" charset="0"/>
                <a:sym typeface="Arial" charset="0"/>
              </a:rPr>
              <a:t>MSL</a:t>
            </a:r>
            <a:endParaRPr lang="en-US" b="1" dirty="0">
              <a:solidFill>
                <a:schemeClr val="bg1"/>
              </a:solidFill>
              <a:cs typeface="Arial" charset="0"/>
              <a:sym typeface="Arial" charset="0"/>
            </a:endParaRPr>
          </a:p>
        </p:txBody>
      </p:sp>
      <p:cxnSp>
        <p:nvCxnSpPr>
          <p:cNvPr id="92" name="Straight Arrow Connector 91"/>
          <p:cNvCxnSpPr>
            <a:stCxn id="45" idx="2"/>
            <a:endCxn id="86" idx="0"/>
          </p:cNvCxnSpPr>
          <p:nvPr/>
        </p:nvCxnSpPr>
        <p:spPr>
          <a:xfrm flipH="1">
            <a:off x="3667832" y="4419600"/>
            <a:ext cx="2844" cy="838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6" name="Straight Arrow Connector 95"/>
          <p:cNvCxnSpPr>
            <a:stCxn id="46" idx="2"/>
            <a:endCxn id="87" idx="0"/>
          </p:cNvCxnSpPr>
          <p:nvPr/>
        </p:nvCxnSpPr>
        <p:spPr>
          <a:xfrm>
            <a:off x="5771292" y="4419600"/>
            <a:ext cx="11376" cy="838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8" name="Straight Arrow Connector 97"/>
          <p:cNvCxnSpPr>
            <a:stCxn id="47" idx="2"/>
            <a:endCxn id="88" idx="0"/>
          </p:cNvCxnSpPr>
          <p:nvPr/>
        </p:nvCxnSpPr>
        <p:spPr>
          <a:xfrm>
            <a:off x="8115300" y="4419600"/>
            <a:ext cx="13076" cy="838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23" name="Straight Arrow Connector 122"/>
          <p:cNvCxnSpPr>
            <a:endCxn id="34" idx="0"/>
          </p:cNvCxnSpPr>
          <p:nvPr/>
        </p:nvCxnSpPr>
        <p:spPr>
          <a:xfrm>
            <a:off x="5759355" y="2262116"/>
            <a:ext cx="6821" cy="17628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sz="2400" dirty="0" smtClean="0">
                <a:latin typeface="Arial" charset="0"/>
              </a:rPr>
              <a:t>SOLUTIONS AND MODULES</a:t>
            </a:r>
            <a:endParaRPr lang="fr-FR" dirty="0"/>
          </a:p>
        </p:txBody>
      </p:sp>
      <p:sp>
        <p:nvSpPr>
          <p:cNvPr id="5" name="Text Placeholder 4"/>
          <p:cNvSpPr>
            <a:spLocks noGrp="1"/>
          </p:cNvSpPr>
          <p:nvPr>
            <p:ph type="body" idx="1"/>
          </p:nvPr>
        </p:nvSpPr>
        <p:spPr/>
        <p:txBody>
          <a:bodyPr/>
          <a:lstStyle/>
          <a:p>
            <a:endParaRPr lang="fr-F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fr-FR" dirty="0" smtClean="0"/>
              <a:t>ADMINISTRATIVE ASSISTANTS</a:t>
            </a:r>
            <a:endParaRPr lang="en-US" dirty="0"/>
          </a:p>
        </p:txBody>
      </p:sp>
      <p:sp>
        <p:nvSpPr>
          <p:cNvPr id="19" name="Espace réservé du contenu 2"/>
          <p:cNvSpPr txBox="1">
            <a:spLocks/>
          </p:cNvSpPr>
          <p:nvPr/>
        </p:nvSpPr>
        <p:spPr bwMode="auto">
          <a:xfrm>
            <a:off x="304800" y="1219200"/>
            <a:ext cx="8458200" cy="4343400"/>
          </a:xfrm>
          <a:prstGeom prst="rect">
            <a:avLst/>
          </a:prstGeom>
          <a:noFill/>
          <a:ln>
            <a:miter lim="800000"/>
            <a:headEnd/>
            <a:tailEnd/>
          </a:ln>
        </p:spPr>
        <p:txBody>
          <a:bodyPr vert="horz" wrap="square" lIns="91440" tIns="45720" rIns="0" bIns="45720" numCol="1" anchor="t" anchorCtr="0" compatLnSpc="1">
            <a:prstTxWarp prst="textNoShape">
              <a:avLst/>
            </a:prstTxWarp>
          </a:bodyPr>
          <a:lstStyle/>
          <a:p>
            <a:pPr marL="342900" indent="-228600" algn="just">
              <a:spcBef>
                <a:spcPct val="20000"/>
              </a:spcBef>
              <a:buBlip>
                <a:blip r:embed="rId3"/>
              </a:buBlip>
            </a:pPr>
            <a:r>
              <a:rPr lang="en-US" sz="2000" b="1" dirty="0" smtClean="0">
                <a:solidFill>
                  <a:schemeClr val="tx1">
                    <a:lumMod val="50000"/>
                  </a:schemeClr>
                </a:solidFill>
                <a:sym typeface="Arial" charset="0"/>
              </a:rPr>
              <a:t>The Contact Center module enables an administrative assistant to generate mass appointments on behalf of a Sales Representatives. </a:t>
            </a:r>
          </a:p>
          <a:p>
            <a:pPr marL="342900" indent="-228600" algn="just">
              <a:spcBef>
                <a:spcPct val="20000"/>
              </a:spcBef>
              <a:buBlip>
                <a:blip r:embed="rId3"/>
              </a:buBlip>
            </a:pPr>
            <a:endParaRPr lang="en-US" sz="2000" b="1" dirty="0" smtClean="0">
              <a:solidFill>
                <a:schemeClr val="tx1">
                  <a:lumMod val="50000"/>
                </a:schemeClr>
              </a:solidFill>
              <a:sym typeface="Arial" charset="0"/>
            </a:endParaRPr>
          </a:p>
          <a:p>
            <a:pPr marL="342900" indent="-228600" algn="just">
              <a:spcBef>
                <a:spcPct val="20000"/>
              </a:spcBef>
              <a:buBlip>
                <a:blip r:embed="rId3"/>
              </a:buBlip>
            </a:pPr>
            <a:r>
              <a:rPr lang="en-US" sz="2000" b="1" dirty="0" smtClean="0">
                <a:solidFill>
                  <a:schemeClr val="tx1">
                    <a:lumMod val="50000"/>
                  </a:schemeClr>
                </a:solidFill>
                <a:sym typeface="Arial" charset="0"/>
              </a:rPr>
              <a:t>Generally used by an external agency, it could also be used by an internal department in a pharmaceutical company. </a:t>
            </a:r>
          </a:p>
          <a:p>
            <a:pPr marL="342900" indent="-228600" algn="just">
              <a:spcBef>
                <a:spcPct val="20000"/>
              </a:spcBef>
              <a:buBlip>
                <a:blip r:embed="rId3"/>
              </a:buBlip>
            </a:pPr>
            <a:endParaRPr lang="en-US" sz="2000" b="1" dirty="0" smtClean="0">
              <a:solidFill>
                <a:schemeClr val="tx1">
                  <a:lumMod val="50000"/>
                </a:schemeClr>
              </a:solidFill>
              <a:sym typeface="Arial" charset="0"/>
            </a:endParaRPr>
          </a:p>
          <a:p>
            <a:pPr marL="342900" indent="-228600" algn="just">
              <a:spcBef>
                <a:spcPct val="20000"/>
              </a:spcBef>
              <a:buBlip>
                <a:blip r:embed="rId3"/>
              </a:buBlip>
            </a:pPr>
            <a:r>
              <a:rPr lang="en-US" sz="2000" b="1" dirty="0" smtClean="0">
                <a:solidFill>
                  <a:schemeClr val="tx1">
                    <a:lumMod val="50000"/>
                  </a:schemeClr>
                </a:solidFill>
                <a:sym typeface="Arial" charset="0"/>
              </a:rPr>
              <a:t>Home Office, District managers or reps build a contact list of appointments to be taken. This list is shared with assistant. The list facilitates the communication between all parties. The solution provides relevant reports including number of appointments taken.</a:t>
            </a:r>
            <a:endParaRPr lang="en-GB" sz="2000" b="1" dirty="0" smtClean="0">
              <a:solidFill>
                <a:schemeClr val="tx1">
                  <a:lumMod val="50000"/>
                </a:schemeClr>
              </a:solidFill>
              <a:sym typeface="Arial" charset="0"/>
            </a:endParaRPr>
          </a:p>
        </p:txBody>
      </p:sp>
      <p:pic>
        <p:nvPicPr>
          <p:cNvPr id="20" name="Picture 5" descr="D:\Graphics Library\2009_icons\CedDen Icons Sets\CedDen Icons Sets 1-20\CegDen Icons Set 18_6129842\S18 Calendar Pad.jpg"/>
          <p:cNvPicPr>
            <a:picLocks noChangeAspect="1" noChangeArrowheads="1"/>
          </p:cNvPicPr>
          <p:nvPr/>
        </p:nvPicPr>
        <p:blipFill>
          <a:blip r:embed="rId4"/>
          <a:srcRect r="21231" b="7973"/>
          <a:stretch>
            <a:fillRect/>
          </a:stretch>
        </p:blipFill>
        <p:spPr bwMode="auto">
          <a:xfrm>
            <a:off x="6324600" y="228600"/>
            <a:ext cx="630485" cy="5334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61" name="Picture 1" descr="d:\Profiles\sleray\Desktop\Capture01.jpg"/>
          <p:cNvPicPr>
            <a:picLocks noChangeAspect="1" noChangeArrowheads="1"/>
          </p:cNvPicPr>
          <p:nvPr/>
        </p:nvPicPr>
        <p:blipFill>
          <a:blip r:embed="rId3"/>
          <a:srcRect/>
          <a:stretch>
            <a:fillRect/>
          </a:stretch>
        </p:blipFill>
        <p:spPr bwMode="auto">
          <a:xfrm>
            <a:off x="328992" y="1752600"/>
            <a:ext cx="8434008" cy="3886200"/>
          </a:xfrm>
          <a:prstGeom prst="rect">
            <a:avLst/>
          </a:prstGeom>
          <a:noFill/>
        </p:spPr>
      </p:pic>
      <p:sp>
        <p:nvSpPr>
          <p:cNvPr id="4" name="Title 3"/>
          <p:cNvSpPr>
            <a:spLocks noGrp="1"/>
          </p:cNvSpPr>
          <p:nvPr>
            <p:ph type="title"/>
          </p:nvPr>
        </p:nvSpPr>
        <p:spPr/>
        <p:txBody>
          <a:bodyPr/>
          <a:lstStyle/>
          <a:p>
            <a:r>
              <a:rPr lang="fr-FR" dirty="0" smtClean="0"/>
              <a:t>ADMINISTRATIVE ASSISTANTS</a:t>
            </a:r>
            <a:endParaRPr lang="en-US" dirty="0"/>
          </a:p>
        </p:txBody>
      </p:sp>
      <p:sp>
        <p:nvSpPr>
          <p:cNvPr id="5" name="Espace réservé du contenu 2"/>
          <p:cNvSpPr txBox="1">
            <a:spLocks/>
          </p:cNvSpPr>
          <p:nvPr/>
        </p:nvSpPr>
        <p:spPr bwMode="auto">
          <a:xfrm>
            <a:off x="304800" y="1066800"/>
            <a:ext cx="4724400" cy="609600"/>
          </a:xfrm>
          <a:prstGeom prst="rect">
            <a:avLst/>
          </a:prstGeom>
          <a:noFill/>
          <a:ln>
            <a:miter lim="800000"/>
            <a:headEnd/>
            <a:tailEnd/>
          </a:ln>
        </p:spPr>
        <p:txBody>
          <a:bodyPr vert="horz" wrap="square" lIns="91440" tIns="45720" rIns="0" bIns="45720" numCol="1" anchor="t" anchorCtr="0" compatLnSpc="1">
            <a:prstTxWarp prst="textNoShape">
              <a:avLst/>
            </a:prstTxWarp>
          </a:bodyPr>
          <a:lstStyle/>
          <a:p>
            <a:pPr marL="342900" indent="-228600" algn="just">
              <a:spcBef>
                <a:spcPct val="20000"/>
              </a:spcBef>
              <a:buBlip>
                <a:blip r:embed="rId4"/>
              </a:buBlip>
            </a:pPr>
            <a:r>
              <a:rPr lang="en-US" sz="2000" b="1" dirty="0" smtClean="0">
                <a:solidFill>
                  <a:schemeClr val="tx1">
                    <a:lumMod val="50000"/>
                  </a:schemeClr>
                </a:solidFill>
                <a:sym typeface="Arial" charset="0"/>
              </a:rPr>
              <a:t>Booking service home page</a:t>
            </a:r>
            <a:endParaRPr lang="en-GB" sz="2000" b="1" dirty="0" smtClean="0">
              <a:solidFill>
                <a:schemeClr val="tx1">
                  <a:lumMod val="50000"/>
                </a:schemeClr>
              </a:solidFill>
              <a:sym typeface="Arial" charset="0"/>
            </a:endParaRPr>
          </a:p>
        </p:txBody>
      </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GB" sz="2400" dirty="0" smtClean="0">
                <a:latin typeface="Arial" charset="0"/>
              </a:rPr>
              <a:t>INTRODUCTION TO </a:t>
            </a:r>
            <a:br>
              <a:rPr lang="en-GB" sz="2400" dirty="0" smtClean="0">
                <a:latin typeface="Arial" charset="0"/>
              </a:rPr>
            </a:br>
            <a:r>
              <a:rPr lang="en-GB" sz="2400" dirty="0" smtClean="0">
                <a:latin typeface="Arial" charset="0"/>
              </a:rPr>
              <a:t>MOBILE INTELLIGENCE PLATFORM</a:t>
            </a:r>
            <a:endParaRPr lang="fr-FR" dirty="0"/>
          </a:p>
        </p:txBody>
      </p:sp>
      <p:sp>
        <p:nvSpPr>
          <p:cNvPr id="9" name="Text Placeholder 8"/>
          <p:cNvSpPr>
            <a:spLocks noGrp="1"/>
          </p:cNvSpPr>
          <p:nvPr>
            <p:ph type="body" idx="1"/>
          </p:nvPr>
        </p:nvSpPr>
        <p:spPr/>
        <p:txBody>
          <a:bodyPr/>
          <a:lstStyle/>
          <a:p>
            <a:endParaRPr lang="fr-F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Espace réservé du contenu 2"/>
          <p:cNvSpPr txBox="1">
            <a:spLocks/>
          </p:cNvSpPr>
          <p:nvPr/>
        </p:nvSpPr>
        <p:spPr bwMode="auto">
          <a:xfrm>
            <a:off x="152400" y="1066800"/>
            <a:ext cx="8763000" cy="918844"/>
          </a:xfrm>
          <a:prstGeom prst="rect">
            <a:avLst/>
          </a:prstGeom>
          <a:noFill/>
          <a:ln>
            <a:miter lim="800000"/>
            <a:headEnd/>
            <a:tailEnd/>
          </a:ln>
        </p:spPr>
        <p:txBody>
          <a:bodyPr vert="horz" wrap="square" lIns="91440" tIns="45720" rIns="0" bIns="45720" numCol="1" anchor="t" anchorCtr="0" compatLnSpc="1">
            <a:prstTxWarp prst="textNoShape">
              <a:avLst/>
            </a:prstTxWarp>
          </a:bodyPr>
          <a:lstStyle/>
          <a:p>
            <a:pPr marL="342900" indent="-228600" algn="just">
              <a:spcBef>
                <a:spcPct val="20000"/>
              </a:spcBef>
              <a:buBlip>
                <a:blip r:embed="rId3"/>
              </a:buBlip>
            </a:pPr>
            <a:r>
              <a:rPr lang="en-US" sz="2000" b="1" dirty="0" smtClean="0">
                <a:solidFill>
                  <a:schemeClr val="tx1">
                    <a:lumMod val="50000"/>
                  </a:schemeClr>
                </a:solidFill>
                <a:sym typeface="Arial" charset="0"/>
              </a:rPr>
              <a:t>The </a:t>
            </a:r>
            <a:r>
              <a:rPr lang="en-US" sz="2000" b="1" u="sng" dirty="0" smtClean="0">
                <a:solidFill>
                  <a:schemeClr val="tx1">
                    <a:lumMod val="50000"/>
                  </a:schemeClr>
                </a:solidFill>
                <a:sym typeface="Arial" charset="0"/>
              </a:rPr>
              <a:t>Mobile Intelligence platform</a:t>
            </a:r>
            <a:r>
              <a:rPr lang="en-US" sz="2000" b="1" dirty="0" smtClean="0">
                <a:solidFill>
                  <a:schemeClr val="tx1">
                    <a:lumMod val="50000"/>
                  </a:schemeClr>
                </a:solidFill>
                <a:sym typeface="Arial" charset="0"/>
              </a:rPr>
              <a:t> refers to the architecture and the software framework where the application runs and can be configured. </a:t>
            </a:r>
          </a:p>
          <a:p>
            <a:pPr marL="342900" indent="-228600" algn="just">
              <a:spcBef>
                <a:spcPct val="20000"/>
              </a:spcBef>
              <a:buBlip>
                <a:blip r:embed="rId3"/>
              </a:buBlip>
            </a:pPr>
            <a:r>
              <a:rPr lang="en-US" sz="2000" b="1" dirty="0" smtClean="0">
                <a:solidFill>
                  <a:schemeClr val="tx1">
                    <a:lumMod val="50000"/>
                  </a:schemeClr>
                </a:solidFill>
                <a:sym typeface="Arial" charset="0"/>
              </a:rPr>
              <a:t>The Mobile Intelligence platform includes Configuration, Administration and, Extract, Transform and Loading (ETL) capabilities.</a:t>
            </a:r>
          </a:p>
          <a:p>
            <a:pPr marL="342900" indent="-228600" algn="just">
              <a:spcBef>
                <a:spcPct val="20000"/>
              </a:spcBef>
              <a:buBlip>
                <a:blip r:embed="rId3"/>
              </a:buBlip>
            </a:pPr>
            <a:r>
              <a:rPr lang="en-US" sz="2000" b="1" dirty="0" smtClean="0">
                <a:solidFill>
                  <a:schemeClr val="tx1">
                    <a:lumMod val="50000"/>
                  </a:schemeClr>
                </a:solidFill>
                <a:sym typeface="Arial" charset="0"/>
              </a:rPr>
              <a:t>Platform capabilities are accessed via online Internet browser on a PC (Safari is required for MI Touch configuration).</a:t>
            </a:r>
          </a:p>
        </p:txBody>
      </p:sp>
      <p:sp>
        <p:nvSpPr>
          <p:cNvPr id="30" name="Title 29"/>
          <p:cNvSpPr>
            <a:spLocks noGrp="1"/>
          </p:cNvSpPr>
          <p:nvPr>
            <p:ph type="title"/>
          </p:nvPr>
        </p:nvSpPr>
        <p:spPr/>
        <p:txBody>
          <a:bodyPr/>
          <a:lstStyle/>
          <a:p>
            <a:r>
              <a:rPr lang="fr-FR" dirty="0" smtClean="0"/>
              <a:t>MOBILE INTELLIGENCE PLATFORM USERS</a:t>
            </a:r>
            <a:endParaRPr lang="en-US" dirty="0"/>
          </a:p>
        </p:txBody>
      </p:sp>
      <p:graphicFrame>
        <p:nvGraphicFramePr>
          <p:cNvPr id="31" name="Tableau 30"/>
          <p:cNvGraphicFramePr>
            <a:graphicFrameLocks noGrp="1"/>
          </p:cNvGraphicFramePr>
          <p:nvPr/>
        </p:nvGraphicFramePr>
        <p:xfrm>
          <a:off x="1295400" y="3785989"/>
          <a:ext cx="7101841" cy="2527853"/>
        </p:xfrm>
        <a:graphic>
          <a:graphicData uri="http://schemas.openxmlformats.org/drawingml/2006/table">
            <a:tbl>
              <a:tblPr/>
              <a:tblGrid>
                <a:gridCol w="723996"/>
                <a:gridCol w="1189206"/>
                <a:gridCol w="5188639"/>
              </a:tblGrid>
              <a:tr h="141460">
                <a:tc gridSpan="3">
                  <a:txBody>
                    <a:bodyPr/>
                    <a:lstStyle/>
                    <a:p>
                      <a:pPr marL="228600" indent="-228600">
                        <a:spcBef>
                          <a:spcPts val="600"/>
                        </a:spcBef>
                        <a:spcAft>
                          <a:spcPts val="600"/>
                        </a:spcAft>
                        <a:tabLst>
                          <a:tab pos="228600" algn="l"/>
                          <a:tab pos="457200" algn="l"/>
                        </a:tabLst>
                      </a:pPr>
                      <a:r>
                        <a:rPr lang="en-US" sz="1000" b="1" dirty="0">
                          <a:solidFill>
                            <a:srgbClr val="FFFFFF"/>
                          </a:solidFill>
                          <a:latin typeface="Arial"/>
                          <a:ea typeface="Times New Roman"/>
                          <a:cs typeface="Tahoma"/>
                        </a:rPr>
                        <a:t>MI Platform</a:t>
                      </a:r>
                      <a:endParaRPr lang="en-US" sz="1000" dirty="0">
                        <a:latin typeface="Arial"/>
                        <a:ea typeface="Times New Roman"/>
                        <a:cs typeface="Times New Roman"/>
                      </a:endParaRPr>
                    </a:p>
                  </a:txBody>
                  <a:tcPr marL="36830" marR="36830" marT="0" marB="0">
                    <a:lnL w="12700" cap="flat" cmpd="sng" algn="ctr">
                      <a:solidFill>
                        <a:srgbClr val="6CBCE3"/>
                      </a:solidFill>
                      <a:prstDash val="solid"/>
                      <a:round/>
                      <a:headEnd type="none" w="med" len="med"/>
                      <a:tailEnd type="none" w="med" len="med"/>
                    </a:lnL>
                    <a:lnR w="12700" cap="flat" cmpd="sng" algn="ctr">
                      <a:solidFill>
                        <a:srgbClr val="6CBCE3"/>
                      </a:solidFill>
                      <a:prstDash val="solid"/>
                      <a:round/>
                      <a:headEnd type="none" w="med" len="med"/>
                      <a:tailEnd type="none" w="med" len="med"/>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solidFill>
                      <a:srgbClr val="6CBCE3"/>
                    </a:solidFill>
                  </a:tcPr>
                </a:tc>
                <a:tc hMerge="1">
                  <a:txBody>
                    <a:bodyPr/>
                    <a:lstStyle/>
                    <a:p>
                      <a:endParaRPr lang="en-GB"/>
                    </a:p>
                  </a:txBody>
                  <a:tcPr/>
                </a:tc>
                <a:tc hMerge="1">
                  <a:txBody>
                    <a:bodyPr/>
                    <a:lstStyle/>
                    <a:p>
                      <a:endParaRPr lang="en-GB"/>
                    </a:p>
                  </a:txBody>
                  <a:tcPr/>
                </a:tc>
              </a:tr>
              <a:tr h="986345">
                <a:tc>
                  <a:txBody>
                    <a:bodyPr/>
                    <a:lstStyle/>
                    <a:p>
                      <a:pPr>
                        <a:spcBef>
                          <a:spcPts val="600"/>
                        </a:spcBef>
                        <a:spcAft>
                          <a:spcPts val="0"/>
                        </a:spcAft>
                      </a:pPr>
                      <a:endParaRPr kumimoji="0" lang="en-US" sz="1100" b="1" i="0" u="none" strike="noStrike" kern="1200" cap="none" spc="0" normalizeH="0" baseline="0" noProof="0" dirty="0" smtClean="0">
                        <a:ln>
                          <a:noFill/>
                        </a:ln>
                        <a:solidFill>
                          <a:srgbClr val="6F6F6F"/>
                        </a:solidFill>
                        <a:effectLst/>
                        <a:uLnTx/>
                        <a:uFillTx/>
                        <a:latin typeface="Arial" pitchFamily="34" charset="0"/>
                        <a:ea typeface="ＭＳ Ｐゴシック"/>
                        <a:cs typeface="+mn-cs"/>
                      </a:endParaRPr>
                    </a:p>
                  </a:txBody>
                  <a:tcPr marL="36830" marR="36830" marT="0" marB="0" anchor="ctr">
                    <a:lnL w="12700" cap="flat" cmpd="sng" algn="ctr">
                      <a:solidFill>
                        <a:srgbClr val="6CBCE3"/>
                      </a:solidFill>
                      <a:prstDash val="solid"/>
                      <a:round/>
                      <a:headEnd type="none" w="med" len="med"/>
                      <a:tailEnd type="none" w="med" len="med"/>
                    </a:lnL>
                    <a:lnR>
                      <a:noFill/>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tcPr>
                </a:tc>
                <a:tc>
                  <a:txBody>
                    <a:bodyPr/>
                    <a:lstStyle/>
                    <a:p>
                      <a:pPr>
                        <a:spcBef>
                          <a:spcPts val="600"/>
                        </a:spcBef>
                        <a:spcAft>
                          <a:spcPts val="0"/>
                        </a:spcAft>
                      </a:pPr>
                      <a:r>
                        <a:rPr kumimoji="0" lang="en-US" sz="1100" b="1" i="0" u="none" strike="noStrike" kern="1200" cap="none" spc="0" normalizeH="0" baseline="0" noProof="0" dirty="0" smtClean="0">
                          <a:ln>
                            <a:noFill/>
                          </a:ln>
                          <a:solidFill>
                            <a:srgbClr val="6F6F6F"/>
                          </a:solidFill>
                          <a:effectLst/>
                          <a:uLnTx/>
                          <a:uFillTx/>
                          <a:latin typeface="Arial" pitchFamily="34" charset="0"/>
                          <a:ea typeface="ＭＳ Ｐゴシック"/>
                          <a:cs typeface="+mn-cs"/>
                        </a:rPr>
                        <a:t>Platform Administration</a:t>
                      </a:r>
                    </a:p>
                  </a:txBody>
                  <a:tcPr marL="36830" marR="36830" marT="0" marB="0" anchor="ctr">
                    <a:lnL>
                      <a:noFill/>
                    </a:lnL>
                    <a:lnR>
                      <a:noFill/>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tcPr>
                </a:tc>
                <a:tc>
                  <a:txBody>
                    <a:bodyPr/>
                    <a:lstStyle/>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kumimoji="0" lang="en-US" sz="1100" b="1" i="0" u="none" strike="noStrike" kern="1200" cap="none" spc="0" normalizeH="0" baseline="0" noProof="0" dirty="0" smtClean="0">
                          <a:ln>
                            <a:noFill/>
                          </a:ln>
                          <a:solidFill>
                            <a:srgbClr val="6F6F6F"/>
                          </a:solidFill>
                          <a:effectLst/>
                          <a:uLnTx/>
                          <a:uFillTx/>
                          <a:latin typeface="Arial" pitchFamily="34" charset="0"/>
                          <a:ea typeface="ＭＳ Ｐゴシック"/>
                          <a:cs typeface="+mn-cs"/>
                        </a:rPr>
                        <a:t>Capabilities for Administrators to carry out the business changes </a:t>
                      </a:r>
                    </a:p>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kumimoji="0" lang="en-US" sz="1100" b="1" i="0" u="none" strike="noStrike" kern="1200" cap="none" spc="0" normalizeH="0" baseline="0" noProof="0" dirty="0" smtClean="0">
                          <a:ln>
                            <a:noFill/>
                          </a:ln>
                          <a:solidFill>
                            <a:srgbClr val="6F6F6F"/>
                          </a:solidFill>
                          <a:effectLst/>
                          <a:uLnTx/>
                          <a:uFillTx/>
                          <a:latin typeface="Arial" pitchFamily="34" charset="0"/>
                          <a:ea typeface="ＭＳ Ｐゴシック"/>
                          <a:cs typeface="+mn-cs"/>
                        </a:rPr>
                        <a:t>Organizational hierarchy (Employees and Teams, Alignments, Geographies, Regions, Business Units), Markets and Products (Product hierarchies, Assigning to Teams), Realignment Lists &amp; Rules, Security Group and Users</a:t>
                      </a:r>
                    </a:p>
                  </a:txBody>
                  <a:tcPr marL="36830" marR="36830" marT="0" marB="0" anchor="ctr">
                    <a:lnL>
                      <a:noFill/>
                    </a:lnL>
                    <a:lnR w="12700" cap="flat" cmpd="sng" algn="ctr">
                      <a:solidFill>
                        <a:srgbClr val="6CBCE3"/>
                      </a:solidFill>
                      <a:prstDash val="solid"/>
                      <a:round/>
                      <a:headEnd type="none" w="med" len="med"/>
                      <a:tailEnd type="none" w="med" len="med"/>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tcPr>
                </a:tc>
              </a:tr>
              <a:tr h="690055">
                <a:tc>
                  <a:txBody>
                    <a:bodyPr/>
                    <a:lstStyle/>
                    <a:p>
                      <a:pPr marL="0" algn="l" defTabSz="457200" rtl="0" eaLnBrk="1" latinLnBrk="0" hangingPunct="1">
                        <a:spcBef>
                          <a:spcPts val="600"/>
                        </a:spcBef>
                        <a:spcAft>
                          <a:spcPts val="0"/>
                        </a:spcAft>
                      </a:pPr>
                      <a:endParaRPr kumimoji="0" lang="en-US" sz="1100" b="1" i="0" u="none" strike="noStrike" kern="1200" cap="none" spc="0" normalizeH="0" baseline="0" noProof="0" dirty="0" smtClean="0">
                        <a:ln>
                          <a:noFill/>
                        </a:ln>
                        <a:solidFill>
                          <a:srgbClr val="6F6F6F"/>
                        </a:solidFill>
                        <a:effectLst/>
                        <a:uLnTx/>
                        <a:uFillTx/>
                        <a:latin typeface="Arial" pitchFamily="34" charset="0"/>
                        <a:ea typeface="ＭＳ Ｐゴシック"/>
                        <a:cs typeface="+mn-cs"/>
                      </a:endParaRPr>
                    </a:p>
                  </a:txBody>
                  <a:tcPr marL="36830" marR="36830" marT="0" marB="0" anchor="ctr">
                    <a:lnL w="12700" cap="flat" cmpd="sng" algn="ctr">
                      <a:solidFill>
                        <a:srgbClr val="6CBCE3"/>
                      </a:solidFill>
                      <a:prstDash val="solid"/>
                      <a:round/>
                      <a:headEnd type="none" w="med" len="med"/>
                      <a:tailEnd type="none" w="med" len="med"/>
                    </a:lnL>
                    <a:lnR>
                      <a:noFill/>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tcPr>
                </a:tc>
                <a:tc>
                  <a:txBody>
                    <a:bodyPr/>
                    <a:lstStyle/>
                    <a:p>
                      <a:pPr marL="0" algn="l" defTabSz="457200" rtl="0" eaLnBrk="1" latinLnBrk="0" hangingPunct="1">
                        <a:spcBef>
                          <a:spcPts val="600"/>
                        </a:spcBef>
                        <a:spcAft>
                          <a:spcPts val="0"/>
                        </a:spcAft>
                      </a:pPr>
                      <a:r>
                        <a:rPr kumimoji="0" lang="en-US" sz="1100" b="1" i="0" u="none" strike="noStrike" kern="1200" cap="none" spc="0" normalizeH="0" baseline="0" noProof="0" dirty="0" smtClean="0">
                          <a:ln>
                            <a:noFill/>
                          </a:ln>
                          <a:solidFill>
                            <a:srgbClr val="6F6F6F"/>
                          </a:solidFill>
                          <a:effectLst/>
                          <a:uLnTx/>
                          <a:uFillTx/>
                          <a:latin typeface="Arial" pitchFamily="34" charset="0"/>
                          <a:ea typeface="ＭＳ Ｐゴシック"/>
                          <a:cs typeface="+mn-cs"/>
                        </a:rPr>
                        <a:t>Platform Configuration</a:t>
                      </a:r>
                    </a:p>
                  </a:txBody>
                  <a:tcPr marL="36830" marR="36830" marT="0" marB="0" anchor="ctr">
                    <a:lnL>
                      <a:noFill/>
                    </a:lnL>
                    <a:lnR>
                      <a:noFill/>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tcPr>
                </a:tc>
                <a:tc>
                  <a:txBody>
                    <a:bodyPr/>
                    <a:lstStyle/>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kumimoji="0" lang="en-US" sz="1100" b="1" i="0" u="none" strike="noStrike" kern="1200" cap="none" spc="0" normalizeH="0" baseline="0" noProof="0" dirty="0" smtClean="0">
                          <a:ln>
                            <a:noFill/>
                          </a:ln>
                          <a:solidFill>
                            <a:srgbClr val="6F6F6F"/>
                          </a:solidFill>
                          <a:effectLst/>
                          <a:uLnTx/>
                          <a:uFillTx/>
                          <a:latin typeface="Arial" pitchFamily="34" charset="0"/>
                          <a:ea typeface="ＭＳ Ｐゴシック"/>
                          <a:cs typeface="+mn-cs"/>
                        </a:rPr>
                        <a:t>Enables users to modify the visual layer of the application and enhance functional behavior within the parameterization and the dependencies perimeter</a:t>
                      </a:r>
                    </a:p>
                  </a:txBody>
                  <a:tcPr marL="36830" marR="36830" marT="0" marB="0" anchor="ctr">
                    <a:lnL>
                      <a:noFill/>
                    </a:lnL>
                    <a:lnR w="12700" cap="flat" cmpd="sng" algn="ctr">
                      <a:solidFill>
                        <a:srgbClr val="6CBCE3"/>
                      </a:solidFill>
                      <a:prstDash val="solid"/>
                      <a:round/>
                      <a:headEnd type="none" w="med" len="med"/>
                      <a:tailEnd type="none" w="med" len="med"/>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tcPr>
                </a:tc>
              </a:tr>
              <a:tr h="699053">
                <a:tc>
                  <a:txBody>
                    <a:bodyPr/>
                    <a:lstStyle/>
                    <a:p>
                      <a:pPr marL="0" algn="l" defTabSz="457200" rtl="0" eaLnBrk="1" latinLnBrk="0" hangingPunct="1">
                        <a:spcBef>
                          <a:spcPts val="600"/>
                        </a:spcBef>
                        <a:spcAft>
                          <a:spcPts val="0"/>
                        </a:spcAft>
                      </a:pPr>
                      <a:endParaRPr kumimoji="0" lang="en-US" sz="1100" b="1" i="0" u="none" strike="noStrike" kern="1200" cap="none" spc="0" normalizeH="0" baseline="0" noProof="0" dirty="0" smtClean="0">
                        <a:ln>
                          <a:noFill/>
                        </a:ln>
                        <a:solidFill>
                          <a:srgbClr val="6F6F6F"/>
                        </a:solidFill>
                        <a:effectLst/>
                        <a:uLnTx/>
                        <a:uFillTx/>
                        <a:latin typeface="Arial" pitchFamily="34" charset="0"/>
                        <a:ea typeface="ＭＳ Ｐゴシック"/>
                        <a:cs typeface="+mn-cs"/>
                      </a:endParaRPr>
                    </a:p>
                  </a:txBody>
                  <a:tcPr marL="36830" marR="36830" marT="0" marB="0" anchor="ctr">
                    <a:lnL w="12700" cap="flat" cmpd="sng" algn="ctr">
                      <a:solidFill>
                        <a:srgbClr val="6CBCE3"/>
                      </a:solidFill>
                      <a:prstDash val="solid"/>
                      <a:round/>
                      <a:headEnd type="none" w="med" len="med"/>
                      <a:tailEnd type="none" w="med" len="med"/>
                    </a:lnL>
                    <a:lnR>
                      <a:noFill/>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tcPr>
                </a:tc>
                <a:tc>
                  <a:txBody>
                    <a:bodyPr/>
                    <a:lstStyle/>
                    <a:p>
                      <a:pPr marL="0" algn="l" defTabSz="457200" rtl="0" eaLnBrk="1" latinLnBrk="0" hangingPunct="1">
                        <a:spcBef>
                          <a:spcPts val="600"/>
                        </a:spcBef>
                        <a:spcAft>
                          <a:spcPts val="0"/>
                        </a:spcAft>
                      </a:pPr>
                      <a:r>
                        <a:rPr kumimoji="0" lang="en-US" sz="1100" b="1" i="0" u="none" strike="noStrike" kern="1200" cap="none" spc="0" normalizeH="0" baseline="0" noProof="0" dirty="0" smtClean="0">
                          <a:ln>
                            <a:noFill/>
                          </a:ln>
                          <a:solidFill>
                            <a:srgbClr val="6F6F6F"/>
                          </a:solidFill>
                          <a:effectLst/>
                          <a:uLnTx/>
                          <a:uFillTx/>
                          <a:latin typeface="Arial" pitchFamily="34" charset="0"/>
                          <a:ea typeface="ＭＳ Ｐゴシック"/>
                          <a:cs typeface="+mn-cs"/>
                        </a:rPr>
                        <a:t>CEGEDIM ETL</a:t>
                      </a:r>
                    </a:p>
                  </a:txBody>
                  <a:tcPr marL="36830" marR="36830" marT="0" marB="0" anchor="ctr">
                    <a:lnL>
                      <a:noFill/>
                    </a:lnL>
                    <a:lnR>
                      <a:noFill/>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tcPr>
                </a:tc>
                <a:tc>
                  <a:txBody>
                    <a:bodyPr/>
                    <a:lstStyle/>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kumimoji="0" lang="en-US" sz="1100" b="1" i="0" u="none" strike="noStrike" kern="1200" cap="none" spc="0" normalizeH="0" baseline="0" noProof="0" dirty="0" smtClean="0">
                          <a:ln>
                            <a:noFill/>
                          </a:ln>
                          <a:solidFill>
                            <a:srgbClr val="6F6F6F"/>
                          </a:solidFill>
                          <a:effectLst/>
                          <a:uLnTx/>
                          <a:uFillTx/>
                          <a:latin typeface="Arial" pitchFamily="34" charset="0"/>
                          <a:ea typeface="ＭＳ Ｐゴシック"/>
                          <a:cs typeface="+mn-cs"/>
                        </a:rPr>
                        <a:t>Capabilities to import and export data</a:t>
                      </a:r>
                    </a:p>
                  </a:txBody>
                  <a:tcPr marL="36830" marR="36830" marT="0" marB="0" anchor="ctr">
                    <a:lnL>
                      <a:noFill/>
                    </a:lnL>
                    <a:lnR w="12700" cap="flat" cmpd="sng" algn="ctr">
                      <a:solidFill>
                        <a:srgbClr val="6CBCE3"/>
                      </a:solidFill>
                      <a:prstDash val="solid"/>
                      <a:round/>
                      <a:headEnd type="none" w="med" len="med"/>
                      <a:tailEnd type="none" w="med" len="med"/>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tcPr>
                </a:tc>
              </a:tr>
            </a:tbl>
          </a:graphicData>
        </a:graphic>
      </p:graphicFrame>
      <p:pic>
        <p:nvPicPr>
          <p:cNvPr id="476164" name="Picture 4" descr="S38 Tools"/>
          <p:cNvPicPr>
            <a:picLocks noChangeAspect="1" noChangeArrowheads="1"/>
          </p:cNvPicPr>
          <p:nvPr/>
        </p:nvPicPr>
        <p:blipFill>
          <a:blip r:embed="rId4"/>
          <a:srcRect l="10210" r="16216"/>
          <a:stretch>
            <a:fillRect/>
          </a:stretch>
        </p:blipFill>
        <p:spPr bwMode="auto">
          <a:xfrm>
            <a:off x="1447800" y="3962400"/>
            <a:ext cx="400050" cy="381000"/>
          </a:xfrm>
          <a:prstGeom prst="rect">
            <a:avLst/>
          </a:prstGeom>
          <a:noFill/>
        </p:spPr>
      </p:pic>
      <p:pic>
        <p:nvPicPr>
          <p:cNvPr id="476163" name="Picture 9"/>
          <p:cNvPicPr>
            <a:picLocks noChangeAspect="1" noChangeArrowheads="1"/>
          </p:cNvPicPr>
          <p:nvPr/>
        </p:nvPicPr>
        <p:blipFill>
          <a:blip r:embed="rId5"/>
          <a:srcRect/>
          <a:stretch>
            <a:fillRect/>
          </a:stretch>
        </p:blipFill>
        <p:spPr bwMode="auto">
          <a:xfrm>
            <a:off x="1524000" y="4953000"/>
            <a:ext cx="352425" cy="352425"/>
          </a:xfrm>
          <a:prstGeom prst="rect">
            <a:avLst/>
          </a:prstGeom>
          <a:noFill/>
        </p:spPr>
      </p:pic>
    </p:spTree>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3"/>
          <p:cNvSpPr>
            <a:spLocks noGrp="1"/>
          </p:cNvSpPr>
          <p:nvPr>
            <p:ph type="title"/>
          </p:nvPr>
        </p:nvSpPr>
        <p:spPr bwMode="auto">
          <a:noFill/>
          <a:ln>
            <a:miter lim="800000"/>
            <a:headEnd/>
            <a:tailEnd/>
          </a:ln>
        </p:spPr>
        <p:txBody>
          <a:bodyPr vert="horz" wrap="square" lIns="91440" tIns="45720" rIns="91440" bIns="45720" numCol="1" compatLnSpc="1">
            <a:prstTxWarp prst="textNoShape">
              <a:avLst/>
            </a:prstTxWarp>
          </a:bodyPr>
          <a:lstStyle/>
          <a:p>
            <a:pPr eaLnBrk="1" hangingPunct="1"/>
            <a:r>
              <a:rPr lang="en-US" dirty="0" smtClean="0">
                <a:latin typeface="Arial" charset="0"/>
              </a:rPr>
              <a:t>PLATFORM ADMINISTRATION</a:t>
            </a:r>
            <a:endParaRPr lang="fr-FR" dirty="0" smtClean="0">
              <a:latin typeface="Arial" charset="0"/>
            </a:endParaRPr>
          </a:p>
        </p:txBody>
      </p:sp>
      <p:sp>
        <p:nvSpPr>
          <p:cNvPr id="4" name="Content Placeholder 3"/>
          <p:cNvSpPr>
            <a:spLocks noGrp="1"/>
          </p:cNvSpPr>
          <p:nvPr>
            <p:ph idx="1"/>
          </p:nvPr>
        </p:nvSpPr>
        <p:spPr>
          <a:xfrm>
            <a:off x="304800" y="990600"/>
            <a:ext cx="8229600" cy="5135563"/>
          </a:xfrm>
        </p:spPr>
        <p:txBody>
          <a:bodyPr/>
          <a:lstStyle/>
          <a:p>
            <a:r>
              <a:rPr lang="en-US" dirty="0" smtClean="0">
                <a:solidFill>
                  <a:schemeClr val="tx1">
                    <a:lumMod val="50000"/>
                  </a:schemeClr>
                </a:solidFill>
                <a:latin typeface="Arial" charset="0"/>
                <a:ea typeface="MS PGothic" pitchFamily="34" charset="-128"/>
              </a:rPr>
              <a:t>The Platform Administration provided inside Mobile Intelligence is designed to manage the company structure</a:t>
            </a:r>
          </a:p>
          <a:p>
            <a:endParaRPr lang="en-US" dirty="0" smtClean="0">
              <a:solidFill>
                <a:schemeClr val="tx1">
                  <a:lumMod val="50000"/>
                </a:schemeClr>
              </a:solidFill>
              <a:latin typeface="Arial" charset="0"/>
              <a:ea typeface="MS PGothic" pitchFamily="34" charset="-128"/>
            </a:endParaRPr>
          </a:p>
          <a:p>
            <a:r>
              <a:rPr lang="en-US" dirty="0" smtClean="0">
                <a:solidFill>
                  <a:schemeClr val="tx1">
                    <a:lumMod val="50000"/>
                  </a:schemeClr>
                </a:solidFill>
                <a:latin typeface="Arial" charset="0"/>
                <a:ea typeface="MS PGothic" pitchFamily="34" charset="-128"/>
              </a:rPr>
              <a:t>With the Platform Administration, it is possible to:</a:t>
            </a:r>
          </a:p>
          <a:p>
            <a:pPr lvl="2"/>
            <a:r>
              <a:rPr lang="en-US" dirty="0" smtClean="0">
                <a:solidFill>
                  <a:schemeClr val="tx1">
                    <a:lumMod val="50000"/>
                  </a:schemeClr>
                </a:solidFill>
                <a:latin typeface="Arial" charset="0"/>
                <a:ea typeface="MS PGothic" pitchFamily="34" charset="-128"/>
              </a:rPr>
              <a:t>Create and manage Employees, Users, Teams</a:t>
            </a:r>
          </a:p>
          <a:p>
            <a:pPr lvl="2"/>
            <a:r>
              <a:rPr lang="en-US" dirty="0" smtClean="0">
                <a:solidFill>
                  <a:schemeClr val="tx1">
                    <a:lumMod val="50000"/>
                  </a:schemeClr>
                </a:solidFill>
                <a:latin typeface="Arial" charset="0"/>
                <a:ea typeface="MS PGothic" pitchFamily="34" charset="-128"/>
              </a:rPr>
              <a:t>Create and manage Products, Customer alignments</a:t>
            </a:r>
          </a:p>
          <a:p>
            <a:pPr lvl="2"/>
            <a:r>
              <a:rPr lang="en-US" dirty="0" smtClean="0">
                <a:solidFill>
                  <a:schemeClr val="tx1">
                    <a:lumMod val="50000"/>
                  </a:schemeClr>
                </a:solidFill>
                <a:latin typeface="Arial" charset="0"/>
                <a:ea typeface="MS PGothic" pitchFamily="34" charset="-128"/>
              </a:rPr>
              <a:t>Etc…</a:t>
            </a:r>
          </a:p>
          <a:p>
            <a:pPr lvl="1"/>
            <a:endParaRPr lang="fr-FR" dirty="0" smtClean="0">
              <a:solidFill>
                <a:schemeClr val="tx1">
                  <a:lumMod val="50000"/>
                </a:schemeClr>
              </a:solidFill>
            </a:endParaRPr>
          </a:p>
          <a:p>
            <a:r>
              <a:rPr lang="en-US" dirty="0" smtClean="0">
                <a:solidFill>
                  <a:schemeClr val="tx1">
                    <a:lumMod val="50000"/>
                  </a:schemeClr>
                </a:solidFill>
                <a:latin typeface="Arial" charset="0"/>
                <a:ea typeface="MS PGothic" pitchFamily="34" charset="-128"/>
              </a:rPr>
              <a:t>Who has an access to the Platform Administration? </a:t>
            </a:r>
          </a:p>
          <a:p>
            <a:pPr lvl="1"/>
            <a:r>
              <a:rPr lang="en-US" dirty="0" smtClean="0">
                <a:solidFill>
                  <a:schemeClr val="tx1">
                    <a:lumMod val="50000"/>
                  </a:schemeClr>
                </a:solidFill>
                <a:latin typeface="Arial" charset="0"/>
                <a:ea typeface="MS PGothic" pitchFamily="34" charset="-128"/>
              </a:rPr>
              <a:t>Administration can be performed:</a:t>
            </a:r>
          </a:p>
          <a:p>
            <a:pPr lvl="2"/>
            <a:r>
              <a:rPr lang="en-GB" dirty="0" smtClean="0">
                <a:solidFill>
                  <a:schemeClr val="tx1">
                    <a:lumMod val="50000"/>
                  </a:schemeClr>
                </a:solidFill>
              </a:rPr>
              <a:t>Internal </a:t>
            </a:r>
            <a:r>
              <a:rPr lang="en-GB" dirty="0" err="1" smtClean="0">
                <a:solidFill>
                  <a:schemeClr val="tx1">
                    <a:lumMod val="50000"/>
                  </a:schemeClr>
                </a:solidFill>
              </a:rPr>
              <a:t>Cegedim</a:t>
            </a:r>
            <a:r>
              <a:rPr lang="en-GB" dirty="0" smtClean="0">
                <a:solidFill>
                  <a:schemeClr val="tx1">
                    <a:lumMod val="50000"/>
                  </a:schemeClr>
                </a:solidFill>
              </a:rPr>
              <a:t> staff (implementation teams)</a:t>
            </a:r>
          </a:p>
          <a:p>
            <a:pPr lvl="2"/>
            <a:r>
              <a:rPr lang="en-GB" dirty="0" smtClean="0">
                <a:solidFill>
                  <a:schemeClr val="tx1">
                    <a:lumMod val="50000"/>
                  </a:schemeClr>
                </a:solidFill>
              </a:rPr>
              <a:t>Home Office staff members within the pharmaceutical company</a:t>
            </a:r>
          </a:p>
          <a:p>
            <a:pPr lvl="2"/>
            <a:endParaRPr lang="fr-FR" dirty="0">
              <a:solidFill>
                <a:schemeClr val="tx1"/>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re 1"/>
          <p:cNvSpPr>
            <a:spLocks noGrp="1"/>
          </p:cNvSpPr>
          <p:nvPr>
            <p:ph type="title"/>
          </p:nvPr>
        </p:nvSpPr>
        <p:spPr bwMode="auto">
          <a:noFill/>
          <a:ln>
            <a:miter lim="800000"/>
            <a:headEnd/>
            <a:tailEnd/>
          </a:ln>
        </p:spPr>
        <p:txBody>
          <a:bodyPr vert="horz" wrap="square" lIns="91440" tIns="45720" rIns="91440" bIns="45720" numCol="1" compatLnSpc="1">
            <a:prstTxWarp prst="textNoShape">
              <a:avLst/>
            </a:prstTxWarp>
          </a:bodyPr>
          <a:lstStyle/>
          <a:p>
            <a:r>
              <a:rPr lang="fr-FR" smtClean="0">
                <a:latin typeface="Arial" charset="0"/>
              </a:rPr>
              <a:t>ADMINISTRATION WORKFLOW</a:t>
            </a:r>
          </a:p>
        </p:txBody>
      </p:sp>
      <p:cxnSp>
        <p:nvCxnSpPr>
          <p:cNvPr id="5" name="Connecteur droit 4"/>
          <p:cNvCxnSpPr/>
          <p:nvPr/>
        </p:nvCxnSpPr>
        <p:spPr>
          <a:xfrm rot="10800000" flipV="1">
            <a:off x="5253038" y="1981200"/>
            <a:ext cx="506412" cy="420688"/>
          </a:xfrm>
          <a:prstGeom prst="line">
            <a:avLst/>
          </a:prstGeom>
          <a:ln>
            <a:solidFill>
              <a:schemeClr val="tx1">
                <a:lumMod val="50000"/>
                <a:alpha val="20000"/>
              </a:schemeClr>
            </a:solidFill>
            <a:prstDash val="sysDot"/>
            <a:tailEnd type="arrow"/>
          </a:ln>
        </p:spPr>
        <p:style>
          <a:lnRef idx="3">
            <a:schemeClr val="accent1"/>
          </a:lnRef>
          <a:fillRef idx="0">
            <a:schemeClr val="accent1"/>
          </a:fillRef>
          <a:effectRef idx="2">
            <a:schemeClr val="accent1"/>
          </a:effectRef>
          <a:fontRef idx="minor">
            <a:schemeClr val="tx1"/>
          </a:fontRef>
        </p:style>
      </p:cxnSp>
      <p:cxnSp>
        <p:nvCxnSpPr>
          <p:cNvPr id="6" name="Connecteur droit 5"/>
          <p:cNvCxnSpPr/>
          <p:nvPr/>
        </p:nvCxnSpPr>
        <p:spPr>
          <a:xfrm>
            <a:off x="3306763" y="1939925"/>
            <a:ext cx="503237" cy="442913"/>
          </a:xfrm>
          <a:prstGeom prst="line">
            <a:avLst/>
          </a:prstGeom>
          <a:ln>
            <a:solidFill>
              <a:schemeClr val="tx1">
                <a:lumMod val="50000"/>
                <a:alpha val="20000"/>
              </a:schemeClr>
            </a:solidFill>
            <a:prstDash val="sysDot"/>
            <a:tailEnd type="arrow"/>
          </a:ln>
        </p:spPr>
        <p:style>
          <a:lnRef idx="3">
            <a:schemeClr val="accent1"/>
          </a:lnRef>
          <a:fillRef idx="0">
            <a:schemeClr val="accent1"/>
          </a:fillRef>
          <a:effectRef idx="2">
            <a:schemeClr val="accent1"/>
          </a:effectRef>
          <a:fontRef idx="minor">
            <a:schemeClr val="tx1"/>
          </a:fontRef>
        </p:style>
      </p:cxnSp>
      <p:sp>
        <p:nvSpPr>
          <p:cNvPr id="7" name="Flèche droite 6"/>
          <p:cNvSpPr/>
          <p:nvPr/>
        </p:nvSpPr>
        <p:spPr>
          <a:xfrm rot="16200000">
            <a:off x="4402137" y="3668713"/>
            <a:ext cx="288925" cy="215900"/>
          </a:xfrm>
          <a:prstGeom prst="rightArrow">
            <a:avLst/>
          </a:prstGeom>
          <a:ln>
            <a:solidFill>
              <a:schemeClr val="bg2">
                <a:lumMod val="75000"/>
              </a:schemeClr>
            </a:solidFill>
            <a:tailEnd type="none"/>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FR"/>
          </a:p>
        </p:txBody>
      </p:sp>
      <p:cxnSp>
        <p:nvCxnSpPr>
          <p:cNvPr id="10" name="Connecteur droit 9"/>
          <p:cNvCxnSpPr/>
          <p:nvPr/>
        </p:nvCxnSpPr>
        <p:spPr>
          <a:xfrm>
            <a:off x="2930525" y="4387850"/>
            <a:ext cx="901700" cy="793750"/>
          </a:xfrm>
          <a:prstGeom prst="line">
            <a:avLst/>
          </a:prstGeom>
          <a:ln>
            <a:solidFill>
              <a:schemeClr val="tx1">
                <a:lumMod val="50000"/>
                <a:alpha val="20000"/>
              </a:schemeClr>
            </a:solidFill>
            <a:prstDash val="solid"/>
            <a:tailEnd type="none"/>
          </a:ln>
        </p:spPr>
        <p:style>
          <a:lnRef idx="3">
            <a:schemeClr val="accent1"/>
          </a:lnRef>
          <a:fillRef idx="0">
            <a:schemeClr val="accent1"/>
          </a:fillRef>
          <a:effectRef idx="2">
            <a:schemeClr val="accent1"/>
          </a:effectRef>
          <a:fontRef idx="minor">
            <a:schemeClr val="tx1"/>
          </a:fontRef>
        </p:style>
      </p:cxnSp>
      <p:cxnSp>
        <p:nvCxnSpPr>
          <p:cNvPr id="11" name="Connecteur droit 10"/>
          <p:cNvCxnSpPr/>
          <p:nvPr/>
        </p:nvCxnSpPr>
        <p:spPr>
          <a:xfrm rot="5400000">
            <a:off x="1755775" y="3227388"/>
            <a:ext cx="2339975" cy="0"/>
          </a:xfrm>
          <a:prstGeom prst="line">
            <a:avLst/>
          </a:prstGeom>
          <a:ln>
            <a:solidFill>
              <a:schemeClr val="tx1">
                <a:lumMod val="50000"/>
                <a:alpha val="20000"/>
              </a:schemeClr>
            </a:solidFill>
            <a:prstDash val="solid"/>
            <a:tailEnd type="none"/>
          </a:ln>
        </p:spPr>
        <p:style>
          <a:lnRef idx="3">
            <a:schemeClr val="accent1"/>
          </a:lnRef>
          <a:fillRef idx="0">
            <a:schemeClr val="accent1"/>
          </a:fillRef>
          <a:effectRef idx="2">
            <a:schemeClr val="accent1"/>
          </a:effectRef>
          <a:fontRef idx="minor">
            <a:schemeClr val="tx1"/>
          </a:fontRef>
        </p:style>
      </p:cxnSp>
      <p:cxnSp>
        <p:nvCxnSpPr>
          <p:cNvPr id="12" name="Connecteur droit 11"/>
          <p:cNvCxnSpPr/>
          <p:nvPr/>
        </p:nvCxnSpPr>
        <p:spPr>
          <a:xfrm rot="5400000">
            <a:off x="5073650" y="3227388"/>
            <a:ext cx="2339975" cy="0"/>
          </a:xfrm>
          <a:prstGeom prst="line">
            <a:avLst/>
          </a:prstGeom>
          <a:ln>
            <a:solidFill>
              <a:schemeClr val="tx1">
                <a:lumMod val="50000"/>
                <a:alpha val="20000"/>
              </a:schemeClr>
            </a:solidFill>
            <a:prstDash val="sysDot"/>
            <a:tailEnd type="none"/>
          </a:ln>
        </p:spPr>
        <p:style>
          <a:lnRef idx="3">
            <a:schemeClr val="accent1"/>
          </a:lnRef>
          <a:fillRef idx="0">
            <a:schemeClr val="accent1"/>
          </a:fillRef>
          <a:effectRef idx="2">
            <a:schemeClr val="accent1"/>
          </a:effectRef>
          <a:fontRef idx="minor">
            <a:schemeClr val="tx1"/>
          </a:fontRef>
        </p:style>
      </p:cxnSp>
      <p:sp>
        <p:nvSpPr>
          <p:cNvPr id="13" name="Flèche droite 12"/>
          <p:cNvSpPr/>
          <p:nvPr/>
        </p:nvSpPr>
        <p:spPr>
          <a:xfrm rot="5400000">
            <a:off x="4391025" y="2840038"/>
            <a:ext cx="325438" cy="201612"/>
          </a:xfrm>
          <a:prstGeom prst="rightArrow">
            <a:avLst/>
          </a:prstGeom>
          <a:ln>
            <a:solidFill>
              <a:schemeClr val="bg2">
                <a:lumMod val="75000"/>
              </a:schemeClr>
            </a:solidFill>
            <a:tailEnd type="none"/>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FR"/>
          </a:p>
        </p:txBody>
      </p:sp>
      <p:grpSp>
        <p:nvGrpSpPr>
          <p:cNvPr id="2" name="Groupe 3"/>
          <p:cNvGrpSpPr/>
          <p:nvPr/>
        </p:nvGrpSpPr>
        <p:grpSpPr>
          <a:xfrm>
            <a:off x="1524985" y="1397657"/>
            <a:ext cx="2926624" cy="609600"/>
            <a:chOff x="985" y="656"/>
            <a:chExt cx="2926624" cy="955476"/>
          </a:xfrm>
          <a:solidFill>
            <a:schemeClr val="tx1">
              <a:lumMod val="40000"/>
              <a:lumOff val="60000"/>
            </a:schemeClr>
          </a:solidFill>
          <a:scene3d>
            <a:camera prst="orthographicFront"/>
            <a:lightRig rig="flat" dir="t"/>
          </a:scene3d>
        </p:grpSpPr>
        <p:sp>
          <p:nvSpPr>
            <p:cNvPr id="15" name="Rectangle à coins arrondis 14"/>
            <p:cNvSpPr/>
            <p:nvPr/>
          </p:nvSpPr>
          <p:spPr>
            <a:xfrm>
              <a:off x="985" y="656"/>
              <a:ext cx="2926624" cy="955476"/>
            </a:xfrm>
            <a:prstGeom prst="roundRect">
              <a:avLst>
                <a:gd name="adj" fmla="val 10000"/>
              </a:avLst>
            </a:prstGeom>
            <a:solidFill>
              <a:schemeClr val="bg2">
                <a:lumMod val="50000"/>
              </a:schemeClr>
            </a:solidFill>
            <a:ln>
              <a:noFill/>
            </a:ln>
            <a:effectLst/>
            <a:scene3d>
              <a:camera prst="orthographicFront">
                <a:rot lat="0" lon="0" rev="0"/>
              </a:camera>
              <a:lightRig rig="chilly" dir="t">
                <a:rot lat="0" lon="0" rev="18480000"/>
              </a:lightRig>
            </a:scene3d>
            <a:sp3d prstMaterial="clear">
              <a:bevelT h="63500"/>
            </a:sp3d>
          </p:spPr>
          <p:style>
            <a:lnRef idx="0">
              <a:schemeClr val="lt1">
                <a:hueOff val="0"/>
                <a:satOff val="0"/>
                <a:lumOff val="0"/>
                <a:alphaOff val="0"/>
              </a:schemeClr>
            </a:lnRef>
            <a:fillRef idx="3">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16" name="Rectangle 15"/>
            <p:cNvSpPr/>
            <p:nvPr/>
          </p:nvSpPr>
          <p:spPr>
            <a:xfrm>
              <a:off x="28970" y="28641"/>
              <a:ext cx="2870654" cy="899506"/>
            </a:xfrm>
            <a:prstGeom prst="rect">
              <a:avLst/>
            </a:prstGeom>
            <a:solidFill>
              <a:schemeClr val="bg2">
                <a:lumMod val="50000"/>
              </a:schemeClr>
            </a:solidFill>
            <a:ln>
              <a:noFill/>
            </a:ln>
            <a:effectLst/>
            <a:scene3d>
              <a:camera prst="orthographicFront">
                <a:rot lat="0" lon="0" rev="0"/>
              </a:camera>
              <a:lightRig rig="chilly" dir="t">
                <a:rot lat="0" lon="0" rev="18480000"/>
              </a:lightRig>
            </a:scene3d>
            <a:sp3d prstMaterial="clear">
              <a:bevelT h="63500"/>
            </a:sp3d>
          </p:spPr>
          <p:style>
            <a:lnRef idx="0">
              <a:schemeClr val="lt1">
                <a:hueOff val="0"/>
                <a:satOff val="0"/>
                <a:lumOff val="0"/>
                <a:alphaOff val="0"/>
              </a:schemeClr>
            </a:lnRef>
            <a:fillRef idx="3">
              <a:schemeClr val="accent3">
                <a:hueOff val="0"/>
                <a:satOff val="0"/>
                <a:lumOff val="0"/>
                <a:alphaOff val="0"/>
              </a:schemeClr>
            </a:fillRef>
            <a:effectRef idx="1">
              <a:schemeClr val="accent3">
                <a:hueOff val="0"/>
                <a:satOff val="0"/>
                <a:lumOff val="0"/>
                <a:alphaOff val="0"/>
              </a:schemeClr>
            </a:effectRef>
            <a:fontRef idx="minor">
              <a:schemeClr val="lt1"/>
            </a:fontRef>
          </p:style>
          <p:txBody>
            <a:bodyPr lIns="68580" tIns="68580" rIns="68580" bIns="68580" spcCol="1270" anchor="ctr"/>
            <a:lstStyle/>
            <a:p>
              <a:pPr algn="ctr" defTabSz="800100">
                <a:lnSpc>
                  <a:spcPct val="90000"/>
                </a:lnSpc>
                <a:spcAft>
                  <a:spcPct val="35000"/>
                </a:spcAft>
                <a:defRPr/>
              </a:pPr>
              <a:r>
                <a:rPr lang="fr-FR" sz="1600" b="1" dirty="0">
                  <a:solidFill>
                    <a:schemeClr val="bg2">
                      <a:lumMod val="50000"/>
                    </a:schemeClr>
                  </a:solidFill>
                </a:rPr>
                <a:t>REGION</a:t>
              </a:r>
            </a:p>
          </p:txBody>
        </p:sp>
      </p:grpSp>
      <p:grpSp>
        <p:nvGrpSpPr>
          <p:cNvPr id="3" name="Groupe 8"/>
          <p:cNvGrpSpPr/>
          <p:nvPr/>
        </p:nvGrpSpPr>
        <p:grpSpPr>
          <a:xfrm>
            <a:off x="4692390" y="1397657"/>
            <a:ext cx="2926624" cy="609600"/>
            <a:chOff x="3168390" y="656"/>
            <a:chExt cx="2926624" cy="955476"/>
          </a:xfrm>
          <a:solidFill>
            <a:schemeClr val="accent3">
              <a:lumMod val="60000"/>
              <a:lumOff val="40000"/>
            </a:schemeClr>
          </a:solidFill>
          <a:scene3d>
            <a:camera prst="orthographicFront"/>
            <a:lightRig rig="flat" dir="t"/>
          </a:scene3d>
        </p:grpSpPr>
        <p:sp>
          <p:nvSpPr>
            <p:cNvPr id="18" name="Rectangle à coins arrondis 17"/>
            <p:cNvSpPr/>
            <p:nvPr/>
          </p:nvSpPr>
          <p:spPr>
            <a:xfrm>
              <a:off x="3168390" y="656"/>
              <a:ext cx="2926624" cy="955476"/>
            </a:xfrm>
            <a:prstGeom prst="roundRect">
              <a:avLst>
                <a:gd name="adj" fmla="val 10000"/>
              </a:avLst>
            </a:prstGeom>
            <a:grpFill/>
            <a:ln>
              <a:solidFill>
                <a:schemeClr val="bg2">
                  <a:lumMod val="50000"/>
                </a:schemeClr>
              </a:solidFill>
            </a:ln>
            <a:sp3d prstMaterial="plastic">
              <a:bevelT w="120900" h="88900"/>
              <a:bevelB w="88900" h="31750" prst="angle"/>
            </a:sp3d>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9" name="Rectangle 18"/>
            <p:cNvSpPr/>
            <p:nvPr/>
          </p:nvSpPr>
          <p:spPr>
            <a:xfrm>
              <a:off x="3196375" y="28641"/>
              <a:ext cx="2870654" cy="899506"/>
            </a:xfrm>
            <a:prstGeom prst="rect">
              <a:avLst/>
            </a:prstGeom>
            <a:grpFill/>
            <a:ln>
              <a:solidFill>
                <a:schemeClr val="bg2">
                  <a:lumMod val="50000"/>
                </a:schemeClr>
              </a:solidFill>
            </a:ln>
            <a:sp3d/>
          </p:spPr>
          <p:style>
            <a:lnRef idx="0">
              <a:scrgbClr r="0" g="0" b="0"/>
            </a:lnRef>
            <a:fillRef idx="0">
              <a:scrgbClr r="0" g="0" b="0"/>
            </a:fillRef>
            <a:effectRef idx="0">
              <a:scrgbClr r="0" g="0" b="0"/>
            </a:effectRef>
            <a:fontRef idx="minor">
              <a:schemeClr val="lt1"/>
            </a:fontRef>
          </p:style>
          <p:txBody>
            <a:bodyPr lIns="68580" tIns="68580" rIns="68580" bIns="68580" spcCol="1270" anchor="ctr"/>
            <a:lstStyle/>
            <a:p>
              <a:pPr algn="ctr" defTabSz="800100">
                <a:lnSpc>
                  <a:spcPct val="90000"/>
                </a:lnSpc>
                <a:spcAft>
                  <a:spcPct val="35000"/>
                </a:spcAft>
                <a:defRPr/>
              </a:pPr>
              <a:r>
                <a:rPr lang="fr-FR" sz="1600" b="1" dirty="0"/>
                <a:t>BU</a:t>
              </a:r>
            </a:p>
          </p:txBody>
        </p:sp>
      </p:grpSp>
      <p:grpSp>
        <p:nvGrpSpPr>
          <p:cNvPr id="4" name="Groupe 9"/>
          <p:cNvGrpSpPr/>
          <p:nvPr/>
        </p:nvGrpSpPr>
        <p:grpSpPr>
          <a:xfrm>
            <a:off x="3429000" y="3111264"/>
            <a:ext cx="2236583" cy="515514"/>
            <a:chOff x="3168390" y="1036393"/>
            <a:chExt cx="2926624" cy="955476"/>
          </a:xfrm>
          <a:scene3d>
            <a:camera prst="orthographicFront">
              <a:rot lat="0" lon="0" rev="0"/>
            </a:camera>
            <a:lightRig rig="chilly" dir="t">
              <a:rot lat="0" lon="0" rev="18480000"/>
            </a:lightRig>
          </a:scene3d>
        </p:grpSpPr>
        <p:sp>
          <p:nvSpPr>
            <p:cNvPr id="21" name="Rectangle à coins arrondis 20"/>
            <p:cNvSpPr/>
            <p:nvPr/>
          </p:nvSpPr>
          <p:spPr>
            <a:xfrm>
              <a:off x="3168390" y="1036393"/>
              <a:ext cx="2926624" cy="955476"/>
            </a:xfrm>
            <a:prstGeom prst="roundRect">
              <a:avLst>
                <a:gd name="adj" fmla="val 10000"/>
              </a:avLst>
            </a:prstGeom>
            <a:solidFill>
              <a:schemeClr val="bg2">
                <a:lumMod val="50000"/>
              </a:schemeClr>
            </a:solidFill>
            <a:ln>
              <a:noFill/>
            </a:ln>
            <a:effectLst/>
            <a:sp3d prstMaterial="clear">
              <a:bevelT h="63500"/>
            </a:sp3d>
          </p:spPr>
          <p:style>
            <a:lnRef idx="0">
              <a:schemeClr val="lt1">
                <a:hueOff val="0"/>
                <a:satOff val="0"/>
                <a:lumOff val="0"/>
                <a:alphaOff val="0"/>
              </a:schemeClr>
            </a:lnRef>
            <a:fillRef idx="3">
              <a:schemeClr val="accent2">
                <a:hueOff val="0"/>
                <a:satOff val="0"/>
                <a:lumOff val="0"/>
                <a:alphaOff val="0"/>
              </a:schemeClr>
            </a:fillRef>
            <a:effectRef idx="1">
              <a:schemeClr val="accent2">
                <a:hueOff val="0"/>
                <a:satOff val="0"/>
                <a:lumOff val="0"/>
                <a:alphaOff val="0"/>
              </a:schemeClr>
            </a:effectRef>
            <a:fontRef idx="minor">
              <a:schemeClr val="lt1"/>
            </a:fontRef>
          </p:style>
        </p:sp>
        <p:sp>
          <p:nvSpPr>
            <p:cNvPr id="22" name="Rectangle 21"/>
            <p:cNvSpPr/>
            <p:nvPr/>
          </p:nvSpPr>
          <p:spPr>
            <a:xfrm>
              <a:off x="3196375" y="1064378"/>
              <a:ext cx="2870654" cy="899506"/>
            </a:xfrm>
            <a:prstGeom prst="rect">
              <a:avLst/>
            </a:prstGeom>
            <a:sp3d/>
          </p:spPr>
          <p:style>
            <a:lnRef idx="0">
              <a:scrgbClr r="0" g="0" b="0"/>
            </a:lnRef>
            <a:fillRef idx="0">
              <a:scrgbClr r="0" g="0" b="0"/>
            </a:fillRef>
            <a:effectRef idx="0">
              <a:scrgbClr r="0" g="0" b="0"/>
            </a:effectRef>
            <a:fontRef idx="minor">
              <a:schemeClr val="lt1"/>
            </a:fontRef>
          </p:style>
          <p:txBody>
            <a:bodyPr lIns="68580" tIns="68580" rIns="68580" bIns="68580" spcCol="1270" anchor="ctr"/>
            <a:lstStyle/>
            <a:p>
              <a:pPr algn="ctr" defTabSz="800100">
                <a:lnSpc>
                  <a:spcPct val="90000"/>
                </a:lnSpc>
                <a:spcAft>
                  <a:spcPct val="35000"/>
                </a:spcAft>
                <a:defRPr/>
              </a:pPr>
              <a:r>
                <a:rPr lang="fr-FR" sz="1600" b="1" dirty="0">
                  <a:solidFill>
                    <a:schemeClr val="bg2">
                      <a:lumMod val="50000"/>
                    </a:schemeClr>
                  </a:solidFill>
                  <a:latin typeface="+mj-lt"/>
                </a:rPr>
                <a:t>TEAM</a:t>
              </a:r>
            </a:p>
          </p:txBody>
        </p:sp>
      </p:grpSp>
      <p:grpSp>
        <p:nvGrpSpPr>
          <p:cNvPr id="8" name="Groupe 11"/>
          <p:cNvGrpSpPr/>
          <p:nvPr/>
        </p:nvGrpSpPr>
        <p:grpSpPr>
          <a:xfrm>
            <a:off x="7086600" y="3092301"/>
            <a:ext cx="1433214" cy="650676"/>
            <a:chOff x="3168390" y="3107866"/>
            <a:chExt cx="1433214" cy="955476"/>
          </a:xfrm>
          <a:solidFill>
            <a:schemeClr val="bg2">
              <a:lumMod val="75000"/>
            </a:schemeClr>
          </a:solidFill>
          <a:scene3d>
            <a:camera prst="orthographicFront">
              <a:rot lat="0" lon="0" rev="0"/>
            </a:camera>
            <a:lightRig rig="chilly" dir="t">
              <a:rot lat="0" lon="0" rev="18480000"/>
            </a:lightRig>
          </a:scene3d>
        </p:grpSpPr>
        <p:sp>
          <p:nvSpPr>
            <p:cNvPr id="24" name="Rectangle à coins arrondis 23"/>
            <p:cNvSpPr/>
            <p:nvPr/>
          </p:nvSpPr>
          <p:spPr>
            <a:xfrm>
              <a:off x="3168390" y="3107866"/>
              <a:ext cx="1433214" cy="955476"/>
            </a:xfrm>
            <a:prstGeom prst="roundRect">
              <a:avLst>
                <a:gd name="adj" fmla="val 10000"/>
              </a:avLst>
            </a:prstGeom>
            <a:grpFill/>
            <a:ln w="28575">
              <a:noFill/>
            </a:ln>
            <a:effectLst/>
            <a:sp3d prstMaterial="clear">
              <a:bevelT h="63500"/>
            </a:sp3d>
          </p:spPr>
          <p:style>
            <a:lnRef idx="0">
              <a:schemeClr val="lt1">
                <a:hueOff val="0"/>
                <a:satOff val="0"/>
                <a:lumOff val="0"/>
                <a:alphaOff val="0"/>
              </a:schemeClr>
            </a:lnRef>
            <a:fillRef idx="3">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25" name="Rectangle 24"/>
            <p:cNvSpPr/>
            <p:nvPr/>
          </p:nvSpPr>
          <p:spPr>
            <a:xfrm>
              <a:off x="3196375" y="3135851"/>
              <a:ext cx="1377244" cy="899506"/>
            </a:xfrm>
            <a:prstGeom prst="rect">
              <a:avLst/>
            </a:prstGeom>
            <a:grpFill/>
            <a:ln w="28575">
              <a:noFill/>
            </a:ln>
            <a:effectLst/>
            <a:sp3d prstMaterial="clear">
              <a:bevelT h="63500"/>
            </a:sp3d>
          </p:spPr>
          <p:style>
            <a:lnRef idx="0">
              <a:scrgbClr r="0" g="0" b="0"/>
            </a:lnRef>
            <a:fillRef idx="0">
              <a:scrgbClr r="0" g="0" b="0"/>
            </a:fillRef>
            <a:effectRef idx="0">
              <a:scrgbClr r="0" g="0" b="0"/>
            </a:effectRef>
            <a:fontRef idx="minor">
              <a:schemeClr val="lt1"/>
            </a:fontRef>
          </p:style>
          <p:txBody>
            <a:bodyPr lIns="68580" tIns="68580" rIns="68580" bIns="68580" spcCol="1270" anchor="ctr"/>
            <a:lstStyle/>
            <a:p>
              <a:pPr algn="ctr" defTabSz="800100">
                <a:lnSpc>
                  <a:spcPct val="90000"/>
                </a:lnSpc>
                <a:spcAft>
                  <a:spcPct val="35000"/>
                </a:spcAft>
                <a:defRPr/>
              </a:pPr>
              <a:r>
                <a:rPr lang="fr-FR" sz="1200" b="1" dirty="0">
                  <a:solidFill>
                    <a:schemeClr val="bg2">
                      <a:lumMod val="50000"/>
                    </a:schemeClr>
                  </a:solidFill>
                  <a:latin typeface="+mj-lt"/>
                </a:rPr>
                <a:t>REALIGNMENT RULES</a:t>
              </a:r>
            </a:p>
          </p:txBody>
        </p:sp>
      </p:grpSp>
      <p:grpSp>
        <p:nvGrpSpPr>
          <p:cNvPr id="14" name="Groupe 13"/>
          <p:cNvGrpSpPr/>
          <p:nvPr/>
        </p:nvGrpSpPr>
        <p:grpSpPr>
          <a:xfrm>
            <a:off x="7089566" y="2133600"/>
            <a:ext cx="1433214" cy="650676"/>
            <a:chOff x="4661799" y="3107866"/>
            <a:chExt cx="1433214" cy="955476"/>
          </a:xfrm>
          <a:solidFill>
            <a:schemeClr val="bg2">
              <a:lumMod val="75000"/>
            </a:schemeClr>
          </a:solidFill>
          <a:scene3d>
            <a:camera prst="orthographicFront">
              <a:rot lat="0" lon="0" rev="0"/>
            </a:camera>
            <a:lightRig rig="chilly" dir="t">
              <a:rot lat="0" lon="0" rev="18480000"/>
            </a:lightRig>
          </a:scene3d>
        </p:grpSpPr>
        <p:sp>
          <p:nvSpPr>
            <p:cNvPr id="27" name="Rectangle à coins arrondis 26"/>
            <p:cNvSpPr/>
            <p:nvPr/>
          </p:nvSpPr>
          <p:spPr>
            <a:xfrm>
              <a:off x="4661799" y="3107866"/>
              <a:ext cx="1433214" cy="955476"/>
            </a:xfrm>
            <a:prstGeom prst="roundRect">
              <a:avLst>
                <a:gd name="adj" fmla="val 10000"/>
              </a:avLst>
            </a:prstGeom>
            <a:grpFill/>
            <a:ln w="28575">
              <a:noFill/>
            </a:ln>
            <a:effectLst/>
            <a:sp3d prstMaterial="clear">
              <a:bevelT h="63500"/>
            </a:sp3d>
          </p:spPr>
          <p:style>
            <a:lnRef idx="0">
              <a:schemeClr val="lt1">
                <a:hueOff val="0"/>
                <a:satOff val="0"/>
                <a:lumOff val="0"/>
                <a:alphaOff val="0"/>
              </a:schemeClr>
            </a:lnRef>
            <a:fillRef idx="3">
              <a:schemeClr val="accent4">
                <a:hueOff val="0"/>
                <a:satOff val="0"/>
                <a:lumOff val="0"/>
                <a:alphaOff val="0"/>
              </a:schemeClr>
            </a:fillRef>
            <a:effectRef idx="1">
              <a:schemeClr val="accent4">
                <a:hueOff val="0"/>
                <a:satOff val="0"/>
                <a:lumOff val="0"/>
                <a:alphaOff val="0"/>
              </a:schemeClr>
            </a:effectRef>
            <a:fontRef idx="minor">
              <a:schemeClr val="lt1"/>
            </a:fontRef>
          </p:style>
        </p:sp>
        <p:sp>
          <p:nvSpPr>
            <p:cNvPr id="28" name="Rectangle 27"/>
            <p:cNvSpPr/>
            <p:nvPr/>
          </p:nvSpPr>
          <p:spPr>
            <a:xfrm>
              <a:off x="4689784" y="3135851"/>
              <a:ext cx="1377244" cy="899506"/>
            </a:xfrm>
            <a:prstGeom prst="rect">
              <a:avLst/>
            </a:prstGeom>
            <a:grpFill/>
            <a:ln w="28575">
              <a:noFill/>
            </a:ln>
            <a:effectLst/>
            <a:sp3d prstMaterial="clear">
              <a:bevelT h="63500"/>
            </a:sp3d>
          </p:spPr>
          <p:style>
            <a:lnRef idx="0">
              <a:scrgbClr r="0" g="0" b="0"/>
            </a:lnRef>
            <a:fillRef idx="0">
              <a:scrgbClr r="0" g="0" b="0"/>
            </a:fillRef>
            <a:effectRef idx="0">
              <a:scrgbClr r="0" g="0" b="0"/>
            </a:effectRef>
            <a:fontRef idx="minor">
              <a:schemeClr val="lt1"/>
            </a:fontRef>
          </p:style>
          <p:txBody>
            <a:bodyPr lIns="68580" tIns="68580" rIns="68580" bIns="68580" spcCol="1270" anchor="ctr"/>
            <a:lstStyle/>
            <a:p>
              <a:pPr algn="ctr" defTabSz="800100">
                <a:lnSpc>
                  <a:spcPct val="90000"/>
                </a:lnSpc>
                <a:spcAft>
                  <a:spcPct val="35000"/>
                </a:spcAft>
                <a:defRPr/>
              </a:pPr>
              <a:r>
                <a:rPr lang="fr-FR" sz="1200" b="1" dirty="0" smtClean="0">
                  <a:solidFill>
                    <a:schemeClr val="bg2">
                      <a:lumMod val="50000"/>
                    </a:schemeClr>
                  </a:solidFill>
                  <a:latin typeface="+mj-lt"/>
                </a:rPr>
                <a:t>REALIGNMENT </a:t>
              </a:r>
              <a:r>
                <a:rPr lang="fr-FR" sz="1200" b="1" dirty="0">
                  <a:solidFill>
                    <a:schemeClr val="bg2">
                      <a:lumMod val="50000"/>
                    </a:schemeClr>
                  </a:solidFill>
                  <a:latin typeface="+mj-lt"/>
                </a:rPr>
                <a:t>LISTS</a:t>
              </a:r>
            </a:p>
          </p:txBody>
        </p:sp>
      </p:grpSp>
      <p:grpSp>
        <p:nvGrpSpPr>
          <p:cNvPr id="17" name="Groupe 28"/>
          <p:cNvGrpSpPr>
            <a:grpSpLocks/>
          </p:cNvGrpSpPr>
          <p:nvPr/>
        </p:nvGrpSpPr>
        <p:grpSpPr bwMode="auto">
          <a:xfrm>
            <a:off x="3830638" y="5195888"/>
            <a:ext cx="1433512" cy="609600"/>
            <a:chOff x="3857052" y="4800600"/>
            <a:chExt cx="1434416" cy="609600"/>
          </a:xfrm>
        </p:grpSpPr>
        <p:grpSp>
          <p:nvGrpSpPr>
            <p:cNvPr id="20" name="Groupe 6"/>
            <p:cNvGrpSpPr/>
            <p:nvPr/>
          </p:nvGrpSpPr>
          <p:grpSpPr>
            <a:xfrm>
              <a:off x="3858254" y="4800600"/>
              <a:ext cx="1433214" cy="609600"/>
              <a:chOff x="1494395" y="2072130"/>
              <a:chExt cx="1433214" cy="955476"/>
            </a:xfrm>
            <a:scene3d>
              <a:camera prst="orthographicFront"/>
              <a:lightRig rig="flat" dir="t"/>
            </a:scene3d>
          </p:grpSpPr>
          <p:sp>
            <p:nvSpPr>
              <p:cNvPr id="32" name="Rectangle à coins arrondis 31"/>
              <p:cNvSpPr/>
              <p:nvPr/>
            </p:nvSpPr>
            <p:spPr>
              <a:xfrm>
                <a:off x="1494395" y="2072130"/>
                <a:ext cx="1433214" cy="955476"/>
              </a:xfrm>
              <a:prstGeom prst="roundRect">
                <a:avLst>
                  <a:gd name="adj" fmla="val 10000"/>
                </a:avLst>
              </a:prstGeom>
            </p:spPr>
            <p:style>
              <a:lnRef idx="0">
                <a:schemeClr val="dk1"/>
              </a:lnRef>
              <a:fillRef idx="3">
                <a:schemeClr val="dk1"/>
              </a:fillRef>
              <a:effectRef idx="3">
                <a:schemeClr val="dk1"/>
              </a:effectRef>
              <a:fontRef idx="minor">
                <a:schemeClr val="lt1"/>
              </a:fontRef>
            </p:style>
          </p:sp>
          <p:sp>
            <p:nvSpPr>
              <p:cNvPr id="33" name="Rectangle 32"/>
              <p:cNvSpPr/>
              <p:nvPr/>
            </p:nvSpPr>
            <p:spPr>
              <a:xfrm>
                <a:off x="1522380" y="2100115"/>
                <a:ext cx="1377244" cy="899506"/>
              </a:xfrm>
              <a:prstGeom prst="rect">
                <a:avLst/>
              </a:prstGeom>
              <a:sp3d/>
            </p:spPr>
            <p:style>
              <a:lnRef idx="0">
                <a:scrgbClr r="0" g="0" b="0"/>
              </a:lnRef>
              <a:fillRef idx="0">
                <a:scrgbClr r="0" g="0" b="0"/>
              </a:fillRef>
              <a:effectRef idx="0">
                <a:scrgbClr r="0" g="0" b="0"/>
              </a:effectRef>
              <a:fontRef idx="minor">
                <a:schemeClr val="lt1"/>
              </a:fontRef>
            </p:style>
            <p:txBody>
              <a:bodyPr lIns="68580" tIns="68580" rIns="68580" bIns="68580" spcCol="1270" anchor="ctr"/>
              <a:lstStyle/>
              <a:p>
                <a:pPr algn="ctr" defTabSz="800100">
                  <a:lnSpc>
                    <a:spcPct val="90000"/>
                  </a:lnSpc>
                  <a:spcAft>
                    <a:spcPct val="35000"/>
                  </a:spcAft>
                  <a:defRPr/>
                </a:pPr>
                <a:endParaRPr lang="fr-FR" dirty="0"/>
              </a:p>
            </p:txBody>
          </p:sp>
        </p:grpSp>
        <p:sp>
          <p:nvSpPr>
            <p:cNvPr id="31" name="Rectangle 30"/>
            <p:cNvSpPr/>
            <p:nvPr/>
          </p:nvSpPr>
          <p:spPr>
            <a:xfrm>
              <a:off x="3857052" y="4836309"/>
              <a:ext cx="1377244" cy="573891"/>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lIns="68580" tIns="68580" rIns="68580" bIns="68580" spcCol="1270" anchor="ctr"/>
            <a:lstStyle/>
            <a:p>
              <a:pPr algn="ctr" defTabSz="800100">
                <a:lnSpc>
                  <a:spcPct val="90000"/>
                </a:lnSpc>
                <a:spcAft>
                  <a:spcPct val="35000"/>
                </a:spcAft>
                <a:defRPr/>
              </a:pPr>
              <a:r>
                <a:rPr lang="fr-FR" sz="1600" b="1" dirty="0">
                  <a:effectLst>
                    <a:outerShdw blurRad="38100" dist="38100" dir="2700000" algn="tl">
                      <a:srgbClr val="000000">
                        <a:alpha val="43137"/>
                      </a:srgbClr>
                    </a:outerShdw>
                  </a:effectLst>
                </a:rPr>
                <a:t>EMPLOYEE</a:t>
              </a:r>
            </a:p>
          </p:txBody>
        </p:sp>
      </p:grpSp>
      <p:grpSp>
        <p:nvGrpSpPr>
          <p:cNvPr id="23" name="Groupe 65"/>
          <p:cNvGrpSpPr>
            <a:grpSpLocks/>
          </p:cNvGrpSpPr>
          <p:nvPr/>
        </p:nvGrpSpPr>
        <p:grpSpPr bwMode="auto">
          <a:xfrm>
            <a:off x="3471863" y="3962400"/>
            <a:ext cx="2166937" cy="839788"/>
            <a:chOff x="3471863" y="3968269"/>
            <a:chExt cx="2166937" cy="839162"/>
          </a:xfrm>
        </p:grpSpPr>
        <p:sp>
          <p:nvSpPr>
            <p:cNvPr id="64" name="Rectangle à coins arrondis 63"/>
            <p:cNvSpPr/>
            <p:nvPr/>
          </p:nvSpPr>
          <p:spPr>
            <a:xfrm>
              <a:off x="3733800" y="3968269"/>
              <a:ext cx="1668463" cy="839162"/>
            </a:xfrm>
            <a:prstGeom prst="roundRect">
              <a:avLst/>
            </a:prstGeom>
            <a:solidFill>
              <a:srgbClr val="E0218A"/>
            </a:solidFill>
            <a:ln w="38100">
              <a:solidFill>
                <a:srgbClr val="E0218A"/>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p>
          </p:txBody>
        </p:sp>
        <p:grpSp>
          <p:nvGrpSpPr>
            <p:cNvPr id="26" name="Groupe 33"/>
            <p:cNvGrpSpPr>
              <a:grpSpLocks/>
            </p:cNvGrpSpPr>
            <p:nvPr/>
          </p:nvGrpSpPr>
          <p:grpSpPr bwMode="auto">
            <a:xfrm>
              <a:off x="3471863" y="4028168"/>
              <a:ext cx="2166937" cy="612848"/>
              <a:chOff x="3590958" y="4028329"/>
              <a:chExt cx="1892300" cy="613190"/>
            </a:xfrm>
          </p:grpSpPr>
          <p:sp>
            <p:nvSpPr>
              <p:cNvPr id="38" name="Rectangle 37"/>
              <p:cNvSpPr/>
              <p:nvPr/>
            </p:nvSpPr>
            <p:spPr>
              <a:xfrm>
                <a:off x="3852571" y="4028329"/>
                <a:ext cx="1377244" cy="286328"/>
              </a:xfrm>
              <a:prstGeom prst="rect">
                <a:avLst/>
              </a:prstGeom>
              <a:scene3d>
                <a:camera prst="orthographicFront">
                  <a:rot lat="0" lon="0" rev="0"/>
                </a:camera>
                <a:lightRig rig="chilly" dir="t">
                  <a:rot lat="0" lon="0" rev="18480000"/>
                </a:lightRig>
              </a:scene3d>
              <a:sp3d/>
            </p:spPr>
            <p:style>
              <a:lnRef idx="0">
                <a:scrgbClr r="0" g="0" b="0"/>
              </a:lnRef>
              <a:fillRef idx="0">
                <a:scrgbClr r="0" g="0" b="0"/>
              </a:fillRef>
              <a:effectRef idx="0">
                <a:scrgbClr r="0" g="0" b="0"/>
              </a:effectRef>
              <a:fontRef idx="minor">
                <a:schemeClr val="lt1"/>
              </a:fontRef>
            </p:style>
            <p:txBody>
              <a:bodyPr lIns="68580" tIns="68580" rIns="68580" bIns="68580" spcCol="1270" anchor="ctr"/>
              <a:lstStyle/>
              <a:p>
                <a:pPr algn="ctr" defTabSz="800100">
                  <a:lnSpc>
                    <a:spcPct val="90000"/>
                  </a:lnSpc>
                  <a:spcAft>
                    <a:spcPct val="35000"/>
                  </a:spcAft>
                  <a:defRPr/>
                </a:pPr>
                <a:r>
                  <a:rPr lang="fr-FR" sz="1600" b="1" dirty="0">
                    <a:solidFill>
                      <a:schemeClr val="bg1"/>
                    </a:solidFill>
                  </a:rPr>
                  <a:t>ALIGNMENT</a:t>
                </a:r>
              </a:p>
            </p:txBody>
          </p:sp>
          <p:sp>
            <p:nvSpPr>
              <p:cNvPr id="47151" name="Rectangle 35"/>
              <p:cNvSpPr>
                <a:spLocks noChangeArrowheads="1"/>
              </p:cNvSpPr>
              <p:nvPr/>
            </p:nvSpPr>
            <p:spPr bwMode="auto">
              <a:xfrm>
                <a:off x="3590958" y="4272257"/>
                <a:ext cx="1892300" cy="369262"/>
              </a:xfrm>
              <a:prstGeom prst="rect">
                <a:avLst/>
              </a:prstGeom>
              <a:noFill/>
              <a:ln w="9525">
                <a:noFill/>
                <a:miter lim="800000"/>
                <a:headEnd/>
                <a:tailEnd/>
              </a:ln>
            </p:spPr>
            <p:txBody>
              <a:bodyPr>
                <a:spAutoFit/>
              </a:bodyPr>
              <a:lstStyle/>
              <a:p>
                <a:pPr algn="ctr" defTabSz="800100">
                  <a:lnSpc>
                    <a:spcPct val="90000"/>
                  </a:lnSpc>
                </a:pPr>
                <a:r>
                  <a:rPr lang="en-US" sz="1000" b="1" dirty="0">
                    <a:solidFill>
                      <a:schemeClr val="bg1"/>
                    </a:solidFill>
                  </a:rPr>
                  <a:t>Role</a:t>
                </a:r>
              </a:p>
              <a:p>
                <a:pPr algn="ctr" defTabSz="800100">
                  <a:lnSpc>
                    <a:spcPct val="90000"/>
                  </a:lnSpc>
                </a:pPr>
                <a:r>
                  <a:rPr lang="en-US" sz="1000" b="1" dirty="0" smtClean="0">
                    <a:solidFill>
                      <a:schemeClr val="bg1"/>
                    </a:solidFill>
                  </a:rPr>
                  <a:t>Manager</a:t>
                </a:r>
                <a:endParaRPr lang="en-US" sz="1000" b="1" dirty="0">
                  <a:solidFill>
                    <a:schemeClr val="bg1"/>
                  </a:solidFill>
                </a:endParaRPr>
              </a:p>
            </p:txBody>
          </p:sp>
        </p:grpSp>
      </p:grpSp>
      <p:grpSp>
        <p:nvGrpSpPr>
          <p:cNvPr id="29" name="Groupe 38"/>
          <p:cNvGrpSpPr>
            <a:grpSpLocks/>
          </p:cNvGrpSpPr>
          <p:nvPr/>
        </p:nvGrpSpPr>
        <p:grpSpPr bwMode="auto">
          <a:xfrm>
            <a:off x="3830638" y="5943600"/>
            <a:ext cx="1433512" cy="609600"/>
            <a:chOff x="3857052" y="4800600"/>
            <a:chExt cx="1434416" cy="609600"/>
          </a:xfrm>
        </p:grpSpPr>
        <p:grpSp>
          <p:nvGrpSpPr>
            <p:cNvPr id="30" name="Groupe 6"/>
            <p:cNvGrpSpPr/>
            <p:nvPr/>
          </p:nvGrpSpPr>
          <p:grpSpPr>
            <a:xfrm>
              <a:off x="3858254" y="4800600"/>
              <a:ext cx="1433214" cy="609600"/>
              <a:chOff x="1494395" y="2072130"/>
              <a:chExt cx="1433214" cy="955476"/>
            </a:xfrm>
            <a:scene3d>
              <a:camera prst="orthographicFront"/>
              <a:lightRig rig="flat" dir="t"/>
            </a:scene3d>
          </p:grpSpPr>
          <p:sp>
            <p:nvSpPr>
              <p:cNvPr id="42" name="Rectangle à coins arrondis 41"/>
              <p:cNvSpPr/>
              <p:nvPr/>
            </p:nvSpPr>
            <p:spPr>
              <a:xfrm>
                <a:off x="1494395" y="2072130"/>
                <a:ext cx="1433214" cy="955476"/>
              </a:xfrm>
              <a:prstGeom prst="roundRect">
                <a:avLst>
                  <a:gd name="adj" fmla="val 10000"/>
                </a:avLst>
              </a:prstGeom>
            </p:spPr>
            <p:style>
              <a:lnRef idx="0">
                <a:schemeClr val="dk1"/>
              </a:lnRef>
              <a:fillRef idx="3">
                <a:schemeClr val="dk1"/>
              </a:fillRef>
              <a:effectRef idx="3">
                <a:schemeClr val="dk1"/>
              </a:effectRef>
              <a:fontRef idx="minor">
                <a:schemeClr val="lt1"/>
              </a:fontRef>
            </p:style>
          </p:sp>
          <p:sp>
            <p:nvSpPr>
              <p:cNvPr id="43" name="Rectangle 42"/>
              <p:cNvSpPr/>
              <p:nvPr/>
            </p:nvSpPr>
            <p:spPr>
              <a:xfrm>
                <a:off x="1522380" y="2100115"/>
                <a:ext cx="1377244" cy="899506"/>
              </a:xfrm>
              <a:prstGeom prst="rect">
                <a:avLst/>
              </a:prstGeom>
              <a:sp3d/>
            </p:spPr>
            <p:style>
              <a:lnRef idx="0">
                <a:scrgbClr r="0" g="0" b="0"/>
              </a:lnRef>
              <a:fillRef idx="0">
                <a:scrgbClr r="0" g="0" b="0"/>
              </a:fillRef>
              <a:effectRef idx="0">
                <a:scrgbClr r="0" g="0" b="0"/>
              </a:effectRef>
              <a:fontRef idx="minor">
                <a:schemeClr val="lt1"/>
              </a:fontRef>
            </p:style>
            <p:txBody>
              <a:bodyPr lIns="68580" tIns="68580" rIns="68580" bIns="68580" spcCol="1270" anchor="ctr"/>
              <a:lstStyle/>
              <a:p>
                <a:pPr algn="ctr" defTabSz="800100">
                  <a:lnSpc>
                    <a:spcPct val="90000"/>
                  </a:lnSpc>
                  <a:spcAft>
                    <a:spcPct val="35000"/>
                  </a:spcAft>
                  <a:defRPr/>
                </a:pPr>
                <a:endParaRPr lang="fr-FR" dirty="0"/>
              </a:p>
            </p:txBody>
          </p:sp>
        </p:grpSp>
        <p:sp>
          <p:nvSpPr>
            <p:cNvPr id="41" name="Rectangle 40"/>
            <p:cNvSpPr/>
            <p:nvPr/>
          </p:nvSpPr>
          <p:spPr>
            <a:xfrm>
              <a:off x="3857052" y="4836309"/>
              <a:ext cx="1377244" cy="573891"/>
            </a:xfrm>
            <a:prstGeom prst="rect">
              <a:avLst/>
            </a:prstGeom>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lIns="68580" tIns="68580" rIns="68580" bIns="68580" spcCol="1270" anchor="ctr"/>
            <a:lstStyle/>
            <a:p>
              <a:pPr algn="ctr" defTabSz="800100">
                <a:lnSpc>
                  <a:spcPct val="90000"/>
                </a:lnSpc>
                <a:spcAft>
                  <a:spcPct val="35000"/>
                </a:spcAft>
                <a:defRPr/>
              </a:pPr>
              <a:r>
                <a:rPr lang="fr-FR" sz="1600" b="1" dirty="0">
                  <a:effectLst>
                    <a:outerShdw blurRad="38100" dist="38100" dir="2700000" algn="tl">
                      <a:srgbClr val="000000">
                        <a:alpha val="43137"/>
                      </a:srgbClr>
                    </a:outerShdw>
                  </a:effectLst>
                </a:rPr>
                <a:t>USER</a:t>
              </a:r>
            </a:p>
          </p:txBody>
        </p:sp>
      </p:grpSp>
      <p:sp>
        <p:nvSpPr>
          <p:cNvPr id="44" name="Rectangle 43"/>
          <p:cNvSpPr/>
          <p:nvPr/>
        </p:nvSpPr>
        <p:spPr>
          <a:xfrm>
            <a:off x="5638800" y="5710238"/>
            <a:ext cx="1752600" cy="461962"/>
          </a:xfrm>
          <a:prstGeom prst="rect">
            <a:avLst/>
          </a:prstGeom>
        </p:spPr>
        <p:txBody>
          <a:bodyPr>
            <a:spAutoFit/>
          </a:bodyPr>
          <a:lstStyle/>
          <a:p>
            <a:pPr>
              <a:spcBef>
                <a:spcPts val="0"/>
              </a:spcBef>
              <a:defRPr/>
            </a:pPr>
            <a:r>
              <a:rPr lang="en-US" sz="1200" b="1" dirty="0">
                <a:solidFill>
                  <a:schemeClr val="bg2">
                    <a:lumMod val="50000"/>
                  </a:schemeClr>
                </a:solidFill>
              </a:rPr>
              <a:t>ID + password</a:t>
            </a:r>
          </a:p>
          <a:p>
            <a:pPr>
              <a:spcBef>
                <a:spcPts val="0"/>
              </a:spcBef>
              <a:defRPr/>
            </a:pPr>
            <a:r>
              <a:rPr lang="en-US" sz="1200" b="1" dirty="0">
                <a:solidFill>
                  <a:schemeClr val="bg2">
                    <a:lumMod val="50000"/>
                  </a:schemeClr>
                </a:solidFill>
              </a:rPr>
              <a:t>Security Group(s)</a:t>
            </a:r>
          </a:p>
        </p:txBody>
      </p:sp>
      <p:sp>
        <p:nvSpPr>
          <p:cNvPr id="45" name="Text Box 8"/>
          <p:cNvSpPr txBox="1">
            <a:spLocks noChangeArrowheads="1"/>
          </p:cNvSpPr>
          <p:nvPr/>
        </p:nvSpPr>
        <p:spPr bwMode="auto">
          <a:xfrm>
            <a:off x="2209800" y="5819775"/>
            <a:ext cx="1295400" cy="276225"/>
          </a:xfrm>
          <a:prstGeom prst="rect">
            <a:avLst/>
          </a:prstGeom>
          <a:noFill/>
          <a:ln w="12700" algn="ctr">
            <a:noFill/>
            <a:miter lim="800000"/>
            <a:headEnd/>
            <a:tailEnd/>
          </a:ln>
        </p:spPr>
        <p:txBody>
          <a:bodyPr>
            <a:spAutoFit/>
          </a:bodyPr>
          <a:lstStyle/>
          <a:p>
            <a:pPr>
              <a:spcBef>
                <a:spcPct val="50000"/>
              </a:spcBef>
              <a:defRPr/>
            </a:pPr>
            <a:r>
              <a:rPr lang="en-US" sz="1200" b="1" dirty="0">
                <a:solidFill>
                  <a:schemeClr val="bg2">
                    <a:lumMod val="50000"/>
                  </a:schemeClr>
                </a:solidFill>
              </a:rPr>
              <a:t>User Template</a:t>
            </a:r>
          </a:p>
        </p:txBody>
      </p:sp>
      <p:sp>
        <p:nvSpPr>
          <p:cNvPr id="46" name="Flèche courbée vers la droite 45"/>
          <p:cNvSpPr/>
          <p:nvPr/>
        </p:nvSpPr>
        <p:spPr>
          <a:xfrm rot="10800000" flipH="1">
            <a:off x="3390900" y="5403850"/>
            <a:ext cx="381000" cy="990600"/>
          </a:xfrm>
          <a:prstGeom prst="curvedRightArrow">
            <a:avLst/>
          </a:prstGeom>
          <a:ln>
            <a:solidFill>
              <a:schemeClr val="bg2">
                <a:lumMod val="75000"/>
              </a:schemeClr>
            </a:solidFill>
            <a:tailEnd type="none"/>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FR"/>
          </a:p>
        </p:txBody>
      </p:sp>
      <p:sp>
        <p:nvSpPr>
          <p:cNvPr id="47" name="Flèche courbée vers la droite 46"/>
          <p:cNvSpPr/>
          <p:nvPr/>
        </p:nvSpPr>
        <p:spPr>
          <a:xfrm flipH="1">
            <a:off x="5257800" y="5403850"/>
            <a:ext cx="381000" cy="990600"/>
          </a:xfrm>
          <a:prstGeom prst="curvedRightArrow">
            <a:avLst/>
          </a:prstGeom>
          <a:ln>
            <a:solidFill>
              <a:schemeClr val="bg2">
                <a:lumMod val="75000"/>
              </a:schemeClr>
            </a:solidFill>
            <a:tailEnd type="none"/>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FR"/>
          </a:p>
        </p:txBody>
      </p:sp>
      <p:cxnSp>
        <p:nvCxnSpPr>
          <p:cNvPr id="51" name="Connecteur droit 50"/>
          <p:cNvCxnSpPr/>
          <p:nvPr/>
        </p:nvCxnSpPr>
        <p:spPr>
          <a:xfrm rot="10800000" flipV="1">
            <a:off x="5737225" y="2681288"/>
            <a:ext cx="506413" cy="420687"/>
          </a:xfrm>
          <a:prstGeom prst="line">
            <a:avLst/>
          </a:prstGeom>
          <a:ln>
            <a:solidFill>
              <a:schemeClr val="tx1">
                <a:lumMod val="50000"/>
                <a:alpha val="20000"/>
              </a:schemeClr>
            </a:solidFill>
            <a:prstDash val="sysDot"/>
            <a:tailEnd type="arrow"/>
          </a:ln>
        </p:spPr>
        <p:style>
          <a:lnRef idx="3">
            <a:schemeClr val="accent1"/>
          </a:lnRef>
          <a:fillRef idx="0">
            <a:schemeClr val="accent1"/>
          </a:fillRef>
          <a:effectRef idx="2">
            <a:schemeClr val="accent1"/>
          </a:effectRef>
          <a:fontRef idx="minor">
            <a:schemeClr val="tx1"/>
          </a:fontRef>
        </p:style>
      </p:cxnSp>
      <p:cxnSp>
        <p:nvCxnSpPr>
          <p:cNvPr id="52" name="Connecteur droit 51"/>
          <p:cNvCxnSpPr/>
          <p:nvPr/>
        </p:nvCxnSpPr>
        <p:spPr>
          <a:xfrm rot="10800000" flipV="1">
            <a:off x="5402263" y="3465513"/>
            <a:ext cx="814387" cy="568325"/>
          </a:xfrm>
          <a:prstGeom prst="line">
            <a:avLst/>
          </a:prstGeom>
          <a:ln>
            <a:solidFill>
              <a:schemeClr val="tx1">
                <a:lumMod val="50000"/>
                <a:alpha val="20000"/>
              </a:schemeClr>
            </a:solidFill>
            <a:prstDash val="sysDot"/>
            <a:tailEnd type="arrow"/>
          </a:ln>
        </p:spPr>
        <p:style>
          <a:lnRef idx="3">
            <a:schemeClr val="accent1"/>
          </a:lnRef>
          <a:fillRef idx="0">
            <a:schemeClr val="accent1"/>
          </a:fillRef>
          <a:effectRef idx="2">
            <a:schemeClr val="accent1"/>
          </a:effectRef>
          <a:fontRef idx="minor">
            <a:schemeClr val="tx1"/>
          </a:fontRef>
        </p:style>
      </p:cxnSp>
      <p:cxnSp>
        <p:nvCxnSpPr>
          <p:cNvPr id="53" name="Connecteur droit 52"/>
          <p:cNvCxnSpPr/>
          <p:nvPr/>
        </p:nvCxnSpPr>
        <p:spPr>
          <a:xfrm rot="10800000" flipV="1">
            <a:off x="5264150" y="4387850"/>
            <a:ext cx="984250" cy="793750"/>
          </a:xfrm>
          <a:prstGeom prst="line">
            <a:avLst/>
          </a:prstGeom>
          <a:ln>
            <a:solidFill>
              <a:schemeClr val="tx1">
                <a:lumMod val="50000"/>
                <a:alpha val="20000"/>
              </a:schemeClr>
            </a:solidFill>
            <a:prstDash val="sysDot"/>
            <a:tailEnd type="arrow"/>
          </a:ln>
        </p:spPr>
        <p:style>
          <a:lnRef idx="3">
            <a:schemeClr val="accent1"/>
          </a:lnRef>
          <a:fillRef idx="0">
            <a:schemeClr val="accent1"/>
          </a:fillRef>
          <a:effectRef idx="2">
            <a:schemeClr val="accent1"/>
          </a:effectRef>
          <a:fontRef idx="minor">
            <a:schemeClr val="tx1"/>
          </a:fontRef>
        </p:style>
      </p:cxnSp>
      <p:cxnSp>
        <p:nvCxnSpPr>
          <p:cNvPr id="54" name="Connecteur droit 53"/>
          <p:cNvCxnSpPr/>
          <p:nvPr/>
        </p:nvCxnSpPr>
        <p:spPr>
          <a:xfrm>
            <a:off x="2925763" y="2681288"/>
            <a:ext cx="503237" cy="442912"/>
          </a:xfrm>
          <a:prstGeom prst="line">
            <a:avLst/>
          </a:prstGeom>
          <a:ln>
            <a:solidFill>
              <a:schemeClr val="tx1">
                <a:lumMod val="50000"/>
                <a:alpha val="20000"/>
              </a:schemeClr>
            </a:solidFill>
            <a:prstDash val="sysDot"/>
            <a:tailEnd type="arrow"/>
          </a:ln>
        </p:spPr>
        <p:style>
          <a:lnRef idx="3">
            <a:schemeClr val="accent1"/>
          </a:lnRef>
          <a:fillRef idx="0">
            <a:schemeClr val="accent1"/>
          </a:fillRef>
          <a:effectRef idx="2">
            <a:schemeClr val="accent1"/>
          </a:effectRef>
          <a:fontRef idx="minor">
            <a:schemeClr val="tx1"/>
          </a:fontRef>
        </p:style>
      </p:cxnSp>
      <p:cxnSp>
        <p:nvCxnSpPr>
          <p:cNvPr id="55" name="Connecteur droit 54"/>
          <p:cNvCxnSpPr/>
          <p:nvPr/>
        </p:nvCxnSpPr>
        <p:spPr>
          <a:xfrm>
            <a:off x="2900363" y="3473450"/>
            <a:ext cx="815975" cy="631825"/>
          </a:xfrm>
          <a:prstGeom prst="line">
            <a:avLst/>
          </a:prstGeom>
          <a:ln>
            <a:solidFill>
              <a:schemeClr val="tx1">
                <a:lumMod val="50000"/>
                <a:alpha val="20000"/>
              </a:schemeClr>
            </a:solidFill>
            <a:prstDash val="sysDot"/>
            <a:tailEnd type="arrow"/>
          </a:ln>
        </p:spPr>
        <p:style>
          <a:lnRef idx="3">
            <a:schemeClr val="accent1"/>
          </a:lnRef>
          <a:fillRef idx="0">
            <a:schemeClr val="accent1"/>
          </a:fillRef>
          <a:effectRef idx="2">
            <a:schemeClr val="accent1"/>
          </a:effectRef>
          <a:fontRef idx="minor">
            <a:schemeClr val="tx1"/>
          </a:fontRef>
        </p:style>
      </p:cxnSp>
      <p:pic>
        <p:nvPicPr>
          <p:cNvPr id="39966" name="Picture 7" descr="D:\IMG\Pictos\2009\Business people\groupe sales\05.png"/>
          <p:cNvPicPr>
            <a:picLocks noChangeAspect="1" noChangeArrowheads="1"/>
          </p:cNvPicPr>
          <p:nvPr/>
        </p:nvPicPr>
        <p:blipFill>
          <a:blip r:embed="rId3"/>
          <a:srcRect/>
          <a:stretch>
            <a:fillRect/>
          </a:stretch>
        </p:blipFill>
        <p:spPr bwMode="auto">
          <a:xfrm>
            <a:off x="4159250" y="5662613"/>
            <a:ext cx="776288" cy="427037"/>
          </a:xfrm>
          <a:prstGeom prst="rect">
            <a:avLst/>
          </a:prstGeom>
          <a:noFill/>
          <a:ln w="9525">
            <a:noFill/>
            <a:miter lim="800000"/>
            <a:headEnd/>
            <a:tailEnd/>
          </a:ln>
        </p:spPr>
      </p:pic>
      <p:sp>
        <p:nvSpPr>
          <p:cNvPr id="58" name="Flèche droite 57"/>
          <p:cNvSpPr/>
          <p:nvPr/>
        </p:nvSpPr>
        <p:spPr>
          <a:xfrm rot="5400000">
            <a:off x="4402931" y="4929982"/>
            <a:ext cx="287337" cy="215900"/>
          </a:xfrm>
          <a:prstGeom prst="rightArrow">
            <a:avLst/>
          </a:prstGeom>
          <a:ln>
            <a:solidFill>
              <a:schemeClr val="bg2">
                <a:lumMod val="75000"/>
              </a:schemeClr>
            </a:solidFill>
            <a:tailEnd type="none"/>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FR"/>
          </a:p>
        </p:txBody>
      </p:sp>
      <p:sp>
        <p:nvSpPr>
          <p:cNvPr id="59" name="Flèche droite 58"/>
          <p:cNvSpPr/>
          <p:nvPr/>
        </p:nvSpPr>
        <p:spPr>
          <a:xfrm rot="10800000">
            <a:off x="5675313" y="3290888"/>
            <a:ext cx="1403350" cy="215900"/>
          </a:xfrm>
          <a:prstGeom prst="rightArrow">
            <a:avLst/>
          </a:prstGeom>
          <a:ln>
            <a:solidFill>
              <a:schemeClr val="bg2">
                <a:lumMod val="75000"/>
              </a:schemeClr>
            </a:solidFill>
            <a:tailEnd type="none"/>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FR"/>
          </a:p>
        </p:txBody>
      </p:sp>
      <p:sp>
        <p:nvSpPr>
          <p:cNvPr id="60" name="Flèche droite 59"/>
          <p:cNvSpPr/>
          <p:nvPr/>
        </p:nvSpPr>
        <p:spPr>
          <a:xfrm rot="5400000">
            <a:off x="7671594" y="2824957"/>
            <a:ext cx="287337" cy="215900"/>
          </a:xfrm>
          <a:prstGeom prst="rightArrow">
            <a:avLst/>
          </a:prstGeom>
          <a:ln>
            <a:solidFill>
              <a:schemeClr val="bg2">
                <a:lumMod val="75000"/>
              </a:schemeClr>
            </a:solidFill>
            <a:tailEnd type="none"/>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FR"/>
          </a:p>
        </p:txBody>
      </p:sp>
      <p:grpSp>
        <p:nvGrpSpPr>
          <p:cNvPr id="34" name="Groupe 60"/>
          <p:cNvGrpSpPr>
            <a:grpSpLocks/>
          </p:cNvGrpSpPr>
          <p:nvPr/>
        </p:nvGrpSpPr>
        <p:grpSpPr bwMode="auto">
          <a:xfrm>
            <a:off x="1219200" y="4019550"/>
            <a:ext cx="1433513" cy="571500"/>
            <a:chOff x="1767186" y="4020182"/>
            <a:chExt cx="1433214" cy="570452"/>
          </a:xfrm>
        </p:grpSpPr>
        <p:sp>
          <p:nvSpPr>
            <p:cNvPr id="62" name="Rectangle à coins arrondis 61"/>
            <p:cNvSpPr/>
            <p:nvPr/>
          </p:nvSpPr>
          <p:spPr>
            <a:xfrm>
              <a:off x="1767186" y="4020182"/>
              <a:ext cx="1433214" cy="570452"/>
            </a:xfrm>
            <a:prstGeom prst="roundRect">
              <a:avLst>
                <a:gd name="adj" fmla="val 10000"/>
              </a:avLst>
            </a:prstGeom>
            <a:solidFill>
              <a:schemeClr val="bg2">
                <a:lumMod val="50000"/>
              </a:schemeClr>
            </a:solidFill>
            <a:ln>
              <a:noFill/>
            </a:ln>
            <a:effectLst/>
            <a:scene3d>
              <a:camera prst="orthographicFront">
                <a:rot lat="0" lon="0" rev="0"/>
              </a:camera>
              <a:lightRig rig="chilly" dir="t">
                <a:rot lat="0" lon="0" rev="18480000"/>
              </a:lightRig>
            </a:scene3d>
            <a:sp3d prstMaterial="clear">
              <a:bevelT h="63500"/>
            </a:sp3d>
          </p:spPr>
          <p:style>
            <a:lnRef idx="0">
              <a:schemeClr val="lt1">
                <a:hueOff val="0"/>
                <a:satOff val="0"/>
                <a:lumOff val="0"/>
                <a:alphaOff val="0"/>
              </a:schemeClr>
            </a:lnRef>
            <a:fillRef idx="3">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63" name="Rectangle 62"/>
            <p:cNvSpPr/>
            <p:nvPr/>
          </p:nvSpPr>
          <p:spPr>
            <a:xfrm>
              <a:off x="1781471" y="4034444"/>
              <a:ext cx="1377663" cy="537175"/>
            </a:xfrm>
            <a:prstGeom prst="rect">
              <a:avLst/>
            </a:prstGeom>
            <a:noFill/>
            <a:ln w="28575">
              <a:noFill/>
            </a:ln>
            <a:effectLst/>
          </p:spPr>
          <p:style>
            <a:lnRef idx="0">
              <a:scrgbClr r="0" g="0" b="0"/>
            </a:lnRef>
            <a:fillRef idx="0">
              <a:scrgbClr r="0" g="0" b="0"/>
            </a:fillRef>
            <a:effectRef idx="0">
              <a:scrgbClr r="0" g="0" b="0"/>
            </a:effectRef>
            <a:fontRef idx="minor">
              <a:schemeClr val="lt1"/>
            </a:fontRef>
          </p:style>
          <p:txBody>
            <a:bodyPr lIns="68580" tIns="68580" rIns="68580" bIns="68580" spcCol="1270" anchor="ctr"/>
            <a:lstStyle/>
            <a:p>
              <a:pPr algn="ctr" defTabSz="800100">
                <a:lnSpc>
                  <a:spcPct val="90000"/>
                </a:lnSpc>
                <a:spcAft>
                  <a:spcPct val="35000"/>
                </a:spcAft>
                <a:defRPr/>
              </a:pPr>
              <a:r>
                <a:rPr lang="fr-FR" sz="1200" b="1" dirty="0">
                  <a:solidFill>
                    <a:schemeClr val="bg2">
                      <a:lumMod val="50000"/>
                    </a:schemeClr>
                  </a:solidFill>
                </a:rPr>
                <a:t>GEOGRAPHIES</a:t>
              </a:r>
            </a:p>
          </p:txBody>
        </p:sp>
      </p:grpSp>
      <p:grpSp>
        <p:nvGrpSpPr>
          <p:cNvPr id="35" name="Groupe 67"/>
          <p:cNvGrpSpPr>
            <a:grpSpLocks/>
          </p:cNvGrpSpPr>
          <p:nvPr/>
        </p:nvGrpSpPr>
        <p:grpSpPr bwMode="auto">
          <a:xfrm>
            <a:off x="3848100" y="2200275"/>
            <a:ext cx="1398588" cy="515938"/>
            <a:chOff x="3848100" y="2200623"/>
            <a:chExt cx="1398383" cy="515514"/>
          </a:xfrm>
        </p:grpSpPr>
        <p:sp>
          <p:nvSpPr>
            <p:cNvPr id="49" name="Rectangle à coins arrondis 48"/>
            <p:cNvSpPr/>
            <p:nvPr/>
          </p:nvSpPr>
          <p:spPr>
            <a:xfrm>
              <a:off x="3848100" y="2200623"/>
              <a:ext cx="1398383" cy="515514"/>
            </a:xfrm>
            <a:prstGeom prst="roundRect">
              <a:avLst>
                <a:gd name="adj" fmla="val 10000"/>
              </a:avLst>
            </a:prstGeom>
            <a:solidFill>
              <a:schemeClr val="bg2">
                <a:lumMod val="50000"/>
              </a:schemeClr>
            </a:solidFill>
            <a:ln>
              <a:noFill/>
            </a:ln>
            <a:effectLst/>
            <a:scene3d>
              <a:camera prst="orthographicFront">
                <a:rot lat="0" lon="0" rev="0"/>
              </a:camera>
              <a:lightRig rig="chilly" dir="t">
                <a:rot lat="0" lon="0" rev="18480000"/>
              </a:lightRig>
            </a:scene3d>
            <a:sp3d prstMaterial="clear">
              <a:bevelT h="63500"/>
            </a:sp3d>
          </p:spPr>
          <p:style>
            <a:lnRef idx="0">
              <a:schemeClr val="lt1">
                <a:hueOff val="0"/>
                <a:satOff val="0"/>
                <a:lumOff val="0"/>
                <a:alphaOff val="0"/>
              </a:schemeClr>
            </a:lnRef>
            <a:fillRef idx="3">
              <a:schemeClr val="accent3">
                <a:hueOff val="0"/>
                <a:satOff val="0"/>
                <a:lumOff val="0"/>
                <a:alphaOff val="0"/>
              </a:schemeClr>
            </a:fillRef>
            <a:effectRef idx="1">
              <a:schemeClr val="accent3">
                <a:hueOff val="0"/>
                <a:satOff val="0"/>
                <a:lumOff val="0"/>
                <a:alphaOff val="0"/>
              </a:schemeClr>
            </a:effectRef>
            <a:fontRef idx="minor">
              <a:schemeClr val="lt1"/>
            </a:fontRef>
          </p:style>
        </p:sp>
        <p:sp>
          <p:nvSpPr>
            <p:cNvPr id="67" name="ZoneTexte 66"/>
            <p:cNvSpPr txBox="1"/>
            <p:nvPr/>
          </p:nvSpPr>
          <p:spPr>
            <a:xfrm>
              <a:off x="3962383" y="2313243"/>
              <a:ext cx="1142832" cy="277584"/>
            </a:xfrm>
            <a:prstGeom prst="rect">
              <a:avLst/>
            </a:prstGeom>
            <a:noFill/>
          </p:spPr>
          <p:txBody>
            <a:bodyPr>
              <a:spAutoFit/>
            </a:bodyPr>
            <a:lstStyle/>
            <a:p>
              <a:pPr algn="ctr">
                <a:defRPr/>
              </a:pPr>
              <a:r>
                <a:rPr lang="fr-FR" sz="1200" b="1" dirty="0">
                  <a:solidFill>
                    <a:schemeClr val="bg2">
                      <a:lumMod val="50000"/>
                    </a:schemeClr>
                  </a:solidFill>
                </a:rPr>
                <a:t>PRODUCTS</a:t>
              </a:r>
              <a:endParaRPr lang="en-GB" dirty="0"/>
            </a:p>
          </p:txBody>
        </p:sp>
      </p:grpSp>
      <p:sp>
        <p:nvSpPr>
          <p:cNvPr id="61" name="Flèche courbée vers la droite 60"/>
          <p:cNvSpPr/>
          <p:nvPr/>
        </p:nvSpPr>
        <p:spPr>
          <a:xfrm flipH="1">
            <a:off x="5453063" y="4073525"/>
            <a:ext cx="381000" cy="679450"/>
          </a:xfrm>
          <a:prstGeom prst="curvedRightArrow">
            <a:avLst/>
          </a:prstGeom>
          <a:ln>
            <a:solidFill>
              <a:schemeClr val="bg2">
                <a:lumMod val="75000"/>
              </a:schemeClr>
            </a:solidFill>
            <a:tailEnd type="none"/>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FR"/>
          </a:p>
        </p:txBody>
      </p:sp>
      <p:sp>
        <p:nvSpPr>
          <p:cNvPr id="65" name="ZoneTexte 64"/>
          <p:cNvSpPr txBox="1"/>
          <p:nvPr/>
        </p:nvSpPr>
        <p:spPr>
          <a:xfrm>
            <a:off x="152400" y="5494338"/>
            <a:ext cx="1233488" cy="646112"/>
          </a:xfrm>
          <a:prstGeom prst="rect">
            <a:avLst/>
          </a:prstGeom>
          <a:noFill/>
        </p:spPr>
        <p:txBody>
          <a:bodyPr>
            <a:spAutoFit/>
          </a:bodyPr>
          <a:lstStyle/>
          <a:p>
            <a:pPr algn="just">
              <a:defRPr/>
            </a:pPr>
            <a:r>
              <a:rPr lang="en-GB" sz="1200" b="1" dirty="0">
                <a:solidFill>
                  <a:schemeClr val="bg2">
                    <a:lumMod val="75000"/>
                  </a:schemeClr>
                </a:solidFill>
              </a:rPr>
              <a:t>BU creation is optional in the system</a:t>
            </a:r>
          </a:p>
        </p:txBody>
      </p:sp>
      <p:sp>
        <p:nvSpPr>
          <p:cNvPr id="9" name="Flèche droite 8"/>
          <p:cNvSpPr/>
          <p:nvPr/>
        </p:nvSpPr>
        <p:spPr>
          <a:xfrm>
            <a:off x="2667000" y="4197350"/>
            <a:ext cx="1044575" cy="215900"/>
          </a:xfrm>
          <a:prstGeom prst="rightArrow">
            <a:avLst/>
          </a:prstGeom>
          <a:ln>
            <a:solidFill>
              <a:schemeClr val="bg2">
                <a:lumMod val="75000"/>
              </a:schemeClr>
            </a:solidFill>
            <a:tailEnd type="none"/>
          </a:ln>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2000"/>
                                        <p:tgtEl>
                                          <p:spTgt spid="23"/>
                                        </p:tgtEl>
                                      </p:cBhvr>
                                    </p:animEffect>
                                  </p:childTnLst>
                                </p:cTn>
                              </p:par>
                            </p:childTnLst>
                          </p:cTn>
                        </p:par>
                        <p:par>
                          <p:cTn id="8" fill="hold">
                            <p:stCondLst>
                              <p:cond delay="2000"/>
                            </p:stCondLst>
                            <p:childTnLst>
                              <p:par>
                                <p:cTn id="9" presetID="22" presetClass="entr" presetSubtype="1" fill="hold" grpId="0" nodeType="afterEffect">
                                  <p:stCondLst>
                                    <p:cond delay="0"/>
                                  </p:stCondLst>
                                  <p:childTnLst>
                                    <p:set>
                                      <p:cBhvr>
                                        <p:cTn id="10" dur="1" fill="hold">
                                          <p:stCondLst>
                                            <p:cond delay="0"/>
                                          </p:stCondLst>
                                        </p:cTn>
                                        <p:tgtEl>
                                          <p:spTgt spid="61"/>
                                        </p:tgtEl>
                                        <p:attrNameLst>
                                          <p:attrName>style.visibility</p:attrName>
                                        </p:attrNameLst>
                                      </p:cBhvr>
                                      <p:to>
                                        <p:strVal val="visible"/>
                                      </p:to>
                                    </p:set>
                                    <p:animEffect transition="in" filter="wipe(up)">
                                      <p:cBhvr>
                                        <p:cTn id="11" dur="500"/>
                                        <p:tgtEl>
                                          <p:spTgt spid="61"/>
                                        </p:tgtEl>
                                      </p:cBhvr>
                                    </p:animEffect>
                                  </p:childTnLst>
                                </p:cTn>
                              </p:par>
                            </p:childTnLst>
                          </p:cTn>
                        </p:par>
                        <p:par>
                          <p:cTn id="12" fill="hold">
                            <p:stCondLst>
                              <p:cond delay="2500"/>
                            </p:stCondLst>
                            <p:childTnLst>
                              <p:par>
                                <p:cTn id="13" presetID="10" presetClass="entr" presetSubtype="0" fill="hold" nodeType="after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2000"/>
                                        <p:tgtEl>
                                          <p:spTgt spid="34"/>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left)">
                                      <p:cBhvr>
                                        <p:cTn id="18" dur="500"/>
                                        <p:tgtEl>
                                          <p:spTgt spid="9"/>
                                        </p:tgtEl>
                                      </p:cBhvr>
                                    </p:animEffect>
                                  </p:childTnLst>
                                </p:cTn>
                              </p:par>
                            </p:childTnLst>
                          </p:cTn>
                        </p:par>
                        <p:par>
                          <p:cTn id="19" fill="hold">
                            <p:stCondLst>
                              <p:cond delay="4500"/>
                            </p:stCondLst>
                            <p:childTnLst>
                              <p:par>
                                <p:cTn id="20" presetID="10" presetClass="entr" presetSubtype="0"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2000"/>
                                        <p:tgtEl>
                                          <p:spTgt spid="4"/>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00"/>
                                        <p:tgtEl>
                                          <p:spTgt spid="7"/>
                                        </p:tgtEl>
                                      </p:cBhvr>
                                    </p:animEffect>
                                  </p:childTnLst>
                                </p:cTn>
                              </p:par>
                            </p:childTnLst>
                          </p:cTn>
                        </p:par>
                        <p:par>
                          <p:cTn id="26" fill="hold">
                            <p:stCondLst>
                              <p:cond delay="6500"/>
                            </p:stCondLst>
                            <p:childTnLst>
                              <p:par>
                                <p:cTn id="27" presetID="10" presetClass="entr" presetSubtype="0" fill="hold" nodeType="after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2000"/>
                                        <p:tgtEl>
                                          <p:spTgt spid="17"/>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wipe(up)">
                                      <p:cBhvr>
                                        <p:cTn id="32" dur="500"/>
                                        <p:tgtEl>
                                          <p:spTgt spid="58"/>
                                        </p:tgtEl>
                                      </p:cBhvr>
                                    </p:animEffect>
                                  </p:childTnLst>
                                </p:cTn>
                              </p:par>
                            </p:childTnLst>
                          </p:cTn>
                        </p:par>
                        <p:par>
                          <p:cTn id="33" fill="hold">
                            <p:stCondLst>
                              <p:cond delay="8500"/>
                            </p:stCondLst>
                            <p:childTnLst>
                              <p:par>
                                <p:cTn id="34" presetID="10" presetClass="entr" presetSubtype="0" fill="hold" nodeType="after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2000"/>
                                        <p:tgtEl>
                                          <p:spTgt spid="29"/>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animEffect transition="in" filter="wipe(up)">
                                      <p:cBhvr>
                                        <p:cTn id="39" dur="500"/>
                                        <p:tgtEl>
                                          <p:spTgt spid="47"/>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46"/>
                                        </p:tgtEl>
                                        <p:attrNameLst>
                                          <p:attrName>style.visibility</p:attrName>
                                        </p:attrNameLst>
                                      </p:cBhvr>
                                      <p:to>
                                        <p:strVal val="visible"/>
                                      </p:to>
                                    </p:set>
                                    <p:animEffect transition="in" filter="wipe(down)">
                                      <p:cBhvr>
                                        <p:cTn id="42" dur="500"/>
                                        <p:tgtEl>
                                          <p:spTgt spid="46"/>
                                        </p:tgtEl>
                                      </p:cBhvr>
                                    </p:animEffect>
                                  </p:childTnLst>
                                </p:cTn>
                              </p:par>
                              <p:par>
                                <p:cTn id="43" presetID="1" presetClass="entr" presetSubtype="0"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4"/>
                                        </p:tgtEl>
                                        <p:attrNameLst>
                                          <p:attrName>style.visibility</p:attrName>
                                        </p:attrNameLst>
                                      </p:cBhvr>
                                      <p:to>
                                        <p:strVal val="visible"/>
                                      </p:to>
                                    </p:set>
                                  </p:childTnLst>
                                </p:cTn>
                              </p:par>
                            </p:childTnLst>
                          </p:cTn>
                        </p:par>
                        <p:par>
                          <p:cTn id="47" fill="hold">
                            <p:stCondLst>
                              <p:cond delay="10500"/>
                            </p:stCondLst>
                            <p:childTnLst>
                              <p:par>
                                <p:cTn id="48" presetID="1" presetClass="entr" presetSubtype="0" fill="hold" nodeType="afterEffect">
                                  <p:stCondLst>
                                    <p:cond delay="0"/>
                                  </p:stCondLst>
                                  <p:childTnLst>
                                    <p:set>
                                      <p:cBhvr>
                                        <p:cTn id="49" dur="1" fill="hold">
                                          <p:stCondLst>
                                            <p:cond delay="0"/>
                                          </p:stCondLst>
                                        </p:cTn>
                                        <p:tgtEl>
                                          <p:spTgt spid="39966"/>
                                        </p:tgtEl>
                                        <p:attrNameLst>
                                          <p:attrName>style.visibility</p:attrName>
                                        </p:attrNameLst>
                                      </p:cBhvr>
                                      <p:to>
                                        <p:strVal val="visible"/>
                                      </p:to>
                                    </p:set>
                                  </p:childTnLst>
                                </p:cTn>
                              </p:par>
                            </p:childTnLst>
                          </p:cTn>
                        </p:par>
                        <p:par>
                          <p:cTn id="50" fill="hold">
                            <p:stCondLst>
                              <p:cond delay="10500"/>
                            </p:stCondLst>
                            <p:childTnLst>
                              <p:par>
                                <p:cTn id="51" presetID="1" presetClass="entr" presetSubtype="0" fill="hold" nodeType="after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
                                        </p:tgtEl>
                                        <p:attrNameLst>
                                          <p:attrName>style.visibility</p:attrName>
                                        </p:attrNameLst>
                                      </p:cBhvr>
                                      <p:to>
                                        <p:strVal val="visible"/>
                                      </p:to>
                                    </p:set>
                                  </p:childTnLst>
                                </p:cTn>
                              </p:par>
                              <p:par>
                                <p:cTn id="57" presetID="22" presetClass="entr" presetSubtype="2" fill="hold" grpId="0" nodeType="withEffect">
                                  <p:stCondLst>
                                    <p:cond delay="0"/>
                                  </p:stCondLst>
                                  <p:childTnLst>
                                    <p:set>
                                      <p:cBhvr>
                                        <p:cTn id="58" dur="1" fill="hold">
                                          <p:stCondLst>
                                            <p:cond delay="0"/>
                                          </p:stCondLst>
                                        </p:cTn>
                                        <p:tgtEl>
                                          <p:spTgt spid="59"/>
                                        </p:tgtEl>
                                        <p:attrNameLst>
                                          <p:attrName>style.visibility</p:attrName>
                                        </p:attrNameLst>
                                      </p:cBhvr>
                                      <p:to>
                                        <p:strVal val="visible"/>
                                      </p:to>
                                    </p:set>
                                    <p:animEffect transition="in" filter="wipe(right)">
                                      <p:cBhvr>
                                        <p:cTn id="59" dur="500"/>
                                        <p:tgtEl>
                                          <p:spTgt spid="59"/>
                                        </p:tgtEl>
                                      </p:cBhvr>
                                    </p:animEffect>
                                  </p:childTnLst>
                                </p:cTn>
                              </p:par>
                            </p:childTnLst>
                          </p:cTn>
                        </p:par>
                        <p:par>
                          <p:cTn id="60" fill="hold">
                            <p:stCondLst>
                              <p:cond delay="11000"/>
                            </p:stCondLst>
                            <p:childTnLst>
                              <p:par>
                                <p:cTn id="61" presetID="10" presetClass="entr" presetSubtype="0" fill="hold" nodeType="afterEffect">
                                  <p:stCondLst>
                                    <p:cond delay="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2000"/>
                                        <p:tgtEl>
                                          <p:spTgt spid="35"/>
                                        </p:tgtEl>
                                      </p:cBhvr>
                                    </p:animEffect>
                                  </p:childTnLst>
                                </p:cTn>
                              </p:par>
                              <p:par>
                                <p:cTn id="64" presetID="22" presetClass="entr" presetSubtype="1" fill="hold" grpId="0" nodeType="withEffect">
                                  <p:stCondLst>
                                    <p:cond delay="0"/>
                                  </p:stCondLst>
                                  <p:childTnLst>
                                    <p:set>
                                      <p:cBhvr>
                                        <p:cTn id="65" dur="1" fill="hold">
                                          <p:stCondLst>
                                            <p:cond delay="0"/>
                                          </p:stCondLst>
                                        </p:cTn>
                                        <p:tgtEl>
                                          <p:spTgt spid="13"/>
                                        </p:tgtEl>
                                        <p:attrNameLst>
                                          <p:attrName>style.visibility</p:attrName>
                                        </p:attrNameLst>
                                      </p:cBhvr>
                                      <p:to>
                                        <p:strVal val="visible"/>
                                      </p:to>
                                    </p:set>
                                    <p:animEffect transition="in" filter="wipe(up)">
                                      <p:cBhvr>
                                        <p:cTn id="66" dur="500"/>
                                        <p:tgtEl>
                                          <p:spTgt spid="13"/>
                                        </p:tgtEl>
                                      </p:cBhvr>
                                    </p:animEffect>
                                  </p:childTnLst>
                                </p:cTn>
                              </p:par>
                            </p:childTnLst>
                          </p:cTn>
                        </p:par>
                        <p:par>
                          <p:cTn id="67" fill="hold">
                            <p:stCondLst>
                              <p:cond delay="13000"/>
                            </p:stCondLst>
                            <p:childTnLst>
                              <p:par>
                                <p:cTn id="68" presetID="10" presetClass="entr" presetSubtype="0" fill="hold" nodeType="afterEffect">
                                  <p:stCondLst>
                                    <p:cond delay="0"/>
                                  </p:stCondLst>
                                  <p:childTnLst>
                                    <p:set>
                                      <p:cBhvr>
                                        <p:cTn id="69" dur="1" fill="hold">
                                          <p:stCondLst>
                                            <p:cond delay="0"/>
                                          </p:stCondLst>
                                        </p:cTn>
                                        <p:tgtEl>
                                          <p:spTgt spid="2"/>
                                        </p:tgtEl>
                                        <p:attrNameLst>
                                          <p:attrName>style.visibility</p:attrName>
                                        </p:attrNameLst>
                                      </p:cBhvr>
                                      <p:to>
                                        <p:strVal val="visible"/>
                                      </p:to>
                                    </p:set>
                                    <p:animEffect transition="in" filter="fade">
                                      <p:cBhvr>
                                        <p:cTn id="70" dur="2000"/>
                                        <p:tgtEl>
                                          <p:spTgt spid="2"/>
                                        </p:tgtEl>
                                      </p:cBhvr>
                                    </p:animEffect>
                                  </p:childTnLst>
                                </p:cTn>
                              </p:par>
                              <p:par>
                                <p:cTn id="71" presetID="22" presetClass="entr" presetSubtype="1" fill="hold" nodeType="withEffect">
                                  <p:stCondLst>
                                    <p:cond delay="0"/>
                                  </p:stCondLst>
                                  <p:childTnLst>
                                    <p:set>
                                      <p:cBhvr>
                                        <p:cTn id="72" dur="1" fill="hold">
                                          <p:stCondLst>
                                            <p:cond delay="0"/>
                                          </p:stCondLst>
                                        </p:cTn>
                                        <p:tgtEl>
                                          <p:spTgt spid="6"/>
                                        </p:tgtEl>
                                        <p:attrNameLst>
                                          <p:attrName>style.visibility</p:attrName>
                                        </p:attrNameLst>
                                      </p:cBhvr>
                                      <p:to>
                                        <p:strVal val="visible"/>
                                      </p:to>
                                    </p:set>
                                    <p:animEffect transition="in" filter="wipe(up)">
                                      <p:cBhvr>
                                        <p:cTn id="73" dur="500"/>
                                        <p:tgtEl>
                                          <p:spTgt spid="6"/>
                                        </p:tgtEl>
                                      </p:cBhvr>
                                    </p:animEffect>
                                  </p:childTnLst>
                                </p:cTn>
                              </p:par>
                              <p:par>
                                <p:cTn id="74" presetID="22" presetClass="entr" presetSubtype="1" fill="hold" nodeType="withEffect">
                                  <p:stCondLst>
                                    <p:cond delay="0"/>
                                  </p:stCondLst>
                                  <p:childTnLst>
                                    <p:set>
                                      <p:cBhvr>
                                        <p:cTn id="75" dur="1" fill="hold">
                                          <p:stCondLst>
                                            <p:cond delay="0"/>
                                          </p:stCondLst>
                                        </p:cTn>
                                        <p:tgtEl>
                                          <p:spTgt spid="10"/>
                                        </p:tgtEl>
                                        <p:attrNameLst>
                                          <p:attrName>style.visibility</p:attrName>
                                        </p:attrNameLst>
                                      </p:cBhvr>
                                      <p:to>
                                        <p:strVal val="visible"/>
                                      </p:to>
                                    </p:set>
                                    <p:animEffect transition="in" filter="wipe(up)">
                                      <p:cBhvr>
                                        <p:cTn id="76" dur="500"/>
                                        <p:tgtEl>
                                          <p:spTgt spid="10"/>
                                        </p:tgtEl>
                                      </p:cBhvr>
                                    </p:animEffect>
                                  </p:childTnLst>
                                </p:cTn>
                              </p:par>
                              <p:par>
                                <p:cTn id="77" presetID="22" presetClass="entr" presetSubtype="1" fill="hold" nodeType="with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wipe(up)">
                                      <p:cBhvr>
                                        <p:cTn id="79" dur="500"/>
                                        <p:tgtEl>
                                          <p:spTgt spid="11"/>
                                        </p:tgtEl>
                                      </p:cBhvr>
                                    </p:animEffect>
                                  </p:childTnLst>
                                </p:cTn>
                              </p:par>
                              <p:par>
                                <p:cTn id="80" presetID="22" presetClass="entr" presetSubtype="1" fill="hold" nodeType="withEffect">
                                  <p:stCondLst>
                                    <p:cond delay="0"/>
                                  </p:stCondLst>
                                  <p:childTnLst>
                                    <p:set>
                                      <p:cBhvr>
                                        <p:cTn id="81" dur="1" fill="hold">
                                          <p:stCondLst>
                                            <p:cond delay="0"/>
                                          </p:stCondLst>
                                        </p:cTn>
                                        <p:tgtEl>
                                          <p:spTgt spid="54"/>
                                        </p:tgtEl>
                                        <p:attrNameLst>
                                          <p:attrName>style.visibility</p:attrName>
                                        </p:attrNameLst>
                                      </p:cBhvr>
                                      <p:to>
                                        <p:strVal val="visible"/>
                                      </p:to>
                                    </p:set>
                                    <p:animEffect transition="in" filter="wipe(up)">
                                      <p:cBhvr>
                                        <p:cTn id="82" dur="500"/>
                                        <p:tgtEl>
                                          <p:spTgt spid="54"/>
                                        </p:tgtEl>
                                      </p:cBhvr>
                                    </p:animEffect>
                                  </p:childTnLst>
                                </p:cTn>
                              </p:par>
                              <p:par>
                                <p:cTn id="83" presetID="22" presetClass="entr" presetSubtype="1" fill="hold" nodeType="withEffect">
                                  <p:stCondLst>
                                    <p:cond delay="0"/>
                                  </p:stCondLst>
                                  <p:childTnLst>
                                    <p:set>
                                      <p:cBhvr>
                                        <p:cTn id="84" dur="1" fill="hold">
                                          <p:stCondLst>
                                            <p:cond delay="0"/>
                                          </p:stCondLst>
                                        </p:cTn>
                                        <p:tgtEl>
                                          <p:spTgt spid="55"/>
                                        </p:tgtEl>
                                        <p:attrNameLst>
                                          <p:attrName>style.visibility</p:attrName>
                                        </p:attrNameLst>
                                      </p:cBhvr>
                                      <p:to>
                                        <p:strVal val="visible"/>
                                      </p:to>
                                    </p:set>
                                    <p:animEffect transition="in" filter="wipe(up)">
                                      <p:cBhvr>
                                        <p:cTn id="85" dur="500"/>
                                        <p:tgtEl>
                                          <p:spTgt spid="55"/>
                                        </p:tgtEl>
                                      </p:cBhvr>
                                    </p:animEffect>
                                  </p:childTnLst>
                                </p:cTn>
                              </p:par>
                              <p:par>
                                <p:cTn id="86" presetID="10" presetClass="entr" presetSubtype="0" fill="hold" nodeType="withEffect">
                                  <p:stCondLst>
                                    <p:cond delay="0"/>
                                  </p:stCondLst>
                                  <p:childTnLst>
                                    <p:set>
                                      <p:cBhvr>
                                        <p:cTn id="87" dur="1" fill="hold">
                                          <p:stCondLst>
                                            <p:cond delay="0"/>
                                          </p:stCondLst>
                                        </p:cTn>
                                        <p:tgtEl>
                                          <p:spTgt spid="3"/>
                                        </p:tgtEl>
                                        <p:attrNameLst>
                                          <p:attrName>style.visibility</p:attrName>
                                        </p:attrNameLst>
                                      </p:cBhvr>
                                      <p:to>
                                        <p:strVal val="visible"/>
                                      </p:to>
                                    </p:set>
                                    <p:animEffect transition="in" filter="fade">
                                      <p:cBhvr>
                                        <p:cTn id="88" dur="2000"/>
                                        <p:tgtEl>
                                          <p:spTgt spid="3"/>
                                        </p:tgtEl>
                                      </p:cBhvr>
                                    </p:animEffect>
                                  </p:childTnLst>
                                </p:cTn>
                              </p:par>
                              <p:par>
                                <p:cTn id="89" presetID="22" presetClass="entr" presetSubtype="1" fill="hold" nodeType="withEffect">
                                  <p:stCondLst>
                                    <p:cond delay="0"/>
                                  </p:stCondLst>
                                  <p:childTnLst>
                                    <p:set>
                                      <p:cBhvr>
                                        <p:cTn id="90" dur="1" fill="hold">
                                          <p:stCondLst>
                                            <p:cond delay="0"/>
                                          </p:stCondLst>
                                        </p:cTn>
                                        <p:tgtEl>
                                          <p:spTgt spid="5"/>
                                        </p:tgtEl>
                                        <p:attrNameLst>
                                          <p:attrName>style.visibility</p:attrName>
                                        </p:attrNameLst>
                                      </p:cBhvr>
                                      <p:to>
                                        <p:strVal val="visible"/>
                                      </p:to>
                                    </p:set>
                                    <p:animEffect transition="in" filter="wipe(up)">
                                      <p:cBhvr>
                                        <p:cTn id="91" dur="500"/>
                                        <p:tgtEl>
                                          <p:spTgt spid="5"/>
                                        </p:tgtEl>
                                      </p:cBhvr>
                                    </p:animEffect>
                                  </p:childTnLst>
                                </p:cTn>
                              </p:par>
                              <p:par>
                                <p:cTn id="92" presetID="22" presetClass="entr" presetSubtype="1" fill="hold" nodeType="withEffect">
                                  <p:stCondLst>
                                    <p:cond delay="0"/>
                                  </p:stCondLst>
                                  <p:childTnLst>
                                    <p:set>
                                      <p:cBhvr>
                                        <p:cTn id="93" dur="1" fill="hold">
                                          <p:stCondLst>
                                            <p:cond delay="0"/>
                                          </p:stCondLst>
                                        </p:cTn>
                                        <p:tgtEl>
                                          <p:spTgt spid="12"/>
                                        </p:tgtEl>
                                        <p:attrNameLst>
                                          <p:attrName>style.visibility</p:attrName>
                                        </p:attrNameLst>
                                      </p:cBhvr>
                                      <p:to>
                                        <p:strVal val="visible"/>
                                      </p:to>
                                    </p:set>
                                    <p:animEffect transition="in" filter="wipe(up)">
                                      <p:cBhvr>
                                        <p:cTn id="94" dur="500"/>
                                        <p:tgtEl>
                                          <p:spTgt spid="12"/>
                                        </p:tgtEl>
                                      </p:cBhvr>
                                    </p:animEffect>
                                  </p:childTnLst>
                                </p:cTn>
                              </p:par>
                              <p:par>
                                <p:cTn id="95" presetID="22" presetClass="entr" presetSubtype="1" fill="hold" nodeType="withEffect">
                                  <p:stCondLst>
                                    <p:cond delay="0"/>
                                  </p:stCondLst>
                                  <p:childTnLst>
                                    <p:set>
                                      <p:cBhvr>
                                        <p:cTn id="96" dur="1" fill="hold">
                                          <p:stCondLst>
                                            <p:cond delay="0"/>
                                          </p:stCondLst>
                                        </p:cTn>
                                        <p:tgtEl>
                                          <p:spTgt spid="51"/>
                                        </p:tgtEl>
                                        <p:attrNameLst>
                                          <p:attrName>style.visibility</p:attrName>
                                        </p:attrNameLst>
                                      </p:cBhvr>
                                      <p:to>
                                        <p:strVal val="visible"/>
                                      </p:to>
                                    </p:set>
                                    <p:animEffect transition="in" filter="wipe(up)">
                                      <p:cBhvr>
                                        <p:cTn id="97" dur="500"/>
                                        <p:tgtEl>
                                          <p:spTgt spid="51"/>
                                        </p:tgtEl>
                                      </p:cBhvr>
                                    </p:animEffect>
                                  </p:childTnLst>
                                </p:cTn>
                              </p:par>
                              <p:par>
                                <p:cTn id="98" presetID="22" presetClass="entr" presetSubtype="1" fill="hold" nodeType="withEffect">
                                  <p:stCondLst>
                                    <p:cond delay="0"/>
                                  </p:stCondLst>
                                  <p:childTnLst>
                                    <p:set>
                                      <p:cBhvr>
                                        <p:cTn id="99" dur="1" fill="hold">
                                          <p:stCondLst>
                                            <p:cond delay="0"/>
                                          </p:stCondLst>
                                        </p:cTn>
                                        <p:tgtEl>
                                          <p:spTgt spid="52"/>
                                        </p:tgtEl>
                                        <p:attrNameLst>
                                          <p:attrName>style.visibility</p:attrName>
                                        </p:attrNameLst>
                                      </p:cBhvr>
                                      <p:to>
                                        <p:strVal val="visible"/>
                                      </p:to>
                                    </p:set>
                                    <p:animEffect transition="in" filter="wipe(up)">
                                      <p:cBhvr>
                                        <p:cTn id="100" dur="500"/>
                                        <p:tgtEl>
                                          <p:spTgt spid="52"/>
                                        </p:tgtEl>
                                      </p:cBhvr>
                                    </p:animEffect>
                                  </p:childTnLst>
                                </p:cTn>
                              </p:par>
                              <p:par>
                                <p:cTn id="101" presetID="22" presetClass="entr" presetSubtype="1" fill="hold" nodeType="withEffect">
                                  <p:stCondLst>
                                    <p:cond delay="0"/>
                                  </p:stCondLst>
                                  <p:childTnLst>
                                    <p:set>
                                      <p:cBhvr>
                                        <p:cTn id="102" dur="1" fill="hold">
                                          <p:stCondLst>
                                            <p:cond delay="0"/>
                                          </p:stCondLst>
                                        </p:cTn>
                                        <p:tgtEl>
                                          <p:spTgt spid="53"/>
                                        </p:tgtEl>
                                        <p:attrNameLst>
                                          <p:attrName>style.visibility</p:attrName>
                                        </p:attrNameLst>
                                      </p:cBhvr>
                                      <p:to>
                                        <p:strVal val="visible"/>
                                      </p:to>
                                    </p:set>
                                    <p:animEffect transition="in" filter="wipe(up)">
                                      <p:cBhvr>
                                        <p:cTn id="103" dur="500"/>
                                        <p:tgtEl>
                                          <p:spTgt spid="53"/>
                                        </p:tgtEl>
                                      </p:cBhvr>
                                    </p:animEffect>
                                  </p:childTnLst>
                                </p:cTn>
                              </p:par>
                            </p:childTnLst>
                          </p:cTn>
                        </p:par>
                        <p:par>
                          <p:cTn id="104" fill="hold">
                            <p:stCondLst>
                              <p:cond delay="15000"/>
                            </p:stCondLst>
                            <p:childTnLst>
                              <p:par>
                                <p:cTn id="105" presetID="10" presetClass="entr" presetSubtype="0" fill="hold" grpId="0" nodeType="afterEffect">
                                  <p:stCondLst>
                                    <p:cond delay="0"/>
                                  </p:stCondLst>
                                  <p:childTnLst>
                                    <p:set>
                                      <p:cBhvr>
                                        <p:cTn id="106" dur="1" fill="hold">
                                          <p:stCondLst>
                                            <p:cond delay="0"/>
                                          </p:stCondLst>
                                        </p:cTn>
                                        <p:tgtEl>
                                          <p:spTgt spid="65"/>
                                        </p:tgtEl>
                                        <p:attrNameLst>
                                          <p:attrName>style.visibility</p:attrName>
                                        </p:attrNameLst>
                                      </p:cBhvr>
                                      <p:to>
                                        <p:strVal val="visible"/>
                                      </p:to>
                                    </p:set>
                                    <p:animEffect transition="in" filter="fade">
                                      <p:cBhvr>
                                        <p:cTn id="107" dur="2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3" grpId="0" animBg="1"/>
      <p:bldP spid="44" grpId="0"/>
      <p:bldP spid="45" grpId="0"/>
      <p:bldP spid="46" grpId="0" animBg="1"/>
      <p:bldP spid="47" grpId="0" animBg="1"/>
      <p:bldP spid="58" grpId="0" animBg="1"/>
      <p:bldP spid="59" grpId="0" animBg="1"/>
      <p:bldP spid="60" grpId="0" animBg="1"/>
      <p:bldP spid="61" grpId="0" animBg="1"/>
      <p:bldP spid="65" grpId="0"/>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smtClean="0"/>
              <a:t>PLATFORM CONFIGURATION</a:t>
            </a:r>
            <a:endParaRPr lang="fr-FR" dirty="0"/>
          </a:p>
        </p:txBody>
      </p:sp>
      <p:sp>
        <p:nvSpPr>
          <p:cNvPr id="3" name="Content Placeholder 2"/>
          <p:cNvSpPr>
            <a:spLocks noGrp="1"/>
          </p:cNvSpPr>
          <p:nvPr>
            <p:ph idx="1"/>
          </p:nvPr>
        </p:nvSpPr>
        <p:spPr/>
        <p:txBody>
          <a:bodyPr/>
          <a:lstStyle/>
          <a:p>
            <a:pPr algn="just"/>
            <a:r>
              <a:rPr lang="fr-FR" sz="2000" b="0" dirty="0" err="1" smtClean="0">
                <a:solidFill>
                  <a:schemeClr val="tx1">
                    <a:lumMod val="50000"/>
                  </a:schemeClr>
                </a:solidFill>
              </a:rPr>
              <a:t>While</a:t>
            </a:r>
            <a:r>
              <a:rPr lang="fr-FR" sz="2000" b="0" dirty="0" smtClean="0">
                <a:solidFill>
                  <a:schemeClr val="tx1">
                    <a:lumMod val="50000"/>
                  </a:schemeClr>
                </a:solidFill>
              </a:rPr>
              <a:t> the Platform Administration of Mobile Intelligence </a:t>
            </a:r>
            <a:r>
              <a:rPr lang="fr-FR" sz="2000" b="0" dirty="0" err="1" smtClean="0">
                <a:solidFill>
                  <a:schemeClr val="tx1">
                    <a:lumMod val="50000"/>
                  </a:schemeClr>
                </a:solidFill>
              </a:rPr>
              <a:t>is</a:t>
            </a:r>
            <a:r>
              <a:rPr lang="fr-FR" sz="2000" b="0" dirty="0" smtClean="0">
                <a:solidFill>
                  <a:schemeClr val="tx1">
                    <a:lumMod val="50000"/>
                  </a:schemeClr>
                </a:solidFill>
              </a:rPr>
              <a:t> </a:t>
            </a:r>
            <a:r>
              <a:rPr lang="fr-FR" sz="2000" b="0" dirty="0" err="1" smtClean="0">
                <a:solidFill>
                  <a:schemeClr val="tx1">
                    <a:lumMod val="50000"/>
                  </a:schemeClr>
                </a:solidFill>
              </a:rPr>
              <a:t>used</a:t>
            </a:r>
            <a:r>
              <a:rPr lang="fr-FR" sz="2000" b="0" dirty="0" smtClean="0">
                <a:solidFill>
                  <a:schemeClr val="tx1">
                    <a:lumMod val="50000"/>
                  </a:schemeClr>
                </a:solidFill>
              </a:rPr>
              <a:t> to </a:t>
            </a:r>
            <a:r>
              <a:rPr lang="fr-FR" sz="2000" b="0" dirty="0" err="1" smtClean="0">
                <a:solidFill>
                  <a:schemeClr val="tx1">
                    <a:lumMod val="50000"/>
                  </a:schemeClr>
                </a:solidFill>
              </a:rPr>
              <a:t>add</a:t>
            </a:r>
            <a:r>
              <a:rPr lang="fr-FR" sz="2000" b="0" dirty="0" smtClean="0">
                <a:solidFill>
                  <a:schemeClr val="tx1">
                    <a:lumMod val="50000"/>
                  </a:schemeClr>
                </a:solidFill>
              </a:rPr>
              <a:t> Client data to the system </a:t>
            </a:r>
            <a:r>
              <a:rPr lang="fr-FR" sz="2000" b="0" dirty="0" err="1" smtClean="0">
                <a:solidFill>
                  <a:schemeClr val="tx1">
                    <a:lumMod val="50000"/>
                  </a:schemeClr>
                </a:solidFill>
              </a:rPr>
              <a:t>such</a:t>
            </a:r>
            <a:r>
              <a:rPr lang="fr-FR" sz="2000" b="0" dirty="0" smtClean="0">
                <a:solidFill>
                  <a:schemeClr val="tx1">
                    <a:lumMod val="50000"/>
                  </a:schemeClr>
                </a:solidFill>
              </a:rPr>
              <a:t> as, </a:t>
            </a:r>
            <a:r>
              <a:rPr lang="fr-FR" sz="2000" b="0" dirty="0" err="1" smtClean="0">
                <a:solidFill>
                  <a:schemeClr val="tx1">
                    <a:lumMod val="50000"/>
                  </a:schemeClr>
                </a:solidFill>
              </a:rPr>
              <a:t>Employees</a:t>
            </a:r>
            <a:r>
              <a:rPr lang="fr-FR" sz="2000" b="0" dirty="0" smtClean="0">
                <a:solidFill>
                  <a:schemeClr val="tx1">
                    <a:lumMod val="50000"/>
                  </a:schemeClr>
                </a:solidFill>
              </a:rPr>
              <a:t>, Teams, </a:t>
            </a:r>
            <a:r>
              <a:rPr lang="fr-FR" sz="2000" b="0" dirty="0" err="1" smtClean="0">
                <a:solidFill>
                  <a:schemeClr val="tx1">
                    <a:lumMod val="50000"/>
                  </a:schemeClr>
                </a:solidFill>
              </a:rPr>
              <a:t>Products</a:t>
            </a:r>
            <a:r>
              <a:rPr lang="fr-FR" sz="2000" b="0" dirty="0" smtClean="0">
                <a:solidFill>
                  <a:schemeClr val="tx1">
                    <a:lumMod val="50000"/>
                  </a:schemeClr>
                </a:solidFill>
              </a:rPr>
              <a:t>; the </a:t>
            </a:r>
            <a:r>
              <a:rPr lang="fr-FR" sz="2000" dirty="0" smtClean="0">
                <a:solidFill>
                  <a:schemeClr val="tx1">
                    <a:lumMod val="50000"/>
                  </a:schemeClr>
                </a:solidFill>
              </a:rPr>
              <a:t>Platform</a:t>
            </a:r>
            <a:r>
              <a:rPr lang="fr-FR" sz="2000" b="0" dirty="0" smtClean="0">
                <a:solidFill>
                  <a:schemeClr val="tx1">
                    <a:lumMod val="50000"/>
                  </a:schemeClr>
                </a:solidFill>
              </a:rPr>
              <a:t> </a:t>
            </a:r>
            <a:r>
              <a:rPr lang="fr-FR" sz="2000" dirty="0" smtClean="0">
                <a:solidFill>
                  <a:schemeClr val="tx1">
                    <a:lumMod val="50000"/>
                  </a:schemeClr>
                </a:solidFill>
              </a:rPr>
              <a:t>Configuration </a:t>
            </a:r>
            <a:r>
              <a:rPr lang="fr-FR" sz="2000" b="0" dirty="0" err="1" smtClean="0">
                <a:solidFill>
                  <a:schemeClr val="tx1">
                    <a:lumMod val="50000"/>
                  </a:schemeClr>
                </a:solidFill>
              </a:rPr>
              <a:t>is</a:t>
            </a:r>
            <a:r>
              <a:rPr lang="fr-FR" sz="2000" b="0" dirty="0" smtClean="0">
                <a:solidFill>
                  <a:schemeClr val="tx1">
                    <a:lumMod val="50000"/>
                  </a:schemeClr>
                </a:solidFill>
              </a:rPr>
              <a:t> </a:t>
            </a:r>
            <a:r>
              <a:rPr lang="fr-FR" sz="2000" b="0" dirty="0" err="1" smtClean="0">
                <a:solidFill>
                  <a:schemeClr val="tx1">
                    <a:lumMod val="50000"/>
                  </a:schemeClr>
                </a:solidFill>
              </a:rPr>
              <a:t>used</a:t>
            </a:r>
            <a:r>
              <a:rPr lang="fr-FR" sz="2000" b="0" dirty="0" smtClean="0">
                <a:solidFill>
                  <a:schemeClr val="tx1">
                    <a:lumMod val="50000"/>
                  </a:schemeClr>
                </a:solidFill>
              </a:rPr>
              <a:t> to manage the </a:t>
            </a:r>
            <a:r>
              <a:rPr lang="fr-FR" sz="2000" b="0" dirty="0" err="1" smtClean="0">
                <a:solidFill>
                  <a:schemeClr val="tx1">
                    <a:lumMod val="50000"/>
                  </a:schemeClr>
                </a:solidFill>
              </a:rPr>
              <a:t>overall</a:t>
            </a:r>
            <a:r>
              <a:rPr lang="fr-FR" sz="2000" b="0" dirty="0" smtClean="0">
                <a:solidFill>
                  <a:schemeClr val="tx1">
                    <a:lumMod val="50000"/>
                  </a:schemeClr>
                </a:solidFill>
              </a:rPr>
              <a:t> </a:t>
            </a:r>
            <a:r>
              <a:rPr lang="fr-FR" sz="2000" b="0" dirty="0" err="1" smtClean="0">
                <a:solidFill>
                  <a:schemeClr val="tx1">
                    <a:lumMod val="50000"/>
                  </a:schemeClr>
                </a:solidFill>
              </a:rPr>
              <a:t>appearance</a:t>
            </a:r>
            <a:r>
              <a:rPr lang="fr-FR" sz="2000" b="0" dirty="0" smtClean="0">
                <a:solidFill>
                  <a:schemeClr val="tx1">
                    <a:lumMod val="50000"/>
                  </a:schemeClr>
                </a:solidFill>
              </a:rPr>
              <a:t> and </a:t>
            </a:r>
            <a:r>
              <a:rPr lang="fr-FR" sz="2000" b="0" dirty="0" err="1" smtClean="0">
                <a:solidFill>
                  <a:schemeClr val="tx1">
                    <a:lumMod val="50000"/>
                  </a:schemeClr>
                </a:solidFill>
              </a:rPr>
              <a:t>behaviour</a:t>
            </a:r>
            <a:r>
              <a:rPr lang="fr-FR" sz="2000" b="0" dirty="0" smtClean="0">
                <a:solidFill>
                  <a:schemeClr val="tx1">
                    <a:lumMod val="50000"/>
                  </a:schemeClr>
                </a:solidFill>
              </a:rPr>
              <a:t> of the application</a:t>
            </a:r>
          </a:p>
          <a:p>
            <a:pPr algn="just"/>
            <a:endParaRPr lang="fr-FR" sz="2000" b="0" dirty="0" smtClean="0">
              <a:solidFill>
                <a:schemeClr val="tx1">
                  <a:lumMod val="50000"/>
                </a:schemeClr>
              </a:solidFill>
            </a:endParaRPr>
          </a:p>
          <a:p>
            <a:pPr algn="just"/>
            <a:r>
              <a:rPr lang="fr-FR" sz="2000" b="0" dirty="0" smtClean="0">
                <a:solidFill>
                  <a:schemeClr val="tx1">
                    <a:lumMod val="50000"/>
                  </a:schemeClr>
                </a:solidFill>
              </a:rPr>
              <a:t>The Configuration of MI </a:t>
            </a:r>
            <a:r>
              <a:rPr lang="fr-FR" sz="2000" b="0" dirty="0" err="1" smtClean="0">
                <a:solidFill>
                  <a:schemeClr val="tx1">
                    <a:lumMod val="50000"/>
                  </a:schemeClr>
                </a:solidFill>
              </a:rPr>
              <a:t>includes</a:t>
            </a:r>
            <a:r>
              <a:rPr lang="fr-FR" sz="2000" b="0" dirty="0" smtClean="0">
                <a:solidFill>
                  <a:schemeClr val="tx1">
                    <a:lumMod val="50000"/>
                  </a:schemeClr>
                </a:solidFill>
              </a:rPr>
              <a:t>:</a:t>
            </a:r>
          </a:p>
          <a:p>
            <a:pPr lvl="1" algn="just"/>
            <a:r>
              <a:rPr lang="fr-FR" sz="1600" dirty="0" smtClean="0">
                <a:solidFill>
                  <a:schemeClr val="tx1">
                    <a:lumMod val="50000"/>
                  </a:schemeClr>
                </a:solidFill>
              </a:rPr>
              <a:t>Modification of </a:t>
            </a:r>
            <a:r>
              <a:rPr lang="fr-FR" sz="1600" dirty="0" err="1" smtClean="0">
                <a:solidFill>
                  <a:schemeClr val="tx1">
                    <a:lumMod val="50000"/>
                  </a:schemeClr>
                </a:solidFill>
              </a:rPr>
              <a:t>Parameters</a:t>
            </a:r>
            <a:endParaRPr lang="fr-FR" sz="1600" dirty="0" smtClean="0">
              <a:solidFill>
                <a:schemeClr val="tx1">
                  <a:lumMod val="50000"/>
                </a:schemeClr>
              </a:solidFill>
            </a:endParaRPr>
          </a:p>
          <a:p>
            <a:pPr lvl="1" algn="just"/>
            <a:r>
              <a:rPr lang="fr-FR" sz="1600" b="0" dirty="0" smtClean="0">
                <a:solidFill>
                  <a:schemeClr val="tx1">
                    <a:lumMod val="50000"/>
                  </a:schemeClr>
                </a:solidFill>
              </a:rPr>
              <a:t>Modification of </a:t>
            </a:r>
            <a:r>
              <a:rPr lang="fr-FR" sz="1600" b="0" dirty="0" err="1" smtClean="0">
                <a:solidFill>
                  <a:schemeClr val="tx1">
                    <a:lumMod val="50000"/>
                  </a:schemeClr>
                </a:solidFill>
              </a:rPr>
              <a:t>Screen</a:t>
            </a:r>
            <a:r>
              <a:rPr lang="fr-FR" sz="1600" b="0" dirty="0" smtClean="0">
                <a:solidFill>
                  <a:schemeClr val="tx1">
                    <a:lumMod val="50000"/>
                  </a:schemeClr>
                </a:solidFill>
              </a:rPr>
              <a:t> </a:t>
            </a:r>
            <a:r>
              <a:rPr lang="fr-FR" sz="1600" b="0" dirty="0" err="1" smtClean="0">
                <a:solidFill>
                  <a:schemeClr val="tx1">
                    <a:lumMod val="50000"/>
                  </a:schemeClr>
                </a:solidFill>
              </a:rPr>
              <a:t>layout</a:t>
            </a:r>
            <a:endParaRPr lang="fr-FR" sz="1600" b="0" dirty="0" smtClean="0">
              <a:solidFill>
                <a:schemeClr val="tx1">
                  <a:lumMod val="50000"/>
                </a:schemeClr>
              </a:solidFill>
            </a:endParaRPr>
          </a:p>
          <a:p>
            <a:pPr lvl="1" algn="just"/>
            <a:endParaRPr lang="fr-FR" sz="1600" dirty="0" smtClean="0">
              <a:solidFill>
                <a:schemeClr val="tx1">
                  <a:lumMod val="50000"/>
                </a:schemeClr>
              </a:solidFill>
            </a:endParaRPr>
          </a:p>
          <a:p>
            <a:pPr algn="just"/>
            <a:r>
              <a:rPr lang="fr-FR" sz="2000" b="0" dirty="0" smtClean="0">
                <a:solidFill>
                  <a:schemeClr val="tx1">
                    <a:lumMod val="50000"/>
                  </a:schemeClr>
                </a:solidFill>
              </a:rPr>
              <a:t>The Configuration </a:t>
            </a:r>
            <a:r>
              <a:rPr lang="fr-FR" sz="2000" b="0" dirty="0" err="1" smtClean="0">
                <a:solidFill>
                  <a:schemeClr val="tx1">
                    <a:lumMod val="50000"/>
                  </a:schemeClr>
                </a:solidFill>
              </a:rPr>
              <a:t>is</a:t>
            </a:r>
            <a:r>
              <a:rPr lang="fr-FR" sz="2000" b="0" dirty="0" smtClean="0">
                <a:solidFill>
                  <a:schemeClr val="tx1">
                    <a:lumMod val="50000"/>
                  </a:schemeClr>
                </a:solidFill>
              </a:rPr>
              <a:t> </a:t>
            </a:r>
            <a:r>
              <a:rPr lang="fr-FR" sz="2000" b="0" dirty="0" err="1" smtClean="0">
                <a:solidFill>
                  <a:schemeClr val="tx1">
                    <a:lumMod val="50000"/>
                  </a:schemeClr>
                </a:solidFill>
              </a:rPr>
              <a:t>managed</a:t>
            </a:r>
            <a:r>
              <a:rPr lang="fr-FR" sz="2000" b="0" dirty="0" smtClean="0">
                <a:solidFill>
                  <a:schemeClr val="tx1">
                    <a:lumMod val="50000"/>
                  </a:schemeClr>
                </a:solidFill>
              </a:rPr>
              <a:t> by: </a:t>
            </a:r>
          </a:p>
          <a:p>
            <a:pPr lvl="1" algn="just"/>
            <a:r>
              <a:rPr lang="en-US" sz="1600" dirty="0" smtClean="0">
                <a:solidFill>
                  <a:schemeClr val="tx1">
                    <a:lumMod val="50000"/>
                  </a:schemeClr>
                </a:solidFill>
              </a:rPr>
              <a:t>The </a:t>
            </a:r>
            <a:r>
              <a:rPr lang="en-US" sz="1600" dirty="0" err="1" smtClean="0">
                <a:solidFill>
                  <a:schemeClr val="tx1">
                    <a:lumMod val="50000"/>
                  </a:schemeClr>
                </a:solidFill>
              </a:rPr>
              <a:t>Configurator</a:t>
            </a:r>
            <a:r>
              <a:rPr lang="en-US" sz="1600" dirty="0" smtClean="0">
                <a:solidFill>
                  <a:schemeClr val="tx1">
                    <a:lumMod val="50000"/>
                  </a:schemeClr>
                </a:solidFill>
              </a:rPr>
              <a:t> of Mobile Intelligence</a:t>
            </a:r>
          </a:p>
          <a:p>
            <a:pPr lvl="1" algn="just"/>
            <a:r>
              <a:rPr lang="en-US" sz="1600" dirty="0" smtClean="0">
                <a:solidFill>
                  <a:schemeClr val="tx1">
                    <a:lumMod val="50000"/>
                  </a:schemeClr>
                </a:solidFill>
              </a:rPr>
              <a:t>Internal </a:t>
            </a:r>
            <a:r>
              <a:rPr lang="en-US" sz="1600" dirty="0" err="1" smtClean="0">
                <a:solidFill>
                  <a:schemeClr val="tx1">
                    <a:lumMod val="50000"/>
                  </a:schemeClr>
                </a:solidFill>
              </a:rPr>
              <a:t>Cegedim</a:t>
            </a:r>
            <a:r>
              <a:rPr lang="en-US" sz="1600" dirty="0" smtClean="0">
                <a:solidFill>
                  <a:schemeClr val="tx1">
                    <a:lumMod val="50000"/>
                  </a:schemeClr>
                </a:solidFill>
              </a:rPr>
              <a:t> Staff (implementation teams) or Home Office staff members within the pharmaceutical company</a:t>
            </a:r>
          </a:p>
          <a:p>
            <a:pPr algn="just">
              <a:buNone/>
            </a:pPr>
            <a:endParaRPr lang="fr-FR" b="0"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5"/>
          <p:cNvGrpSpPr>
            <a:grpSpLocks/>
          </p:cNvGrpSpPr>
          <p:nvPr/>
        </p:nvGrpSpPr>
        <p:grpSpPr bwMode="auto">
          <a:xfrm>
            <a:off x="1685925" y="950913"/>
            <a:ext cx="5805488" cy="3217862"/>
            <a:chOff x="1685528" y="928688"/>
            <a:chExt cx="5806508" cy="3216967"/>
          </a:xfrm>
        </p:grpSpPr>
        <p:pic>
          <p:nvPicPr>
            <p:cNvPr id="33905" name="Picture 2"/>
            <p:cNvPicPr>
              <a:picLocks noChangeAspect="1" noChangeArrowheads="1"/>
            </p:cNvPicPr>
            <p:nvPr/>
          </p:nvPicPr>
          <p:blipFill>
            <a:blip r:embed="rId3"/>
            <a:srcRect/>
            <a:stretch>
              <a:fillRect/>
            </a:stretch>
          </p:blipFill>
          <p:spPr bwMode="auto">
            <a:xfrm>
              <a:off x="1685528" y="928688"/>
              <a:ext cx="5806508" cy="3216967"/>
            </a:xfrm>
            <a:prstGeom prst="rect">
              <a:avLst/>
            </a:prstGeom>
            <a:noFill/>
            <a:ln w="9525">
              <a:noFill/>
              <a:miter lim="800000"/>
              <a:headEnd/>
              <a:tailEnd/>
            </a:ln>
          </p:spPr>
        </p:pic>
        <p:sp>
          <p:nvSpPr>
            <p:cNvPr id="33906" name="TextBox 149"/>
            <p:cNvSpPr txBox="1">
              <a:spLocks noChangeArrowheads="1"/>
            </p:cNvSpPr>
            <p:nvPr/>
          </p:nvSpPr>
          <p:spPr bwMode="auto">
            <a:xfrm>
              <a:off x="2971629" y="1541293"/>
              <a:ext cx="1578252" cy="307889"/>
            </a:xfrm>
            <a:prstGeom prst="rect">
              <a:avLst/>
            </a:prstGeom>
            <a:noFill/>
            <a:ln w="9525">
              <a:noFill/>
              <a:miter lim="800000"/>
              <a:headEnd/>
              <a:tailEnd/>
            </a:ln>
          </p:spPr>
          <p:txBody>
            <a:bodyPr>
              <a:spAutoFit/>
            </a:bodyPr>
            <a:lstStyle/>
            <a:p>
              <a:pPr algn="ctr"/>
              <a:r>
                <a:rPr lang="en-GB" sz="1400" b="1">
                  <a:solidFill>
                    <a:srgbClr val="008FD1"/>
                  </a:solidFill>
                </a:rPr>
                <a:t>Cegedim Cloud</a:t>
              </a:r>
            </a:p>
          </p:txBody>
        </p:sp>
        <p:grpSp>
          <p:nvGrpSpPr>
            <p:cNvPr id="4" name="Group 5"/>
            <p:cNvGrpSpPr>
              <a:grpSpLocks/>
            </p:cNvGrpSpPr>
            <p:nvPr/>
          </p:nvGrpSpPr>
          <p:grpSpPr bwMode="auto">
            <a:xfrm>
              <a:off x="4376736" y="1245503"/>
              <a:ext cx="1274784" cy="370160"/>
              <a:chOff x="0" y="1892652"/>
              <a:chExt cx="1274784" cy="370160"/>
            </a:xfrm>
          </p:grpSpPr>
          <p:pic>
            <p:nvPicPr>
              <p:cNvPr id="33908" name="Picture 2"/>
              <p:cNvPicPr>
                <a:picLocks noChangeAspect="1" noChangeArrowheads="1"/>
              </p:cNvPicPr>
              <p:nvPr/>
            </p:nvPicPr>
            <p:blipFill>
              <a:blip r:embed="rId4"/>
              <a:srcRect/>
              <a:stretch>
                <a:fillRect/>
              </a:stretch>
            </p:blipFill>
            <p:spPr bwMode="auto">
              <a:xfrm>
                <a:off x="335248" y="2093755"/>
                <a:ext cx="604288" cy="169057"/>
              </a:xfrm>
              <a:prstGeom prst="rect">
                <a:avLst/>
              </a:prstGeom>
              <a:noFill/>
              <a:ln w="9525">
                <a:noFill/>
                <a:miter lim="800000"/>
                <a:headEnd/>
                <a:tailEnd/>
              </a:ln>
            </p:spPr>
          </p:pic>
          <p:pic>
            <p:nvPicPr>
              <p:cNvPr id="33909" name="Picture 3"/>
              <p:cNvPicPr>
                <a:picLocks noChangeAspect="1" noChangeArrowheads="1"/>
              </p:cNvPicPr>
              <p:nvPr/>
            </p:nvPicPr>
            <p:blipFill>
              <a:blip r:embed="rId5"/>
              <a:srcRect/>
              <a:stretch>
                <a:fillRect/>
              </a:stretch>
            </p:blipFill>
            <p:spPr bwMode="auto">
              <a:xfrm>
                <a:off x="0" y="1892652"/>
                <a:ext cx="1274784" cy="202100"/>
              </a:xfrm>
              <a:prstGeom prst="rect">
                <a:avLst/>
              </a:prstGeom>
              <a:noFill/>
              <a:ln w="9525">
                <a:noFill/>
                <a:miter lim="800000"/>
                <a:headEnd/>
                <a:tailEnd/>
              </a:ln>
            </p:spPr>
          </p:pic>
        </p:grpSp>
      </p:grpSp>
      <p:grpSp>
        <p:nvGrpSpPr>
          <p:cNvPr id="5" name="Group 109"/>
          <p:cNvGrpSpPr>
            <a:grpSpLocks/>
          </p:cNvGrpSpPr>
          <p:nvPr/>
        </p:nvGrpSpPr>
        <p:grpSpPr bwMode="auto">
          <a:xfrm>
            <a:off x="7010400" y="2579688"/>
            <a:ext cx="2451100" cy="1754187"/>
            <a:chOff x="6890076" y="1023974"/>
            <a:chExt cx="2449967" cy="1753223"/>
          </a:xfrm>
        </p:grpSpPr>
        <p:grpSp>
          <p:nvGrpSpPr>
            <p:cNvPr id="6" name="Group 76"/>
            <p:cNvGrpSpPr>
              <a:grpSpLocks/>
            </p:cNvGrpSpPr>
            <p:nvPr/>
          </p:nvGrpSpPr>
          <p:grpSpPr bwMode="auto">
            <a:xfrm>
              <a:off x="7591424" y="1023974"/>
              <a:ext cx="1164685" cy="1201107"/>
              <a:chOff x="7678813" y="2702398"/>
              <a:chExt cx="1164685" cy="1201107"/>
            </a:xfrm>
          </p:grpSpPr>
          <p:sp>
            <p:nvSpPr>
              <p:cNvPr id="17" name="Oval 61"/>
              <p:cNvSpPr>
                <a:spLocks noChangeArrowheads="1"/>
              </p:cNvSpPr>
              <p:nvPr/>
            </p:nvSpPr>
            <p:spPr bwMode="auto">
              <a:xfrm>
                <a:off x="7678816" y="2702398"/>
                <a:ext cx="1164686" cy="1201077"/>
              </a:xfrm>
              <a:prstGeom prst="roundRect">
                <a:avLst>
                  <a:gd name="adj" fmla="val 16667"/>
                </a:avLst>
              </a:prstGeom>
              <a:solidFill>
                <a:schemeClr val="bg1"/>
              </a:solidFill>
              <a:ln w="25400">
                <a:solidFill>
                  <a:srgbClr val="008FD1"/>
                </a:solidFill>
                <a:round/>
                <a:headEnd/>
                <a:tailEnd/>
              </a:ln>
              <a:effectLst>
                <a:outerShdw blurRad="63500" dist="38100" dir="5400000" algn="t" rotWithShape="0">
                  <a:srgbClr val="000000">
                    <a:alpha val="39999"/>
                  </a:srgbClr>
                </a:outerShdw>
              </a:effectLst>
            </p:spPr>
            <p:txBody>
              <a:bodyPr anchor="ctr"/>
              <a:lstStyle/>
              <a:p>
                <a:pPr algn="ctr">
                  <a:defRPr/>
                </a:pPr>
                <a:endParaRPr lang="fr-FR">
                  <a:solidFill>
                    <a:srgbClr val="FFFFFF"/>
                  </a:solidFill>
                </a:endParaRPr>
              </a:p>
            </p:txBody>
          </p:sp>
          <p:grpSp>
            <p:nvGrpSpPr>
              <p:cNvPr id="7" name="Group 63"/>
              <p:cNvGrpSpPr>
                <a:grpSpLocks/>
              </p:cNvGrpSpPr>
              <p:nvPr/>
            </p:nvGrpSpPr>
            <p:grpSpPr bwMode="auto">
              <a:xfrm>
                <a:off x="7708692" y="2790715"/>
                <a:ext cx="1104928" cy="1024659"/>
                <a:chOff x="7714097" y="2825552"/>
                <a:chExt cx="1104928" cy="1024659"/>
              </a:xfrm>
            </p:grpSpPr>
            <p:pic>
              <p:nvPicPr>
                <p:cNvPr id="33903" name="Picture 48" descr="workstation_network"/>
                <p:cNvPicPr>
                  <a:picLocks noChangeAspect="1" noChangeArrowheads="1"/>
                </p:cNvPicPr>
                <p:nvPr/>
              </p:nvPicPr>
              <p:blipFill>
                <a:blip r:embed="rId6"/>
                <a:srcRect/>
                <a:stretch>
                  <a:fillRect/>
                </a:stretch>
              </p:blipFill>
              <p:spPr bwMode="auto">
                <a:xfrm>
                  <a:off x="7957793" y="2825552"/>
                  <a:ext cx="617537" cy="617537"/>
                </a:xfrm>
                <a:prstGeom prst="rect">
                  <a:avLst/>
                </a:prstGeom>
                <a:noFill/>
                <a:ln w="9525">
                  <a:noFill/>
                  <a:miter lim="800000"/>
                  <a:headEnd/>
                  <a:tailEnd/>
                </a:ln>
              </p:spPr>
            </p:pic>
            <p:sp>
              <p:nvSpPr>
                <p:cNvPr id="33904" name="Rectangle 134"/>
                <p:cNvSpPr>
                  <a:spLocks noChangeArrowheads="1"/>
                </p:cNvSpPr>
                <p:nvPr/>
              </p:nvSpPr>
              <p:spPr bwMode="auto">
                <a:xfrm>
                  <a:off x="7714097" y="3438954"/>
                  <a:ext cx="1104928" cy="411257"/>
                </a:xfrm>
                <a:prstGeom prst="rect">
                  <a:avLst/>
                </a:prstGeom>
                <a:noFill/>
                <a:ln w="9525">
                  <a:noFill/>
                  <a:miter lim="800000"/>
                  <a:headEnd/>
                  <a:tailEnd/>
                </a:ln>
              </p:spPr>
              <p:txBody>
                <a:bodyPr lIns="36000" tIns="36000" rIns="36000" bIns="36000">
                  <a:spAutoFit/>
                </a:bodyPr>
                <a:lstStyle/>
                <a:p>
                  <a:pPr algn="ctr" defTabSz="455613">
                    <a:spcBef>
                      <a:spcPct val="50000"/>
                    </a:spcBef>
                    <a:buClr>
                      <a:srgbClr val="6600CC"/>
                    </a:buClr>
                  </a:pPr>
                  <a:r>
                    <a:rPr lang="en-US" sz="1100" b="1">
                      <a:solidFill>
                        <a:srgbClr val="3F3F3F"/>
                      </a:solidFill>
                      <a:latin typeface="Calibri" pitchFamily="34" charset="0"/>
                      <a:cs typeface="Arial" charset="0"/>
                      <a:sym typeface="Arial" charset="0"/>
                    </a:rPr>
                    <a:t>Internet Browser </a:t>
                  </a:r>
                  <a:r>
                    <a:rPr lang="en-US" sz="1100">
                      <a:solidFill>
                        <a:srgbClr val="3F3F3F"/>
                      </a:solidFill>
                      <a:latin typeface="Calibri" pitchFamily="34" charset="0"/>
                      <a:cs typeface="Arial" charset="0"/>
                      <a:sym typeface="Arial" charset="0"/>
                    </a:rPr>
                    <a:t>(full application)</a:t>
                  </a:r>
                </a:p>
              </p:txBody>
            </p:sp>
          </p:grpSp>
        </p:grpSp>
        <p:sp>
          <p:nvSpPr>
            <p:cNvPr id="33900" name="Text Box 10"/>
            <p:cNvSpPr txBox="1">
              <a:spLocks noChangeArrowheads="1"/>
            </p:cNvSpPr>
            <p:nvPr/>
          </p:nvSpPr>
          <p:spPr bwMode="auto">
            <a:xfrm>
              <a:off x="6890076" y="2223494"/>
              <a:ext cx="2449967" cy="553703"/>
            </a:xfrm>
            <a:prstGeom prst="rect">
              <a:avLst/>
            </a:prstGeom>
            <a:noFill/>
            <a:ln w="9525">
              <a:noFill/>
              <a:miter lim="800000"/>
              <a:headEnd/>
              <a:tailEnd/>
            </a:ln>
          </p:spPr>
          <p:txBody>
            <a:bodyPr lIns="0" tIns="45718" rIns="0" bIns="45718">
              <a:spAutoFit/>
            </a:bodyPr>
            <a:lstStyle/>
            <a:p>
              <a:pPr algn="ctr">
                <a:spcBef>
                  <a:spcPct val="50000"/>
                </a:spcBef>
                <a:buClr>
                  <a:srgbClr val="6600CC"/>
                </a:buClr>
              </a:pPr>
              <a:r>
                <a:rPr lang="en-US" sz="1200" b="1">
                  <a:solidFill>
                    <a:srgbClr val="008FD1"/>
                  </a:solidFill>
                  <a:cs typeface="Arial" charset="0"/>
                  <a:sym typeface="Arial" charset="0"/>
                </a:rPr>
                <a:t>Online </a:t>
              </a:r>
            </a:p>
            <a:p>
              <a:pPr algn="ctr">
                <a:spcBef>
                  <a:spcPct val="50000"/>
                </a:spcBef>
                <a:buClr>
                  <a:srgbClr val="6600CC"/>
                </a:buClr>
              </a:pPr>
              <a:r>
                <a:rPr lang="en-US" sz="1200" b="1">
                  <a:solidFill>
                    <a:srgbClr val="008FD1"/>
                  </a:solidFill>
                  <a:cs typeface="Arial" charset="0"/>
                  <a:sym typeface="Arial" charset="0"/>
                </a:rPr>
                <a:t>Platform Administrator</a:t>
              </a:r>
            </a:p>
          </p:txBody>
        </p:sp>
      </p:grpSp>
      <p:grpSp>
        <p:nvGrpSpPr>
          <p:cNvPr id="8" name="Group 48"/>
          <p:cNvGrpSpPr>
            <a:grpSpLocks/>
          </p:cNvGrpSpPr>
          <p:nvPr/>
        </p:nvGrpSpPr>
        <p:grpSpPr bwMode="auto">
          <a:xfrm>
            <a:off x="6858000" y="4456113"/>
            <a:ext cx="1727200" cy="2124075"/>
            <a:chOff x="6733119" y="4463282"/>
            <a:chExt cx="1727313" cy="2123368"/>
          </a:xfrm>
        </p:grpSpPr>
        <p:sp>
          <p:nvSpPr>
            <p:cNvPr id="33889" name="Text Box 12"/>
            <p:cNvSpPr txBox="1">
              <a:spLocks noChangeArrowheads="1"/>
            </p:cNvSpPr>
            <p:nvPr/>
          </p:nvSpPr>
          <p:spPr bwMode="auto">
            <a:xfrm>
              <a:off x="6733119" y="6278778"/>
              <a:ext cx="1727313" cy="307872"/>
            </a:xfrm>
            <a:prstGeom prst="rect">
              <a:avLst/>
            </a:prstGeom>
            <a:noFill/>
            <a:ln w="9525">
              <a:noFill/>
              <a:miter lim="800000"/>
              <a:headEnd/>
              <a:tailEnd/>
            </a:ln>
          </p:spPr>
          <p:txBody>
            <a:bodyPr lIns="91435" tIns="45718" rIns="91435" bIns="45718">
              <a:spAutoFit/>
            </a:bodyPr>
            <a:lstStyle/>
            <a:p>
              <a:pPr algn="ctr">
                <a:spcBef>
                  <a:spcPct val="50000"/>
                </a:spcBef>
                <a:buClr>
                  <a:srgbClr val="6600CC"/>
                </a:buClr>
              </a:pPr>
              <a:r>
                <a:rPr lang="en-US" sz="1400" b="1">
                  <a:solidFill>
                    <a:srgbClr val="E0218A"/>
                  </a:solidFill>
                  <a:cs typeface="Arial" charset="0"/>
                  <a:sym typeface="Arial" charset="0"/>
                </a:rPr>
                <a:t>Classic Offline</a:t>
              </a:r>
            </a:p>
          </p:txBody>
        </p:sp>
        <p:grpSp>
          <p:nvGrpSpPr>
            <p:cNvPr id="9" name="Group 30"/>
            <p:cNvGrpSpPr>
              <a:grpSpLocks/>
            </p:cNvGrpSpPr>
            <p:nvPr/>
          </p:nvGrpSpPr>
          <p:grpSpPr bwMode="auto">
            <a:xfrm>
              <a:off x="6733119" y="4463282"/>
              <a:ext cx="1727313" cy="1799626"/>
              <a:chOff x="4355976" y="4555125"/>
              <a:chExt cx="1727313" cy="1799626"/>
            </a:xfrm>
          </p:grpSpPr>
          <p:sp>
            <p:nvSpPr>
              <p:cNvPr id="42" name="Rounded Rectangle 89"/>
              <p:cNvSpPr>
                <a:spLocks noChangeArrowheads="1"/>
              </p:cNvSpPr>
              <p:nvPr/>
            </p:nvSpPr>
            <p:spPr bwMode="auto">
              <a:xfrm>
                <a:off x="4355976" y="4555125"/>
                <a:ext cx="1727313" cy="1799626"/>
              </a:xfrm>
              <a:prstGeom prst="roundRect">
                <a:avLst>
                  <a:gd name="adj" fmla="val 8838"/>
                </a:avLst>
              </a:prstGeom>
              <a:solidFill>
                <a:schemeClr val="bg1"/>
              </a:solidFill>
              <a:ln w="25400">
                <a:solidFill>
                  <a:srgbClr val="E0218A"/>
                </a:solidFill>
                <a:round/>
                <a:headEnd/>
                <a:tailEnd/>
              </a:ln>
              <a:effectLst>
                <a:outerShdw blurRad="63500" dist="23000" dir="5400000" rotWithShape="0">
                  <a:srgbClr val="000000">
                    <a:alpha val="34999"/>
                  </a:srgbClr>
                </a:outerShdw>
              </a:effectLst>
            </p:spPr>
            <p:txBody>
              <a:bodyPr anchor="ctr"/>
              <a:lstStyle/>
              <a:p>
                <a:pPr algn="ctr" defTabSz="455613">
                  <a:defRPr/>
                </a:pPr>
                <a:endParaRPr lang="en-GB">
                  <a:solidFill>
                    <a:srgbClr val="FFFFFF"/>
                  </a:solidFill>
                </a:endParaRPr>
              </a:p>
            </p:txBody>
          </p:sp>
          <p:grpSp>
            <p:nvGrpSpPr>
              <p:cNvPr id="10" name="Group 29"/>
              <p:cNvGrpSpPr>
                <a:grpSpLocks/>
              </p:cNvGrpSpPr>
              <p:nvPr/>
            </p:nvGrpSpPr>
            <p:grpSpPr bwMode="auto">
              <a:xfrm>
                <a:off x="4443240" y="4628858"/>
                <a:ext cx="1640048" cy="1661333"/>
                <a:chOff x="4427055" y="4628858"/>
                <a:chExt cx="1640048" cy="1661333"/>
              </a:xfrm>
            </p:grpSpPr>
            <p:grpSp>
              <p:nvGrpSpPr>
                <p:cNvPr id="11" name="Group 87"/>
                <p:cNvGrpSpPr>
                  <a:grpSpLocks noChangeAspect="1"/>
                </p:cNvGrpSpPr>
                <p:nvPr/>
              </p:nvGrpSpPr>
              <p:grpSpPr bwMode="auto">
                <a:xfrm>
                  <a:off x="4427055" y="4628858"/>
                  <a:ext cx="1552784" cy="1354409"/>
                  <a:chOff x="3563888" y="1988840"/>
                  <a:chExt cx="2032445" cy="1772793"/>
                </a:xfrm>
              </p:grpSpPr>
              <p:pic>
                <p:nvPicPr>
                  <p:cNvPr id="33897" name="Picture 25" descr="http://www.generacionportatil.com/wp-content/uploads/img/laptop.jpg"/>
                  <p:cNvPicPr>
                    <a:picLocks noChangeAspect="1" noChangeArrowheads="1"/>
                  </p:cNvPicPr>
                  <p:nvPr/>
                </p:nvPicPr>
                <p:blipFill>
                  <a:blip r:embed="rId7"/>
                  <a:srcRect/>
                  <a:stretch>
                    <a:fillRect/>
                  </a:stretch>
                </p:blipFill>
                <p:spPr bwMode="auto">
                  <a:xfrm>
                    <a:off x="3563888" y="1988840"/>
                    <a:ext cx="2032445" cy="1772793"/>
                  </a:xfrm>
                  <a:prstGeom prst="rect">
                    <a:avLst/>
                  </a:prstGeom>
                  <a:noFill/>
                  <a:ln w="9525">
                    <a:noFill/>
                    <a:miter lim="800000"/>
                    <a:headEnd/>
                    <a:tailEnd/>
                  </a:ln>
                </p:spPr>
              </p:pic>
              <p:pic>
                <p:nvPicPr>
                  <p:cNvPr id="33898" name="Picture 26"/>
                  <p:cNvPicPr>
                    <a:picLocks noChangeAspect="1" noChangeArrowheads="1"/>
                  </p:cNvPicPr>
                  <p:nvPr/>
                </p:nvPicPr>
                <p:blipFill>
                  <a:blip r:embed="rId8"/>
                  <a:srcRect/>
                  <a:stretch>
                    <a:fillRect/>
                  </a:stretch>
                </p:blipFill>
                <p:spPr bwMode="auto">
                  <a:xfrm>
                    <a:off x="3853364" y="2135925"/>
                    <a:ext cx="1491429" cy="908572"/>
                  </a:xfrm>
                  <a:prstGeom prst="rect">
                    <a:avLst/>
                  </a:prstGeom>
                  <a:noFill/>
                  <a:ln w="9525">
                    <a:noFill/>
                    <a:miter lim="800000"/>
                    <a:headEnd/>
                    <a:tailEnd/>
                  </a:ln>
                </p:spPr>
              </p:pic>
            </p:grpSp>
            <p:grpSp>
              <p:nvGrpSpPr>
                <p:cNvPr id="12" name="Group 54"/>
                <p:cNvGrpSpPr>
                  <a:grpSpLocks/>
                </p:cNvGrpSpPr>
                <p:nvPr/>
              </p:nvGrpSpPr>
              <p:grpSpPr bwMode="auto">
                <a:xfrm>
                  <a:off x="4558358" y="5942138"/>
                  <a:ext cx="1508745" cy="348053"/>
                  <a:chOff x="6616376" y="6005638"/>
                  <a:chExt cx="1508745" cy="348053"/>
                </a:xfrm>
              </p:grpSpPr>
              <p:sp>
                <p:nvSpPr>
                  <p:cNvPr id="33895" name="Text Box 12"/>
                  <p:cNvSpPr txBox="1">
                    <a:spLocks noChangeArrowheads="1"/>
                  </p:cNvSpPr>
                  <p:nvPr/>
                </p:nvSpPr>
                <p:spPr bwMode="auto">
                  <a:xfrm>
                    <a:off x="7010624" y="6005638"/>
                    <a:ext cx="1114497" cy="338441"/>
                  </a:xfrm>
                  <a:prstGeom prst="rect">
                    <a:avLst/>
                  </a:prstGeom>
                  <a:noFill/>
                  <a:ln w="9525">
                    <a:noFill/>
                    <a:miter lim="800000"/>
                    <a:headEnd/>
                    <a:tailEnd/>
                  </a:ln>
                </p:spPr>
                <p:txBody>
                  <a:bodyPr lIns="0" tIns="0" rIns="0" bIns="0" anchor="ctr">
                    <a:spAutoFit/>
                  </a:bodyPr>
                  <a:lstStyle/>
                  <a:p>
                    <a:pPr algn="ctr" defTabSz="455613">
                      <a:buClr>
                        <a:srgbClr val="6600CC"/>
                      </a:buClr>
                    </a:pPr>
                    <a:r>
                      <a:rPr lang="en-US" sz="1100" b="1">
                        <a:solidFill>
                          <a:srgbClr val="3F3F3F"/>
                        </a:solidFill>
                        <a:cs typeface="Arial" charset="0"/>
                        <a:sym typeface="Arial" charset="0"/>
                      </a:rPr>
                      <a:t>Laptop</a:t>
                    </a:r>
                  </a:p>
                  <a:p>
                    <a:pPr algn="ctr" defTabSz="455613">
                      <a:buClr>
                        <a:srgbClr val="6600CC"/>
                      </a:buClr>
                    </a:pPr>
                    <a:r>
                      <a:rPr lang="en-US" sz="1100">
                        <a:solidFill>
                          <a:srgbClr val="3F3F3F"/>
                        </a:solidFill>
                        <a:cs typeface="Arial" charset="0"/>
                        <a:sym typeface="Arial" charset="0"/>
                      </a:rPr>
                      <a:t>(full application)</a:t>
                    </a:r>
                  </a:p>
                </p:txBody>
              </p:sp>
              <p:pic>
                <p:nvPicPr>
                  <p:cNvPr id="33896" name="Picture 3"/>
                  <p:cNvPicPr>
                    <a:picLocks noChangeAspect="1" noChangeArrowheads="1"/>
                  </p:cNvPicPr>
                  <p:nvPr/>
                </p:nvPicPr>
                <p:blipFill>
                  <a:blip r:embed="rId9"/>
                  <a:srcRect/>
                  <a:stretch>
                    <a:fillRect/>
                  </a:stretch>
                </p:blipFill>
                <p:spPr bwMode="auto">
                  <a:xfrm>
                    <a:off x="6616376" y="6028136"/>
                    <a:ext cx="384081" cy="325555"/>
                  </a:xfrm>
                  <a:prstGeom prst="rect">
                    <a:avLst/>
                  </a:prstGeom>
                  <a:noFill/>
                  <a:ln w="9525">
                    <a:noFill/>
                    <a:miter lim="800000"/>
                    <a:headEnd/>
                    <a:tailEnd/>
                  </a:ln>
                </p:spPr>
              </p:pic>
            </p:grpSp>
          </p:grpSp>
        </p:grpSp>
      </p:grpSp>
      <p:grpSp>
        <p:nvGrpSpPr>
          <p:cNvPr id="13" name="Group 10"/>
          <p:cNvGrpSpPr>
            <a:grpSpLocks/>
          </p:cNvGrpSpPr>
          <p:nvPr/>
        </p:nvGrpSpPr>
        <p:grpSpPr bwMode="auto">
          <a:xfrm>
            <a:off x="2220913" y="2166938"/>
            <a:ext cx="1168400" cy="1262062"/>
            <a:chOff x="2221614" y="2167688"/>
            <a:chExt cx="1166868" cy="1261489"/>
          </a:xfrm>
        </p:grpSpPr>
        <p:grpSp>
          <p:nvGrpSpPr>
            <p:cNvPr id="14" name="Group 103"/>
            <p:cNvGrpSpPr>
              <a:grpSpLocks noChangeAspect="1"/>
            </p:cNvGrpSpPr>
            <p:nvPr/>
          </p:nvGrpSpPr>
          <p:grpSpPr bwMode="auto">
            <a:xfrm>
              <a:off x="2278704" y="2167688"/>
              <a:ext cx="1095813" cy="1029963"/>
              <a:chOff x="4268707" y="2336273"/>
              <a:chExt cx="1884783" cy="1771521"/>
            </a:xfrm>
          </p:grpSpPr>
          <p:sp>
            <p:nvSpPr>
              <p:cNvPr id="53" name="Oval 63"/>
              <p:cNvSpPr/>
              <p:nvPr/>
            </p:nvSpPr>
            <p:spPr>
              <a:xfrm>
                <a:off x="4268707" y="2336273"/>
                <a:ext cx="1884783" cy="1771521"/>
              </a:xfrm>
              <a:prstGeom prst="ellipse">
                <a:avLst/>
              </a:prstGeom>
              <a:solidFill>
                <a:schemeClr val="bg1"/>
              </a:solidFill>
              <a:ln w="0" cap="flat" cmpd="sng" algn="ctr">
                <a:solidFill>
                  <a:schemeClr val="bg1">
                    <a:lumMod val="65000"/>
                  </a:schemeClr>
                </a:solidFill>
                <a:prstDash val="solid"/>
                <a:round/>
                <a:headEnd type="none" w="med" len="med"/>
                <a:tailEnd type="none" w="med" len="med"/>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solidFill>
                    <a:srgbClr val="FFFFFF"/>
                  </a:solidFill>
                  <a:ea typeface="MS PGothic" pitchFamily="34" charset="-128"/>
                </a:endParaRPr>
              </a:p>
            </p:txBody>
          </p:sp>
          <p:pic>
            <p:nvPicPr>
              <p:cNvPr id="54" name="Picture 55" descr="node"/>
              <p:cNvPicPr>
                <a:picLocks noChangeAspect="1" noChangeArrowheads="1"/>
              </p:cNvPicPr>
              <p:nvPr/>
            </p:nvPicPr>
            <p:blipFill>
              <a:blip r:embed="rId10"/>
              <a:srcRect/>
              <a:stretch>
                <a:fillRect/>
              </a:stretch>
            </p:blipFill>
            <p:spPr bwMode="auto">
              <a:xfrm>
                <a:off x="4824968" y="2917599"/>
                <a:ext cx="608097" cy="608621"/>
              </a:xfrm>
              <a:prstGeom prst="rect">
                <a:avLst/>
              </a:prstGeom>
              <a:noFill/>
              <a:ln w="9525">
                <a:noFill/>
                <a:miter lim="800000"/>
                <a:headEnd/>
                <a:tailEnd/>
              </a:ln>
              <a:effectLst>
                <a:outerShdw blurRad="63500" dist="38100" dir="5400000" algn="t" rotWithShape="0">
                  <a:srgbClr val="000000">
                    <a:alpha val="39999"/>
                  </a:srgbClr>
                </a:outerShdw>
              </a:effectLst>
            </p:spPr>
          </p:pic>
          <p:pic>
            <p:nvPicPr>
              <p:cNvPr id="55" name="Picture 15" descr="j0434845"/>
              <p:cNvPicPr>
                <a:picLocks noChangeAspect="1" noChangeArrowheads="1"/>
              </p:cNvPicPr>
              <p:nvPr/>
            </p:nvPicPr>
            <p:blipFill>
              <a:blip r:embed="rId11"/>
              <a:srcRect/>
              <a:stretch>
                <a:fillRect/>
              </a:stretch>
            </p:blipFill>
            <p:spPr bwMode="auto">
              <a:xfrm>
                <a:off x="4887686" y="2453629"/>
                <a:ext cx="657183" cy="657747"/>
              </a:xfrm>
              <a:prstGeom prst="rect">
                <a:avLst/>
              </a:prstGeom>
              <a:noFill/>
              <a:ln w="9525">
                <a:noFill/>
                <a:miter lim="800000"/>
                <a:headEnd/>
                <a:tailEnd/>
              </a:ln>
              <a:effectLst>
                <a:outerShdw blurRad="63500" dist="38100" dir="5400000" algn="t" rotWithShape="0">
                  <a:srgbClr val="000000">
                    <a:alpha val="39999"/>
                  </a:srgbClr>
                </a:outerShdw>
              </a:effectLst>
            </p:spPr>
          </p:pic>
          <p:pic>
            <p:nvPicPr>
              <p:cNvPr id="56" name="Picture 12" descr="server_earth"/>
              <p:cNvPicPr>
                <a:picLocks noChangeAspect="1" noChangeArrowheads="1"/>
              </p:cNvPicPr>
              <p:nvPr/>
            </p:nvPicPr>
            <p:blipFill>
              <a:blip r:embed="rId12"/>
              <a:srcRect/>
              <a:stretch>
                <a:fillRect/>
              </a:stretch>
            </p:blipFill>
            <p:spPr bwMode="auto">
              <a:xfrm>
                <a:off x="5258544" y="3165961"/>
                <a:ext cx="575376" cy="578598"/>
              </a:xfrm>
              <a:prstGeom prst="rect">
                <a:avLst/>
              </a:prstGeom>
              <a:noFill/>
              <a:ln w="9525">
                <a:noFill/>
                <a:miter lim="800000"/>
                <a:headEnd/>
                <a:tailEnd/>
              </a:ln>
              <a:effectLst>
                <a:outerShdw blurRad="63500" dist="38100" dir="5400000" algn="t" rotWithShape="0">
                  <a:srgbClr val="000000">
                    <a:alpha val="39999"/>
                  </a:srgbClr>
                </a:outerShdw>
              </a:effectLst>
            </p:spPr>
          </p:pic>
          <p:pic>
            <p:nvPicPr>
              <p:cNvPr id="57" name="Picture 18" descr="server_into"/>
              <p:cNvPicPr>
                <a:picLocks noChangeAspect="1" noChangeArrowheads="1"/>
              </p:cNvPicPr>
              <p:nvPr/>
            </p:nvPicPr>
            <p:blipFill>
              <a:blip r:embed="rId13"/>
              <a:srcRect/>
              <a:stretch>
                <a:fillRect/>
              </a:stretch>
            </p:blipFill>
            <p:spPr bwMode="auto">
              <a:xfrm>
                <a:off x="4500467" y="3133210"/>
                <a:ext cx="526292" cy="526742"/>
              </a:xfrm>
              <a:prstGeom prst="rect">
                <a:avLst/>
              </a:prstGeom>
              <a:noFill/>
              <a:ln w="9525">
                <a:noFill/>
                <a:miter lim="800000"/>
                <a:headEnd/>
                <a:tailEnd/>
              </a:ln>
              <a:effectLst>
                <a:outerShdw blurRad="63500" dist="38100" dir="5400000" algn="t" rotWithShape="0">
                  <a:srgbClr val="000000">
                    <a:alpha val="39999"/>
                  </a:srgbClr>
                </a:outerShdw>
              </a:effectLst>
            </p:spPr>
          </p:pic>
        </p:grpSp>
        <p:sp>
          <p:nvSpPr>
            <p:cNvPr id="33881" name="TextBox 111"/>
            <p:cNvSpPr txBox="1">
              <a:spLocks noChangeArrowheads="1"/>
            </p:cNvSpPr>
            <p:nvPr/>
          </p:nvSpPr>
          <p:spPr bwMode="auto">
            <a:xfrm>
              <a:off x="2221614" y="3059844"/>
              <a:ext cx="1166868" cy="369333"/>
            </a:xfrm>
            <a:prstGeom prst="rect">
              <a:avLst/>
            </a:prstGeom>
            <a:noFill/>
            <a:ln w="9525">
              <a:noFill/>
              <a:miter lim="800000"/>
              <a:headEnd/>
              <a:tailEnd/>
            </a:ln>
          </p:spPr>
          <p:txBody>
            <a:bodyPr lIns="36000" tIns="0" rIns="0" bIns="0">
              <a:spAutoFit/>
            </a:bodyPr>
            <a:lstStyle/>
            <a:p>
              <a:pPr algn="ctr"/>
              <a:r>
                <a:rPr lang="en-GB" sz="1200" b="1"/>
                <a:t>Configuration Sandbox</a:t>
              </a:r>
            </a:p>
          </p:txBody>
        </p:sp>
      </p:grpSp>
      <p:grpSp>
        <p:nvGrpSpPr>
          <p:cNvPr id="15" name="Group 145"/>
          <p:cNvGrpSpPr>
            <a:grpSpLocks/>
          </p:cNvGrpSpPr>
          <p:nvPr/>
        </p:nvGrpSpPr>
        <p:grpSpPr bwMode="auto">
          <a:xfrm>
            <a:off x="303213" y="1054100"/>
            <a:ext cx="1917700" cy="1112838"/>
            <a:chOff x="191830" y="1050821"/>
            <a:chExt cx="1859892" cy="1237007"/>
          </a:xfrm>
        </p:grpSpPr>
        <p:sp>
          <p:nvSpPr>
            <p:cNvPr id="59" name="Rectangle 58"/>
            <p:cNvSpPr>
              <a:spLocks noChangeArrowheads="1"/>
            </p:cNvSpPr>
            <p:nvPr/>
          </p:nvSpPr>
          <p:spPr bwMode="auto">
            <a:xfrm>
              <a:off x="191830" y="1050821"/>
              <a:ext cx="1832178" cy="1237007"/>
            </a:xfrm>
            <a:prstGeom prst="rect">
              <a:avLst/>
            </a:prstGeom>
            <a:solidFill>
              <a:srgbClr val="008FD1"/>
            </a:solidFill>
            <a:ln w="25400">
              <a:solidFill>
                <a:srgbClr val="008FD1"/>
              </a:solidFill>
              <a:miter lim="800000"/>
              <a:headEnd/>
              <a:tailEnd/>
            </a:ln>
            <a:effectLst>
              <a:outerShdw blurRad="63500" dist="38100" dir="5400000" algn="t" rotWithShape="0">
                <a:srgbClr val="000000">
                  <a:alpha val="39999"/>
                </a:srgbClr>
              </a:outerShdw>
            </a:effectLst>
          </p:spPr>
          <p:txBody>
            <a:bodyPr anchor="ctr"/>
            <a:lstStyle/>
            <a:p>
              <a:pPr algn="ctr">
                <a:defRPr/>
              </a:pPr>
              <a:endParaRPr lang="en-GB" sz="1100" b="1">
                <a:solidFill>
                  <a:srgbClr val="FFFFFF"/>
                </a:solidFill>
              </a:endParaRPr>
            </a:p>
          </p:txBody>
        </p:sp>
        <p:sp>
          <p:nvSpPr>
            <p:cNvPr id="60" name="Down Arrow Callout 118"/>
            <p:cNvSpPr/>
            <p:nvPr/>
          </p:nvSpPr>
          <p:spPr>
            <a:xfrm>
              <a:off x="191830" y="1315516"/>
              <a:ext cx="1832178" cy="972312"/>
            </a:xfrm>
            <a:prstGeom prst="rect">
              <a:avLst/>
            </a:prstGeom>
            <a:solidFill>
              <a:schemeClr val="bg1"/>
            </a:solidFill>
            <a:ln>
              <a:solidFill>
                <a:srgbClr val="008FD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600">
                <a:solidFill>
                  <a:srgbClr val="FFFFFF"/>
                </a:solidFill>
                <a:ea typeface="MS PGothic" pitchFamily="34" charset="-128"/>
              </a:endParaRPr>
            </a:p>
          </p:txBody>
        </p:sp>
        <p:sp>
          <p:nvSpPr>
            <p:cNvPr id="3" name="Rectangle 128"/>
            <p:cNvSpPr>
              <a:spLocks noChangeArrowheads="1"/>
            </p:cNvSpPr>
            <p:nvPr/>
          </p:nvSpPr>
          <p:spPr bwMode="auto">
            <a:xfrm>
              <a:off x="239559" y="1401983"/>
              <a:ext cx="1769053" cy="675853"/>
            </a:xfrm>
            <a:prstGeom prst="rect">
              <a:avLst/>
            </a:prstGeom>
            <a:noFill/>
            <a:ln w="9525">
              <a:noFill/>
              <a:miter lim="800000"/>
              <a:headEnd/>
              <a:tailEnd/>
            </a:ln>
          </p:spPr>
          <p:txBody>
            <a:bodyPr lIns="36000" tIns="36000" rIns="36000" bIns="36000">
              <a:spAutoFit/>
            </a:bodyPr>
            <a:lstStyle/>
            <a:p>
              <a:pPr marL="142875" indent="-142875" eaLnBrk="0" hangingPunct="0">
                <a:spcBef>
                  <a:spcPts val="300"/>
                </a:spcBef>
                <a:spcAft>
                  <a:spcPts val="100"/>
                </a:spcAft>
                <a:buClr>
                  <a:srgbClr val="008FD1"/>
                </a:buClr>
                <a:buFont typeface="Wingdings" pitchFamily="2" charset="2"/>
                <a:buChar char="§"/>
                <a:defRPr/>
              </a:pPr>
              <a:r>
                <a:rPr lang="en-GB" sz="1050" dirty="0">
                  <a:solidFill>
                    <a:srgbClr val="6F6F6F"/>
                  </a:solidFill>
                  <a:cs typeface="Arial" charset="0"/>
                </a:rPr>
                <a:t>The </a:t>
              </a:r>
              <a:r>
                <a:rPr lang="en-GB" sz="1050" u="sng" dirty="0">
                  <a:solidFill>
                    <a:srgbClr val="6F6F6F"/>
                  </a:solidFill>
                  <a:cs typeface="Arial" charset="0"/>
                </a:rPr>
                <a:t>connected</a:t>
              </a:r>
              <a:r>
                <a:rPr lang="en-GB" sz="1050" dirty="0">
                  <a:solidFill>
                    <a:srgbClr val="6F6F6F"/>
                  </a:solidFill>
                  <a:cs typeface="Arial" charset="0"/>
                </a:rPr>
                <a:t> user app</a:t>
              </a:r>
            </a:p>
            <a:p>
              <a:pPr marL="142875" indent="-142875" eaLnBrk="0" hangingPunct="0">
                <a:spcBef>
                  <a:spcPts val="300"/>
                </a:spcBef>
                <a:spcAft>
                  <a:spcPts val="100"/>
                </a:spcAft>
                <a:buClr>
                  <a:srgbClr val="008FD1"/>
                </a:buClr>
                <a:buFont typeface="Wingdings" pitchFamily="2" charset="2"/>
                <a:buChar char="§"/>
                <a:defRPr/>
              </a:pPr>
              <a:r>
                <a:rPr lang="en-GB" sz="1050" dirty="0">
                  <a:solidFill>
                    <a:srgbClr val="6F6F6F"/>
                  </a:solidFill>
                  <a:cs typeface="Arial" charset="0"/>
                </a:rPr>
                <a:t>Full MI application when using the Internet Browser</a:t>
              </a:r>
            </a:p>
          </p:txBody>
        </p:sp>
        <p:sp>
          <p:nvSpPr>
            <p:cNvPr id="62" name="Rectangle 61"/>
            <p:cNvSpPr/>
            <p:nvPr/>
          </p:nvSpPr>
          <p:spPr>
            <a:xfrm>
              <a:off x="191830" y="1050821"/>
              <a:ext cx="1859892" cy="308811"/>
            </a:xfrm>
            <a:prstGeom prst="rect">
              <a:avLst/>
            </a:prstGeom>
          </p:spPr>
          <p:txBody>
            <a:bodyPr>
              <a:spAutoFit/>
            </a:bodyPr>
            <a:lstStyle/>
            <a:p>
              <a:pPr algn="ctr">
                <a:defRPr/>
              </a:pPr>
              <a:r>
                <a:rPr lang="en-GB" sz="1400" b="1">
                  <a:solidFill>
                    <a:schemeClr val="bg1"/>
                  </a:solidFill>
                  <a:effectLst>
                    <a:outerShdw blurRad="38100" dist="38100" dir="2700000" algn="tl">
                      <a:srgbClr val="C0C0C0"/>
                    </a:outerShdw>
                  </a:effectLst>
                </a:rPr>
                <a:t>Online</a:t>
              </a:r>
            </a:p>
          </p:txBody>
        </p:sp>
      </p:grpSp>
      <p:grpSp>
        <p:nvGrpSpPr>
          <p:cNvPr id="16" name="Group 115"/>
          <p:cNvGrpSpPr>
            <a:grpSpLocks/>
          </p:cNvGrpSpPr>
          <p:nvPr/>
        </p:nvGrpSpPr>
        <p:grpSpPr bwMode="auto">
          <a:xfrm>
            <a:off x="360363" y="2579688"/>
            <a:ext cx="1917700" cy="1741487"/>
            <a:chOff x="343997" y="1042129"/>
            <a:chExt cx="1537590" cy="1663438"/>
          </a:xfrm>
        </p:grpSpPr>
        <p:sp>
          <p:nvSpPr>
            <p:cNvPr id="33871" name="Text Box 10"/>
            <p:cNvSpPr txBox="1">
              <a:spLocks noChangeArrowheads="1"/>
            </p:cNvSpPr>
            <p:nvPr/>
          </p:nvSpPr>
          <p:spPr bwMode="auto">
            <a:xfrm>
              <a:off x="343997" y="2264400"/>
              <a:ext cx="1537590" cy="441167"/>
            </a:xfrm>
            <a:prstGeom prst="rect">
              <a:avLst/>
            </a:prstGeom>
            <a:noFill/>
            <a:ln w="9525">
              <a:noFill/>
              <a:miter lim="800000"/>
              <a:headEnd/>
              <a:tailEnd/>
            </a:ln>
          </p:spPr>
          <p:txBody>
            <a:bodyPr lIns="91435" tIns="45718" rIns="91435" bIns="45718">
              <a:spAutoFit/>
            </a:bodyPr>
            <a:lstStyle/>
            <a:p>
              <a:pPr algn="ctr">
                <a:spcBef>
                  <a:spcPct val="50000"/>
                </a:spcBef>
                <a:buClr>
                  <a:srgbClr val="6600CC"/>
                </a:buClr>
              </a:pPr>
              <a:r>
                <a:rPr lang="en-US" sz="1200" b="1">
                  <a:solidFill>
                    <a:srgbClr val="008FD1"/>
                  </a:solidFill>
                  <a:cs typeface="Arial" charset="0"/>
                  <a:sym typeface="Arial" charset="0"/>
                </a:rPr>
                <a:t>Online Platform Configurator</a:t>
              </a:r>
            </a:p>
          </p:txBody>
        </p:sp>
        <p:sp>
          <p:nvSpPr>
            <p:cNvPr id="65" name="Oval 61"/>
            <p:cNvSpPr>
              <a:spLocks noChangeArrowheads="1"/>
            </p:cNvSpPr>
            <p:nvPr/>
          </p:nvSpPr>
          <p:spPr bwMode="auto">
            <a:xfrm>
              <a:off x="343997" y="1042129"/>
              <a:ext cx="1163375" cy="1200951"/>
            </a:xfrm>
            <a:prstGeom prst="roundRect">
              <a:avLst>
                <a:gd name="adj" fmla="val 16667"/>
              </a:avLst>
            </a:prstGeom>
            <a:solidFill>
              <a:schemeClr val="bg1"/>
            </a:solidFill>
            <a:ln w="25400">
              <a:solidFill>
                <a:srgbClr val="008FD1"/>
              </a:solidFill>
              <a:round/>
              <a:headEnd/>
              <a:tailEnd/>
            </a:ln>
            <a:effectLst>
              <a:outerShdw blurRad="63500" dist="38100" dir="5400000" algn="t" rotWithShape="0">
                <a:srgbClr val="000000">
                  <a:alpha val="39999"/>
                </a:srgbClr>
              </a:outerShdw>
            </a:effectLst>
          </p:spPr>
          <p:txBody>
            <a:bodyPr anchor="ctr"/>
            <a:lstStyle/>
            <a:p>
              <a:pPr algn="ctr">
                <a:defRPr/>
              </a:pPr>
              <a:endParaRPr lang="fr-FR">
                <a:solidFill>
                  <a:srgbClr val="FFFFFF"/>
                </a:solidFill>
              </a:endParaRPr>
            </a:p>
          </p:txBody>
        </p:sp>
        <p:grpSp>
          <p:nvGrpSpPr>
            <p:cNvPr id="18" name="Group 41"/>
            <p:cNvGrpSpPr>
              <a:grpSpLocks/>
            </p:cNvGrpSpPr>
            <p:nvPr/>
          </p:nvGrpSpPr>
          <p:grpSpPr bwMode="auto">
            <a:xfrm>
              <a:off x="373216" y="1145495"/>
              <a:ext cx="1104928" cy="1024659"/>
              <a:chOff x="225005" y="1866954"/>
              <a:chExt cx="1104928" cy="1024659"/>
            </a:xfrm>
          </p:grpSpPr>
          <p:pic>
            <p:nvPicPr>
              <p:cNvPr id="33874" name="Picture 48" descr="workstation_network"/>
              <p:cNvPicPr>
                <a:picLocks noChangeAspect="1" noChangeArrowheads="1"/>
              </p:cNvPicPr>
              <p:nvPr/>
            </p:nvPicPr>
            <p:blipFill>
              <a:blip r:embed="rId6"/>
              <a:srcRect/>
              <a:stretch>
                <a:fillRect/>
              </a:stretch>
            </p:blipFill>
            <p:spPr bwMode="auto">
              <a:xfrm>
                <a:off x="468701" y="1866954"/>
                <a:ext cx="617537" cy="617537"/>
              </a:xfrm>
              <a:prstGeom prst="rect">
                <a:avLst/>
              </a:prstGeom>
              <a:noFill/>
              <a:ln w="9525">
                <a:noFill/>
                <a:miter lim="800000"/>
                <a:headEnd/>
                <a:tailEnd/>
              </a:ln>
            </p:spPr>
          </p:pic>
          <p:sp>
            <p:nvSpPr>
              <p:cNvPr id="33875" name="Rectangle 47"/>
              <p:cNvSpPr>
                <a:spLocks noChangeArrowheads="1"/>
              </p:cNvSpPr>
              <p:nvPr/>
            </p:nvSpPr>
            <p:spPr bwMode="auto">
              <a:xfrm>
                <a:off x="225005" y="2480356"/>
                <a:ext cx="1104928" cy="411257"/>
              </a:xfrm>
              <a:prstGeom prst="rect">
                <a:avLst/>
              </a:prstGeom>
              <a:noFill/>
              <a:ln w="9525">
                <a:noFill/>
                <a:miter lim="800000"/>
                <a:headEnd/>
                <a:tailEnd/>
              </a:ln>
            </p:spPr>
            <p:txBody>
              <a:bodyPr lIns="36000" tIns="36000" rIns="36000" bIns="36000">
                <a:spAutoFit/>
              </a:bodyPr>
              <a:lstStyle/>
              <a:p>
                <a:pPr algn="ctr" defTabSz="455613">
                  <a:spcBef>
                    <a:spcPct val="50000"/>
                  </a:spcBef>
                  <a:buClr>
                    <a:srgbClr val="6600CC"/>
                  </a:buClr>
                </a:pPr>
                <a:r>
                  <a:rPr lang="en-US" sz="1100" b="1">
                    <a:solidFill>
                      <a:srgbClr val="3F3F3F"/>
                    </a:solidFill>
                    <a:latin typeface="Calibri" pitchFamily="34" charset="0"/>
                    <a:cs typeface="Arial" charset="0"/>
                    <a:sym typeface="Arial" charset="0"/>
                  </a:rPr>
                  <a:t>Internet Browser </a:t>
                </a:r>
                <a:r>
                  <a:rPr lang="en-US" sz="1100">
                    <a:solidFill>
                      <a:srgbClr val="3F3F3F"/>
                    </a:solidFill>
                    <a:latin typeface="Calibri" pitchFamily="34" charset="0"/>
                    <a:cs typeface="Arial" charset="0"/>
                    <a:sym typeface="Arial" charset="0"/>
                  </a:rPr>
                  <a:t>(full application)</a:t>
                </a:r>
              </a:p>
            </p:txBody>
          </p:sp>
        </p:grpSp>
      </p:grpSp>
      <p:grpSp>
        <p:nvGrpSpPr>
          <p:cNvPr id="19" name="Group 11"/>
          <p:cNvGrpSpPr>
            <a:grpSpLocks/>
          </p:cNvGrpSpPr>
          <p:nvPr/>
        </p:nvGrpSpPr>
        <p:grpSpPr bwMode="auto">
          <a:xfrm>
            <a:off x="3213100" y="1927225"/>
            <a:ext cx="1300163" cy="1355725"/>
            <a:chOff x="3212413" y="1926698"/>
            <a:chExt cx="1301278" cy="1356734"/>
          </a:xfrm>
        </p:grpSpPr>
        <p:grpSp>
          <p:nvGrpSpPr>
            <p:cNvPr id="20" name="Group 97"/>
            <p:cNvGrpSpPr>
              <a:grpSpLocks noChangeAspect="1"/>
            </p:cNvGrpSpPr>
            <p:nvPr/>
          </p:nvGrpSpPr>
          <p:grpSpPr bwMode="auto">
            <a:xfrm>
              <a:off x="3212413" y="1926698"/>
              <a:ext cx="1301278" cy="1223079"/>
              <a:chOff x="4268707" y="2336273"/>
              <a:chExt cx="1884783" cy="1771521"/>
            </a:xfrm>
          </p:grpSpPr>
          <p:sp>
            <p:nvSpPr>
              <p:cNvPr id="72" name="Oval 63"/>
              <p:cNvSpPr/>
              <p:nvPr/>
            </p:nvSpPr>
            <p:spPr>
              <a:xfrm>
                <a:off x="4268707" y="2336273"/>
                <a:ext cx="1884783" cy="1771521"/>
              </a:xfrm>
              <a:prstGeom prst="ellipse">
                <a:avLst/>
              </a:prstGeom>
              <a:solidFill>
                <a:schemeClr val="bg1"/>
              </a:solidFill>
              <a:ln w="0" cap="flat" cmpd="sng" algn="ctr">
                <a:solidFill>
                  <a:schemeClr val="bg1">
                    <a:lumMod val="65000"/>
                  </a:schemeClr>
                </a:solidFill>
                <a:prstDash val="solid"/>
                <a:round/>
                <a:headEnd type="none" w="med" len="med"/>
                <a:tailEnd type="none" w="med" len="med"/>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solidFill>
                    <a:srgbClr val="FFFFFF"/>
                  </a:solidFill>
                  <a:ea typeface="MS PGothic" pitchFamily="34" charset="-128"/>
                </a:endParaRPr>
              </a:p>
            </p:txBody>
          </p:sp>
          <p:pic>
            <p:nvPicPr>
              <p:cNvPr id="73" name="Picture 55" descr="node"/>
              <p:cNvPicPr>
                <a:picLocks noChangeAspect="1" noChangeArrowheads="1"/>
              </p:cNvPicPr>
              <p:nvPr/>
            </p:nvPicPr>
            <p:blipFill>
              <a:blip r:embed="rId10"/>
              <a:srcRect/>
              <a:stretch>
                <a:fillRect/>
              </a:stretch>
            </p:blipFill>
            <p:spPr bwMode="auto">
              <a:xfrm>
                <a:off x="4825627" y="2918443"/>
                <a:ext cx="609851" cy="609781"/>
              </a:xfrm>
              <a:prstGeom prst="rect">
                <a:avLst/>
              </a:prstGeom>
              <a:noFill/>
              <a:ln w="9525">
                <a:noFill/>
                <a:miter lim="800000"/>
                <a:headEnd/>
                <a:tailEnd/>
              </a:ln>
              <a:effectLst>
                <a:outerShdw blurRad="63500" dist="38100" dir="5400000" algn="t" rotWithShape="0">
                  <a:srgbClr val="000000">
                    <a:alpha val="39999"/>
                  </a:srgbClr>
                </a:outerShdw>
              </a:effectLst>
            </p:spPr>
          </p:pic>
          <p:pic>
            <p:nvPicPr>
              <p:cNvPr id="74" name="Picture 15" descr="j0434845"/>
              <p:cNvPicPr>
                <a:picLocks noChangeAspect="1" noChangeArrowheads="1"/>
              </p:cNvPicPr>
              <p:nvPr/>
            </p:nvPicPr>
            <p:blipFill>
              <a:blip r:embed="rId14"/>
              <a:srcRect/>
              <a:stretch>
                <a:fillRect/>
              </a:stretch>
            </p:blipFill>
            <p:spPr bwMode="auto">
              <a:xfrm>
                <a:off x="4887763" y="2455928"/>
                <a:ext cx="658178" cy="655804"/>
              </a:xfrm>
              <a:prstGeom prst="rect">
                <a:avLst/>
              </a:prstGeom>
              <a:noFill/>
              <a:ln w="9525">
                <a:noFill/>
                <a:miter lim="800000"/>
                <a:headEnd/>
                <a:tailEnd/>
              </a:ln>
              <a:effectLst>
                <a:outerShdw blurRad="63500" dist="38100" dir="5400000" algn="t" rotWithShape="0">
                  <a:srgbClr val="000000">
                    <a:alpha val="39999"/>
                  </a:srgbClr>
                </a:outerShdw>
              </a:effectLst>
            </p:spPr>
          </p:pic>
          <p:pic>
            <p:nvPicPr>
              <p:cNvPr id="75" name="Picture 12" descr="server_earth"/>
              <p:cNvPicPr>
                <a:picLocks noChangeAspect="1" noChangeArrowheads="1"/>
              </p:cNvPicPr>
              <p:nvPr/>
            </p:nvPicPr>
            <p:blipFill>
              <a:blip r:embed="rId12"/>
              <a:srcRect/>
              <a:stretch>
                <a:fillRect/>
              </a:stretch>
            </p:blipFill>
            <p:spPr bwMode="auto">
              <a:xfrm>
                <a:off x="5258275" y="3166958"/>
                <a:ext cx="577632" cy="577566"/>
              </a:xfrm>
              <a:prstGeom prst="rect">
                <a:avLst/>
              </a:prstGeom>
              <a:noFill/>
              <a:ln w="9525">
                <a:noFill/>
                <a:miter lim="800000"/>
                <a:headEnd/>
                <a:tailEnd/>
              </a:ln>
              <a:effectLst>
                <a:outerShdw blurRad="63500" dist="38100" dir="5400000" algn="t" rotWithShape="0">
                  <a:srgbClr val="000000">
                    <a:alpha val="39999"/>
                  </a:srgbClr>
                </a:outerShdw>
              </a:effectLst>
            </p:spPr>
          </p:pic>
          <p:pic>
            <p:nvPicPr>
              <p:cNvPr id="76" name="Picture 18" descr="server_into"/>
              <p:cNvPicPr>
                <a:picLocks noChangeAspect="1" noChangeArrowheads="1"/>
              </p:cNvPicPr>
              <p:nvPr/>
            </p:nvPicPr>
            <p:blipFill>
              <a:blip r:embed="rId13"/>
              <a:srcRect/>
              <a:stretch>
                <a:fillRect/>
              </a:stretch>
            </p:blipFill>
            <p:spPr bwMode="auto">
              <a:xfrm>
                <a:off x="4501141" y="3134743"/>
                <a:ext cx="524701" cy="524643"/>
              </a:xfrm>
              <a:prstGeom prst="rect">
                <a:avLst/>
              </a:prstGeom>
              <a:noFill/>
              <a:ln w="9525">
                <a:noFill/>
                <a:miter lim="800000"/>
                <a:headEnd/>
                <a:tailEnd/>
              </a:ln>
              <a:effectLst>
                <a:outerShdw blurRad="63500" dist="38100" dir="5400000" algn="t" rotWithShape="0">
                  <a:srgbClr val="000000">
                    <a:alpha val="39999"/>
                  </a:srgbClr>
                </a:outerShdw>
              </a:effectLst>
            </p:spPr>
          </p:pic>
        </p:grpSp>
        <p:sp>
          <p:nvSpPr>
            <p:cNvPr id="33863" name="TextBox 110"/>
            <p:cNvSpPr txBox="1">
              <a:spLocks noChangeArrowheads="1"/>
            </p:cNvSpPr>
            <p:nvPr/>
          </p:nvSpPr>
          <p:spPr bwMode="auto">
            <a:xfrm>
              <a:off x="3464424" y="2913884"/>
              <a:ext cx="797257" cy="369548"/>
            </a:xfrm>
            <a:prstGeom prst="rect">
              <a:avLst/>
            </a:prstGeom>
            <a:noFill/>
            <a:ln w="9525">
              <a:noFill/>
              <a:miter lim="800000"/>
              <a:headEnd/>
              <a:tailEnd/>
            </a:ln>
          </p:spPr>
          <p:txBody>
            <a:bodyPr lIns="36000" tIns="0" rIns="0" bIns="0">
              <a:spAutoFit/>
            </a:bodyPr>
            <a:lstStyle/>
            <a:p>
              <a:pPr algn="ctr"/>
              <a:r>
                <a:rPr lang="en-GB" sz="1200" b="1"/>
                <a:t>Test Sandbox</a:t>
              </a:r>
            </a:p>
          </p:txBody>
        </p:sp>
      </p:grpSp>
      <p:cxnSp>
        <p:nvCxnSpPr>
          <p:cNvPr id="78" name="Straight Arrow Connector 65"/>
          <p:cNvCxnSpPr>
            <a:cxnSpLocks noChangeShapeType="1"/>
          </p:cNvCxnSpPr>
          <p:nvPr/>
        </p:nvCxnSpPr>
        <p:spPr bwMode="auto">
          <a:xfrm flipV="1">
            <a:off x="1276350" y="2992438"/>
            <a:ext cx="1400175" cy="204787"/>
          </a:xfrm>
          <a:prstGeom prst="straightConnector1">
            <a:avLst/>
          </a:prstGeom>
          <a:noFill/>
          <a:ln w="38100">
            <a:solidFill>
              <a:srgbClr val="008FD1"/>
            </a:solidFill>
            <a:round/>
            <a:headEnd type="triangle" w="med" len="med"/>
            <a:tailEnd type="triangle" w="med" len="med"/>
          </a:ln>
        </p:spPr>
      </p:cxnSp>
      <p:sp>
        <p:nvSpPr>
          <p:cNvPr id="33802" name="Title 1"/>
          <p:cNvSpPr txBox="1">
            <a:spLocks/>
          </p:cNvSpPr>
          <p:nvPr/>
        </p:nvSpPr>
        <p:spPr bwMode="auto">
          <a:xfrm>
            <a:off x="0" y="0"/>
            <a:ext cx="8299450" cy="928688"/>
          </a:xfrm>
          <a:prstGeom prst="rect">
            <a:avLst/>
          </a:prstGeom>
          <a:noFill/>
          <a:ln w="9525">
            <a:noFill/>
            <a:miter lim="800000"/>
            <a:headEnd/>
            <a:tailEnd/>
          </a:ln>
        </p:spPr>
        <p:txBody>
          <a:bodyPr anchor="ctr"/>
          <a:lstStyle/>
          <a:p>
            <a:pPr eaLnBrk="0" hangingPunct="0"/>
            <a:r>
              <a:rPr lang="en-GB" sz="2800" b="1" dirty="0">
                <a:solidFill>
                  <a:srgbClr val="008FD1"/>
                </a:solidFill>
                <a:cs typeface="Arial" charset="0"/>
              </a:rPr>
              <a:t>USER ACCESS </a:t>
            </a:r>
            <a:r>
              <a:rPr lang="en-GB" sz="2800" b="1" dirty="0" smtClean="0">
                <a:solidFill>
                  <a:srgbClr val="008FD1"/>
                </a:solidFill>
                <a:cs typeface="Arial" charset="0"/>
              </a:rPr>
              <a:t>OPTIONS</a:t>
            </a:r>
            <a:endParaRPr lang="en-GB" sz="2800" b="1" dirty="0">
              <a:solidFill>
                <a:srgbClr val="008FD1"/>
              </a:solidFill>
              <a:cs typeface="Arial" charset="0"/>
            </a:endParaRPr>
          </a:p>
        </p:txBody>
      </p:sp>
      <p:grpSp>
        <p:nvGrpSpPr>
          <p:cNvPr id="21" name="Group 146"/>
          <p:cNvGrpSpPr>
            <a:grpSpLocks/>
          </p:cNvGrpSpPr>
          <p:nvPr/>
        </p:nvGrpSpPr>
        <p:grpSpPr bwMode="auto">
          <a:xfrm>
            <a:off x="5865813" y="1017588"/>
            <a:ext cx="1495425" cy="792162"/>
            <a:chOff x="4949816" y="617338"/>
            <a:chExt cx="1494393" cy="966457"/>
          </a:xfrm>
        </p:grpSpPr>
        <p:sp>
          <p:nvSpPr>
            <p:cNvPr id="94" name="Rectangle 93"/>
            <p:cNvSpPr>
              <a:spLocks noChangeArrowheads="1"/>
            </p:cNvSpPr>
            <p:nvPr/>
          </p:nvSpPr>
          <p:spPr bwMode="auto">
            <a:xfrm>
              <a:off x="4949816" y="617338"/>
              <a:ext cx="1494393" cy="966457"/>
            </a:xfrm>
            <a:prstGeom prst="rect">
              <a:avLst/>
            </a:prstGeom>
            <a:solidFill>
              <a:srgbClr val="E0218A"/>
            </a:solidFill>
            <a:ln w="25400">
              <a:solidFill>
                <a:srgbClr val="E0218A"/>
              </a:solidFill>
              <a:miter lim="800000"/>
              <a:headEnd/>
              <a:tailEnd/>
            </a:ln>
            <a:effectLst>
              <a:outerShdw blurRad="63500" dist="38100" dir="5400000" algn="t" rotWithShape="0">
                <a:srgbClr val="000000">
                  <a:alpha val="39999"/>
                </a:srgbClr>
              </a:outerShdw>
            </a:effectLst>
          </p:spPr>
          <p:txBody>
            <a:bodyPr anchor="ctr"/>
            <a:lstStyle/>
            <a:p>
              <a:pPr algn="ctr">
                <a:defRPr/>
              </a:pPr>
              <a:endParaRPr lang="en-GB" sz="1100" b="1">
                <a:solidFill>
                  <a:srgbClr val="FFFFFF"/>
                </a:solidFill>
              </a:endParaRPr>
            </a:p>
          </p:txBody>
        </p:sp>
        <p:sp>
          <p:nvSpPr>
            <p:cNvPr id="95" name="Down Arrow Callout 118"/>
            <p:cNvSpPr/>
            <p:nvPr/>
          </p:nvSpPr>
          <p:spPr>
            <a:xfrm>
              <a:off x="4949816" y="894298"/>
              <a:ext cx="1494393" cy="689497"/>
            </a:xfrm>
            <a:prstGeom prst="rect">
              <a:avLst/>
            </a:prstGeom>
            <a:solidFill>
              <a:schemeClr val="bg1"/>
            </a:solidFill>
            <a:ln>
              <a:solidFill>
                <a:schemeClr val="accent6"/>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600">
                <a:solidFill>
                  <a:srgbClr val="FFFFFF"/>
                </a:solidFill>
                <a:ea typeface="MS PGothic" pitchFamily="34" charset="-128"/>
              </a:endParaRPr>
            </a:p>
          </p:txBody>
        </p:sp>
        <p:sp>
          <p:nvSpPr>
            <p:cNvPr id="33860" name="Rectangle 124"/>
            <p:cNvSpPr>
              <a:spLocks noChangeArrowheads="1"/>
            </p:cNvSpPr>
            <p:nvPr/>
          </p:nvSpPr>
          <p:spPr bwMode="auto">
            <a:xfrm>
              <a:off x="5018031" y="910925"/>
              <a:ext cx="1426178" cy="431629"/>
            </a:xfrm>
            <a:prstGeom prst="rect">
              <a:avLst/>
            </a:prstGeom>
            <a:noFill/>
            <a:ln w="9525">
              <a:noFill/>
              <a:miter lim="800000"/>
              <a:headEnd/>
              <a:tailEnd/>
            </a:ln>
          </p:spPr>
          <p:txBody>
            <a:bodyPr lIns="36000" tIns="36000" rIns="36000" bIns="36000">
              <a:spAutoFit/>
            </a:bodyPr>
            <a:lstStyle/>
            <a:p>
              <a:pPr marL="142875" indent="-142875" eaLnBrk="0" hangingPunct="0">
                <a:spcBef>
                  <a:spcPts val="300"/>
                </a:spcBef>
                <a:spcAft>
                  <a:spcPts val="100"/>
                </a:spcAft>
                <a:buClr>
                  <a:srgbClr val="E0218A"/>
                </a:buClr>
                <a:buFont typeface="Wingdings" pitchFamily="2" charset="2"/>
                <a:buChar char="§"/>
              </a:pPr>
              <a:r>
                <a:rPr lang="en-GB" sz="1000">
                  <a:solidFill>
                    <a:srgbClr val="6F6F6F"/>
                  </a:solidFill>
                  <a:cs typeface="Arial" charset="0"/>
                </a:rPr>
                <a:t>Standalone solution</a:t>
              </a:r>
            </a:p>
            <a:p>
              <a:pPr marL="142875" indent="-142875" eaLnBrk="0" hangingPunct="0">
                <a:spcBef>
                  <a:spcPts val="300"/>
                </a:spcBef>
                <a:spcAft>
                  <a:spcPts val="100"/>
                </a:spcAft>
                <a:buClr>
                  <a:srgbClr val="E0218A"/>
                </a:buClr>
                <a:buFont typeface="Wingdings" pitchFamily="2" charset="2"/>
                <a:buChar char="§"/>
              </a:pPr>
              <a:r>
                <a:rPr lang="en-GB" sz="1000">
                  <a:solidFill>
                    <a:srgbClr val="6F6F6F"/>
                  </a:solidFill>
                  <a:cs typeface="Arial" charset="0"/>
                </a:rPr>
                <a:t>Full MI application</a:t>
              </a:r>
              <a:endParaRPr lang="en-GB"/>
            </a:p>
          </p:txBody>
        </p:sp>
        <p:sp>
          <p:nvSpPr>
            <p:cNvPr id="97" name="Rectangle 96"/>
            <p:cNvSpPr/>
            <p:nvPr/>
          </p:nvSpPr>
          <p:spPr>
            <a:xfrm>
              <a:off x="4949816" y="617338"/>
              <a:ext cx="1494393" cy="307949"/>
            </a:xfrm>
            <a:prstGeom prst="rect">
              <a:avLst/>
            </a:prstGeom>
          </p:spPr>
          <p:txBody>
            <a:bodyPr>
              <a:spAutoFit/>
            </a:bodyPr>
            <a:lstStyle/>
            <a:p>
              <a:pPr algn="ctr">
                <a:defRPr/>
              </a:pPr>
              <a:r>
                <a:rPr lang="en-GB" sz="1400" b="1">
                  <a:solidFill>
                    <a:schemeClr val="bg1"/>
                  </a:solidFill>
                  <a:effectLst>
                    <a:outerShdw blurRad="38100" dist="38100" dir="2700000" algn="tl">
                      <a:srgbClr val="C0C0C0"/>
                    </a:outerShdw>
                  </a:effectLst>
                </a:rPr>
                <a:t>Classic Offline</a:t>
              </a:r>
            </a:p>
          </p:txBody>
        </p:sp>
      </p:grpSp>
      <p:grpSp>
        <p:nvGrpSpPr>
          <p:cNvPr id="22" name="Group 147"/>
          <p:cNvGrpSpPr>
            <a:grpSpLocks/>
          </p:cNvGrpSpPr>
          <p:nvPr/>
        </p:nvGrpSpPr>
        <p:grpSpPr bwMode="auto">
          <a:xfrm>
            <a:off x="7342188" y="1501775"/>
            <a:ext cx="1954212" cy="955675"/>
            <a:chOff x="7275873" y="1465463"/>
            <a:chExt cx="1955486" cy="955936"/>
          </a:xfrm>
        </p:grpSpPr>
        <p:sp>
          <p:nvSpPr>
            <p:cNvPr id="99" name="Rectangle 98"/>
            <p:cNvSpPr>
              <a:spLocks noChangeArrowheads="1"/>
            </p:cNvSpPr>
            <p:nvPr/>
          </p:nvSpPr>
          <p:spPr bwMode="auto">
            <a:xfrm>
              <a:off x="7441081" y="1465463"/>
              <a:ext cx="1523404" cy="943233"/>
            </a:xfrm>
            <a:prstGeom prst="rect">
              <a:avLst/>
            </a:prstGeom>
            <a:solidFill>
              <a:srgbClr val="92D050"/>
            </a:solidFill>
            <a:ln w="25400">
              <a:solidFill>
                <a:srgbClr val="92D050"/>
              </a:solidFill>
              <a:miter lim="800000"/>
              <a:headEnd/>
              <a:tailEnd/>
            </a:ln>
            <a:effectLst>
              <a:outerShdw blurRad="63500" dist="38100" dir="5400000" algn="t" rotWithShape="0">
                <a:srgbClr val="000000">
                  <a:alpha val="39999"/>
                </a:srgbClr>
              </a:outerShdw>
            </a:effectLst>
          </p:spPr>
          <p:txBody>
            <a:bodyPr anchor="ctr"/>
            <a:lstStyle/>
            <a:p>
              <a:pPr algn="ctr">
                <a:defRPr/>
              </a:pPr>
              <a:endParaRPr lang="en-GB" sz="1100" b="1">
                <a:solidFill>
                  <a:srgbClr val="FFFFFF"/>
                </a:solidFill>
              </a:endParaRPr>
            </a:p>
          </p:txBody>
        </p:sp>
        <p:sp>
          <p:nvSpPr>
            <p:cNvPr id="100" name="Down Arrow Callout 118"/>
            <p:cNvSpPr/>
            <p:nvPr/>
          </p:nvSpPr>
          <p:spPr>
            <a:xfrm>
              <a:off x="7441081" y="1741763"/>
              <a:ext cx="1523404" cy="679636"/>
            </a:xfrm>
            <a:prstGeom prst="rect">
              <a:avLst/>
            </a:prstGeom>
            <a:solidFill>
              <a:schemeClr val="bg1"/>
            </a:solidFill>
            <a:ln>
              <a:solidFill>
                <a:srgbClr val="92D050"/>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1600">
                <a:solidFill>
                  <a:srgbClr val="FFFFFF"/>
                </a:solidFill>
                <a:ea typeface="MS PGothic" pitchFamily="34" charset="-128"/>
              </a:endParaRPr>
            </a:p>
          </p:txBody>
        </p:sp>
        <p:sp>
          <p:nvSpPr>
            <p:cNvPr id="33856" name="Rectangle 138"/>
            <p:cNvSpPr>
              <a:spLocks noChangeArrowheads="1"/>
            </p:cNvSpPr>
            <p:nvPr/>
          </p:nvSpPr>
          <p:spPr bwMode="auto">
            <a:xfrm>
              <a:off x="7509391" y="1759231"/>
              <a:ext cx="1455098" cy="636761"/>
            </a:xfrm>
            <a:prstGeom prst="rect">
              <a:avLst/>
            </a:prstGeom>
            <a:noFill/>
            <a:ln w="9525">
              <a:noFill/>
              <a:miter lim="800000"/>
              <a:headEnd/>
              <a:tailEnd/>
            </a:ln>
          </p:spPr>
          <p:txBody>
            <a:bodyPr lIns="36000" tIns="36000" rIns="36000" bIns="36000">
              <a:spAutoFit/>
            </a:bodyPr>
            <a:lstStyle/>
            <a:p>
              <a:pPr marL="142875" indent="-142875" eaLnBrk="0" hangingPunct="0">
                <a:spcBef>
                  <a:spcPts val="300"/>
                </a:spcBef>
                <a:spcAft>
                  <a:spcPts val="100"/>
                </a:spcAft>
                <a:buClr>
                  <a:srgbClr val="92D050"/>
                </a:buClr>
                <a:buFont typeface="Wingdings" pitchFamily="2" charset="2"/>
                <a:buChar char="§"/>
              </a:pPr>
              <a:r>
                <a:rPr lang="en-GB" sz="1000" u="sng">
                  <a:solidFill>
                    <a:srgbClr val="6F6F6F"/>
                  </a:solidFill>
                  <a:cs typeface="Arial" charset="0"/>
                </a:rPr>
                <a:t>Mixed</a:t>
              </a:r>
              <a:r>
                <a:rPr lang="en-GB" sz="1000">
                  <a:solidFill>
                    <a:srgbClr val="6F6F6F"/>
                  </a:solidFill>
                  <a:cs typeface="Arial" charset="0"/>
                </a:rPr>
                <a:t> offline or online</a:t>
              </a:r>
            </a:p>
            <a:p>
              <a:pPr marL="142875" indent="-142875" eaLnBrk="0" hangingPunct="0">
                <a:spcBef>
                  <a:spcPts val="300"/>
                </a:spcBef>
                <a:spcAft>
                  <a:spcPts val="100"/>
                </a:spcAft>
                <a:buClr>
                  <a:srgbClr val="92D050"/>
                </a:buClr>
                <a:buFont typeface="Wingdings" pitchFamily="2" charset="2"/>
                <a:buChar char="§"/>
              </a:pPr>
              <a:r>
                <a:rPr lang="en-GB" sz="1000">
                  <a:solidFill>
                    <a:srgbClr val="6F6F6F"/>
                  </a:solidFill>
                  <a:cs typeface="Arial" charset="0"/>
                </a:rPr>
                <a:t>Instant-on application</a:t>
              </a:r>
            </a:p>
            <a:p>
              <a:pPr marL="142875" indent="-142875" eaLnBrk="0" hangingPunct="0">
                <a:spcBef>
                  <a:spcPts val="300"/>
                </a:spcBef>
                <a:spcAft>
                  <a:spcPts val="100"/>
                </a:spcAft>
                <a:buClr>
                  <a:srgbClr val="92D050"/>
                </a:buClr>
                <a:buFont typeface="Wingdings" pitchFamily="2" charset="2"/>
                <a:buChar char="§"/>
              </a:pPr>
              <a:r>
                <a:rPr lang="en-GB" sz="1000">
                  <a:solidFill>
                    <a:srgbClr val="6F6F6F"/>
                  </a:solidFill>
                  <a:cs typeface="Arial" charset="0"/>
                </a:rPr>
                <a:t>Multimedia detailing</a:t>
              </a:r>
            </a:p>
          </p:txBody>
        </p:sp>
        <p:sp>
          <p:nvSpPr>
            <p:cNvPr id="102" name="Rectangle 101"/>
            <p:cNvSpPr/>
            <p:nvPr/>
          </p:nvSpPr>
          <p:spPr>
            <a:xfrm>
              <a:off x="7275873" y="1465463"/>
              <a:ext cx="1955486" cy="262010"/>
            </a:xfrm>
            <a:prstGeom prst="rect">
              <a:avLst/>
            </a:prstGeom>
          </p:spPr>
          <p:txBody>
            <a:bodyPr>
              <a:spAutoFit/>
            </a:bodyPr>
            <a:lstStyle/>
            <a:p>
              <a:pPr algn="ctr">
                <a:defRPr/>
              </a:pPr>
              <a:r>
                <a:rPr lang="en-GB" sz="1100" b="1" dirty="0">
                  <a:solidFill>
                    <a:schemeClr val="bg1"/>
                  </a:solidFill>
                  <a:effectLst>
                    <a:outerShdw blurRad="38100" dist="38100" dir="2700000" algn="tl">
                      <a:srgbClr val="C0C0C0"/>
                    </a:outerShdw>
                  </a:effectLst>
                </a:rPr>
                <a:t>MI Touch / Pocket</a:t>
              </a:r>
            </a:p>
          </p:txBody>
        </p:sp>
      </p:grpSp>
      <p:grpSp>
        <p:nvGrpSpPr>
          <p:cNvPr id="23" name="Group 14"/>
          <p:cNvGrpSpPr>
            <a:grpSpLocks/>
          </p:cNvGrpSpPr>
          <p:nvPr/>
        </p:nvGrpSpPr>
        <p:grpSpPr bwMode="auto">
          <a:xfrm>
            <a:off x="4330700" y="1670050"/>
            <a:ext cx="1611313" cy="1514475"/>
            <a:chOff x="4331181" y="1670097"/>
            <a:chExt cx="1611490" cy="1514650"/>
          </a:xfrm>
        </p:grpSpPr>
        <p:grpSp>
          <p:nvGrpSpPr>
            <p:cNvPr id="25" name="Group 2"/>
            <p:cNvGrpSpPr>
              <a:grpSpLocks noChangeAspect="1"/>
            </p:cNvGrpSpPr>
            <p:nvPr/>
          </p:nvGrpSpPr>
          <p:grpSpPr bwMode="auto">
            <a:xfrm>
              <a:off x="4331181" y="1670097"/>
              <a:ext cx="1611490" cy="1514650"/>
              <a:chOff x="4268707" y="2336273"/>
              <a:chExt cx="1884783" cy="1771521"/>
            </a:xfrm>
          </p:grpSpPr>
          <p:sp>
            <p:nvSpPr>
              <p:cNvPr id="106" name="Oval 63"/>
              <p:cNvSpPr/>
              <p:nvPr/>
            </p:nvSpPr>
            <p:spPr>
              <a:xfrm>
                <a:off x="4268707" y="2336273"/>
                <a:ext cx="1884783" cy="1771521"/>
              </a:xfrm>
              <a:prstGeom prst="ellipse">
                <a:avLst/>
              </a:prstGeom>
              <a:solidFill>
                <a:schemeClr val="bg1"/>
              </a:solidFill>
              <a:ln w="0" cap="flat" cmpd="sng" algn="ctr">
                <a:solidFill>
                  <a:schemeClr val="bg1">
                    <a:lumMod val="65000"/>
                  </a:schemeClr>
                </a:solidFill>
                <a:prstDash val="solid"/>
                <a:round/>
                <a:headEnd type="none" w="med" len="med"/>
                <a:tailEnd type="none" w="med" len="med"/>
              </a:ln>
              <a:scene3d>
                <a:camera prst="orthographicFront"/>
                <a:lightRig rig="threePt" dir="t"/>
              </a:scene3d>
              <a:sp3d>
                <a:bevelT/>
              </a:sp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solidFill>
                    <a:srgbClr val="FFFFFF"/>
                  </a:solidFill>
                  <a:ea typeface="MS PGothic" pitchFamily="34" charset="-128"/>
                </a:endParaRPr>
              </a:p>
            </p:txBody>
          </p:sp>
          <p:pic>
            <p:nvPicPr>
              <p:cNvPr id="107" name="Picture 55" descr="node"/>
              <p:cNvPicPr>
                <a:picLocks noChangeAspect="1" noChangeArrowheads="1"/>
              </p:cNvPicPr>
              <p:nvPr/>
            </p:nvPicPr>
            <p:blipFill>
              <a:blip r:embed="rId10"/>
              <a:srcRect/>
              <a:stretch>
                <a:fillRect/>
              </a:stretch>
            </p:blipFill>
            <p:spPr bwMode="auto">
              <a:xfrm>
                <a:off x="4825786" y="2917496"/>
                <a:ext cx="609073" cy="609076"/>
              </a:xfrm>
              <a:prstGeom prst="rect">
                <a:avLst/>
              </a:prstGeom>
              <a:noFill/>
              <a:ln w="9525">
                <a:noFill/>
                <a:miter lim="800000"/>
                <a:headEnd/>
                <a:tailEnd/>
              </a:ln>
              <a:effectLst>
                <a:outerShdw blurRad="63500" dist="38100" dir="5400000" algn="t" rotWithShape="0">
                  <a:srgbClr val="000000">
                    <a:alpha val="39999"/>
                  </a:srgbClr>
                </a:outerShdw>
              </a:effectLst>
            </p:spPr>
          </p:pic>
          <p:pic>
            <p:nvPicPr>
              <p:cNvPr id="108" name="Picture 15" descr="j0434845"/>
              <p:cNvPicPr>
                <a:picLocks noChangeAspect="1" noChangeArrowheads="1"/>
              </p:cNvPicPr>
              <p:nvPr/>
            </p:nvPicPr>
            <p:blipFill>
              <a:blip r:embed="rId15"/>
              <a:srcRect/>
              <a:stretch>
                <a:fillRect/>
              </a:stretch>
            </p:blipFill>
            <p:spPr bwMode="auto">
              <a:xfrm>
                <a:off x="4887065" y="2455117"/>
                <a:ext cx="657353" cy="657357"/>
              </a:xfrm>
              <a:prstGeom prst="rect">
                <a:avLst/>
              </a:prstGeom>
              <a:noFill/>
              <a:ln w="9525">
                <a:noFill/>
                <a:miter lim="800000"/>
                <a:headEnd/>
                <a:tailEnd/>
              </a:ln>
              <a:effectLst>
                <a:outerShdw blurRad="63500" dist="38100" dir="5400000" algn="t" rotWithShape="0">
                  <a:srgbClr val="000000">
                    <a:alpha val="39999"/>
                  </a:srgbClr>
                </a:outerShdw>
              </a:effectLst>
            </p:spPr>
          </p:pic>
          <p:pic>
            <p:nvPicPr>
              <p:cNvPr id="109" name="Picture 12" descr="server_earth"/>
              <p:cNvPicPr>
                <a:picLocks noChangeAspect="1" noChangeArrowheads="1"/>
              </p:cNvPicPr>
              <p:nvPr/>
            </p:nvPicPr>
            <p:blipFill>
              <a:blip r:embed="rId12"/>
              <a:srcRect/>
              <a:stretch>
                <a:fillRect/>
              </a:stretch>
            </p:blipFill>
            <p:spPr bwMode="auto">
              <a:xfrm>
                <a:off x="5258450" y="3166326"/>
                <a:ext cx="577504" cy="579365"/>
              </a:xfrm>
              <a:prstGeom prst="rect">
                <a:avLst/>
              </a:prstGeom>
              <a:noFill/>
              <a:ln w="9525">
                <a:noFill/>
                <a:miter lim="800000"/>
                <a:headEnd/>
                <a:tailEnd/>
              </a:ln>
              <a:effectLst>
                <a:outerShdw blurRad="63500" dist="38100" dir="5400000" algn="t" rotWithShape="0">
                  <a:srgbClr val="000000">
                    <a:alpha val="39999"/>
                  </a:srgbClr>
                </a:outerShdw>
              </a:effectLst>
            </p:spPr>
          </p:pic>
          <p:pic>
            <p:nvPicPr>
              <p:cNvPr id="110" name="Picture 18" descr="server_into"/>
              <p:cNvPicPr>
                <a:picLocks noChangeAspect="1" noChangeArrowheads="1"/>
              </p:cNvPicPr>
              <p:nvPr/>
            </p:nvPicPr>
            <p:blipFill>
              <a:blip r:embed="rId13"/>
              <a:srcRect/>
              <a:stretch>
                <a:fillRect/>
              </a:stretch>
            </p:blipFill>
            <p:spPr bwMode="auto">
              <a:xfrm>
                <a:off x="4500824" y="3132901"/>
                <a:ext cx="525510" cy="525514"/>
              </a:xfrm>
              <a:prstGeom prst="rect">
                <a:avLst/>
              </a:prstGeom>
              <a:noFill/>
              <a:ln w="9525">
                <a:noFill/>
                <a:miter lim="800000"/>
                <a:headEnd/>
                <a:tailEnd/>
              </a:ln>
              <a:effectLst>
                <a:outerShdw blurRad="63500" dist="38100" dir="5400000" algn="t" rotWithShape="0">
                  <a:srgbClr val="000000">
                    <a:alpha val="39999"/>
                  </a:srgbClr>
                </a:outerShdw>
              </a:effectLst>
            </p:spPr>
          </p:pic>
        </p:grpSp>
        <p:sp>
          <p:nvSpPr>
            <p:cNvPr id="33846" name="TextBox 121"/>
            <p:cNvSpPr txBox="1">
              <a:spLocks noChangeArrowheads="1"/>
            </p:cNvSpPr>
            <p:nvPr/>
          </p:nvSpPr>
          <p:spPr bwMode="auto">
            <a:xfrm>
              <a:off x="4683645" y="2854509"/>
              <a:ext cx="906563" cy="185759"/>
            </a:xfrm>
            <a:prstGeom prst="rect">
              <a:avLst/>
            </a:prstGeom>
            <a:noFill/>
            <a:ln w="9525">
              <a:noFill/>
              <a:miter lim="800000"/>
              <a:headEnd/>
              <a:tailEnd/>
            </a:ln>
          </p:spPr>
          <p:txBody>
            <a:bodyPr lIns="36000" tIns="0" rIns="0" bIns="0">
              <a:spAutoFit/>
            </a:bodyPr>
            <a:lstStyle/>
            <a:p>
              <a:pPr algn="ctr"/>
              <a:r>
                <a:rPr lang="en-GB" sz="1200" b="1"/>
                <a:t>Production</a:t>
              </a:r>
            </a:p>
          </p:txBody>
        </p:sp>
      </p:grpSp>
      <p:sp>
        <p:nvSpPr>
          <p:cNvPr id="111" name="Line 19"/>
          <p:cNvSpPr>
            <a:spLocks noChangeShapeType="1"/>
          </p:cNvSpPr>
          <p:nvPr/>
        </p:nvSpPr>
        <p:spPr bwMode="auto">
          <a:xfrm flipH="1" flipV="1">
            <a:off x="5691188" y="2913063"/>
            <a:ext cx="1884362" cy="1552575"/>
          </a:xfrm>
          <a:prstGeom prst="line">
            <a:avLst/>
          </a:prstGeom>
          <a:noFill/>
          <a:ln w="38100">
            <a:solidFill>
              <a:schemeClr val="accent6"/>
            </a:solidFill>
            <a:prstDash val="sysDot"/>
            <a:round/>
            <a:headEnd type="triangle" w="med" len="med"/>
            <a:tailEnd type="triangle" w="med" len="med"/>
          </a:ln>
        </p:spPr>
        <p:txBody>
          <a:bodyPr/>
          <a:lstStyle/>
          <a:p>
            <a:pPr>
              <a:defRPr/>
            </a:pPr>
            <a:endParaRPr lang="en-US"/>
          </a:p>
        </p:txBody>
      </p:sp>
      <p:cxnSp>
        <p:nvCxnSpPr>
          <p:cNvPr id="112" name="Straight Arrow Connector 66"/>
          <p:cNvCxnSpPr>
            <a:cxnSpLocks noChangeShapeType="1"/>
            <a:endCxn id="33846" idx="2"/>
          </p:cNvCxnSpPr>
          <p:nvPr/>
        </p:nvCxnSpPr>
        <p:spPr bwMode="auto">
          <a:xfrm flipH="1" flipV="1">
            <a:off x="5137150" y="3040063"/>
            <a:ext cx="287338" cy="1366837"/>
          </a:xfrm>
          <a:prstGeom prst="straightConnector1">
            <a:avLst/>
          </a:prstGeom>
          <a:noFill/>
          <a:ln w="38100">
            <a:solidFill>
              <a:srgbClr val="92D050"/>
            </a:solidFill>
            <a:prstDash val="sysDash"/>
            <a:round/>
            <a:headEnd type="triangle" w="med" len="med"/>
            <a:tailEnd type="triangle" w="med" len="med"/>
          </a:ln>
        </p:spPr>
      </p:cxnSp>
      <p:sp>
        <p:nvSpPr>
          <p:cNvPr id="113" name="Text Box 7"/>
          <p:cNvSpPr>
            <a:spLocks noChangeArrowheads="1"/>
          </p:cNvSpPr>
          <p:nvPr/>
        </p:nvSpPr>
        <p:spPr bwMode="auto">
          <a:xfrm>
            <a:off x="5557838" y="3203575"/>
            <a:ext cx="1574800" cy="576263"/>
          </a:xfrm>
          <a:prstGeom prst="roundRect">
            <a:avLst>
              <a:gd name="adj" fmla="val 16667"/>
            </a:avLst>
          </a:prstGeom>
          <a:solidFill>
            <a:srgbClr val="F48026"/>
          </a:solidFill>
          <a:ln w="9525">
            <a:noFill/>
            <a:round/>
            <a:headEnd/>
            <a:tailEnd/>
          </a:ln>
          <a:effectLst>
            <a:outerShdw blurRad="63500" dist="20000" dir="5400000" rotWithShape="0">
              <a:srgbClr val="000000">
                <a:alpha val="37999"/>
              </a:srgbClr>
            </a:outerShdw>
          </a:effectLst>
        </p:spPr>
        <p:txBody>
          <a:bodyPr lIns="36000" tIns="36000" rIns="36000" bIns="36000">
            <a:spAutoFit/>
          </a:bodyPr>
          <a:lstStyle/>
          <a:p>
            <a:pPr algn="ctr">
              <a:spcBef>
                <a:spcPct val="50000"/>
              </a:spcBef>
              <a:buClr>
                <a:srgbClr val="6600CC"/>
              </a:buClr>
              <a:defRPr/>
            </a:pPr>
            <a:r>
              <a:rPr lang="en-US" sz="1400" b="1">
                <a:solidFill>
                  <a:schemeClr val="bg1"/>
                </a:solidFill>
                <a:effectLst>
                  <a:outerShdw blurRad="38100" dist="38100" dir="2700000" algn="tl">
                    <a:srgbClr val="000000"/>
                  </a:outerShdw>
                </a:effectLst>
                <a:sym typeface="Arial" charset="0"/>
              </a:rPr>
              <a:t>Synchronization Manager</a:t>
            </a:r>
          </a:p>
        </p:txBody>
      </p:sp>
      <p:sp>
        <p:nvSpPr>
          <p:cNvPr id="114" name="Line 19"/>
          <p:cNvSpPr>
            <a:spLocks noChangeShapeType="1"/>
          </p:cNvSpPr>
          <p:nvPr/>
        </p:nvSpPr>
        <p:spPr bwMode="auto">
          <a:xfrm>
            <a:off x="5699125" y="2565400"/>
            <a:ext cx="1917700" cy="590550"/>
          </a:xfrm>
          <a:prstGeom prst="line">
            <a:avLst/>
          </a:prstGeom>
          <a:noFill/>
          <a:ln w="38100">
            <a:solidFill>
              <a:srgbClr val="008FD1"/>
            </a:solidFill>
            <a:round/>
            <a:headEnd type="triangle" w="med" len="med"/>
            <a:tailEnd type="triangle" w="med" len="med"/>
          </a:ln>
        </p:spPr>
        <p:txBody>
          <a:bodyPr/>
          <a:lstStyle/>
          <a:p>
            <a:endParaRPr lang="en-GB"/>
          </a:p>
        </p:txBody>
      </p:sp>
      <p:cxnSp>
        <p:nvCxnSpPr>
          <p:cNvPr id="116" name="Straight Arrow Connector 68"/>
          <p:cNvCxnSpPr>
            <a:cxnSpLocks noChangeShapeType="1"/>
          </p:cNvCxnSpPr>
          <p:nvPr/>
        </p:nvCxnSpPr>
        <p:spPr bwMode="auto">
          <a:xfrm rot="10800000" flipV="1">
            <a:off x="2730500" y="2909888"/>
            <a:ext cx="1912938" cy="1497012"/>
          </a:xfrm>
          <a:prstGeom prst="straightConnector1">
            <a:avLst/>
          </a:prstGeom>
          <a:noFill/>
          <a:ln w="38100">
            <a:solidFill>
              <a:srgbClr val="008FD1"/>
            </a:solidFill>
            <a:round/>
            <a:headEnd type="triangle" w="med" len="med"/>
            <a:tailEnd type="triangle" w="med" len="med"/>
          </a:ln>
        </p:spPr>
      </p:cxnSp>
      <p:grpSp>
        <p:nvGrpSpPr>
          <p:cNvPr id="26" name="Group 119"/>
          <p:cNvGrpSpPr>
            <a:grpSpLocks/>
          </p:cNvGrpSpPr>
          <p:nvPr/>
        </p:nvGrpSpPr>
        <p:grpSpPr bwMode="auto">
          <a:xfrm>
            <a:off x="4191000" y="4446588"/>
            <a:ext cx="2247900" cy="2133600"/>
            <a:chOff x="4191000" y="4446588"/>
            <a:chExt cx="2247900" cy="2133600"/>
          </a:xfrm>
        </p:grpSpPr>
        <p:grpSp>
          <p:nvGrpSpPr>
            <p:cNvPr id="27" name="Group 46"/>
            <p:cNvGrpSpPr>
              <a:grpSpLocks/>
            </p:cNvGrpSpPr>
            <p:nvPr/>
          </p:nvGrpSpPr>
          <p:grpSpPr bwMode="auto">
            <a:xfrm>
              <a:off x="4191000" y="4446588"/>
              <a:ext cx="2247900" cy="2133600"/>
              <a:chOff x="4572000" y="4166856"/>
              <a:chExt cx="2247541" cy="2133951"/>
            </a:xfrm>
          </p:grpSpPr>
          <p:sp>
            <p:nvSpPr>
              <p:cNvPr id="33835" name="Text Box 12"/>
              <p:cNvSpPr txBox="1">
                <a:spLocks noChangeArrowheads="1"/>
              </p:cNvSpPr>
              <p:nvPr/>
            </p:nvSpPr>
            <p:spPr bwMode="auto">
              <a:xfrm>
                <a:off x="4619617" y="5992954"/>
                <a:ext cx="2152306" cy="307853"/>
              </a:xfrm>
              <a:prstGeom prst="rect">
                <a:avLst/>
              </a:prstGeom>
              <a:noFill/>
              <a:ln w="9525">
                <a:noFill/>
                <a:miter lim="800000"/>
                <a:headEnd/>
                <a:tailEnd/>
              </a:ln>
            </p:spPr>
            <p:txBody>
              <a:bodyPr lIns="91435" tIns="45718" rIns="91435" bIns="45718">
                <a:spAutoFit/>
              </a:bodyPr>
              <a:lstStyle/>
              <a:p>
                <a:pPr algn="ctr">
                  <a:spcBef>
                    <a:spcPct val="50000"/>
                  </a:spcBef>
                  <a:buClr>
                    <a:srgbClr val="6600CC"/>
                  </a:buClr>
                </a:pPr>
                <a:r>
                  <a:rPr lang="en-US" sz="1400" b="1">
                    <a:solidFill>
                      <a:srgbClr val="92D050"/>
                    </a:solidFill>
                    <a:cs typeface="Arial" charset="0"/>
                    <a:sym typeface="Arial" charset="0"/>
                  </a:rPr>
                  <a:t>MITouch / MI Pocket</a:t>
                </a:r>
              </a:p>
            </p:txBody>
          </p:sp>
          <p:grpSp>
            <p:nvGrpSpPr>
              <p:cNvPr id="28" name="Group 23"/>
              <p:cNvGrpSpPr>
                <a:grpSpLocks/>
              </p:cNvGrpSpPr>
              <p:nvPr/>
            </p:nvGrpSpPr>
            <p:grpSpPr bwMode="auto">
              <a:xfrm>
                <a:off x="4572000" y="4166856"/>
                <a:ext cx="2247541" cy="1799101"/>
                <a:chOff x="6666582" y="4542422"/>
                <a:chExt cx="2247541" cy="1799101"/>
              </a:xfrm>
            </p:grpSpPr>
            <p:sp>
              <p:nvSpPr>
                <p:cNvPr id="84" name="Rounded Rectangle 116"/>
                <p:cNvSpPr>
                  <a:spLocks noChangeArrowheads="1"/>
                </p:cNvSpPr>
                <p:nvPr/>
              </p:nvSpPr>
              <p:spPr bwMode="auto">
                <a:xfrm>
                  <a:off x="6666582" y="4542422"/>
                  <a:ext cx="2160243" cy="1798933"/>
                </a:xfrm>
                <a:prstGeom prst="roundRect">
                  <a:avLst>
                    <a:gd name="adj" fmla="val 8838"/>
                  </a:avLst>
                </a:prstGeom>
                <a:solidFill>
                  <a:schemeClr val="bg1"/>
                </a:solidFill>
                <a:ln w="25400">
                  <a:solidFill>
                    <a:srgbClr val="92D050"/>
                  </a:solidFill>
                  <a:round/>
                  <a:headEnd/>
                  <a:tailEnd/>
                </a:ln>
                <a:effectLst>
                  <a:outerShdw blurRad="63500" dist="23000" dir="5400000" rotWithShape="0">
                    <a:srgbClr val="000000">
                      <a:alpha val="34999"/>
                    </a:srgbClr>
                  </a:outerShdw>
                </a:effectLst>
              </p:spPr>
              <p:txBody>
                <a:bodyPr anchor="ctr"/>
                <a:lstStyle/>
                <a:p>
                  <a:pPr algn="ctr" defTabSz="455613">
                    <a:defRPr/>
                  </a:pPr>
                  <a:endParaRPr lang="en-GB">
                    <a:solidFill>
                      <a:srgbClr val="FFFFFF"/>
                    </a:solidFill>
                  </a:endParaRPr>
                </a:p>
              </p:txBody>
            </p:sp>
            <p:grpSp>
              <p:nvGrpSpPr>
                <p:cNvPr id="29" name="Group 40"/>
                <p:cNvGrpSpPr>
                  <a:grpSpLocks/>
                </p:cNvGrpSpPr>
                <p:nvPr/>
              </p:nvGrpSpPr>
              <p:grpSpPr bwMode="auto">
                <a:xfrm>
                  <a:off x="6717594" y="5893731"/>
                  <a:ext cx="1055248" cy="384693"/>
                  <a:chOff x="3168778" y="6018800"/>
                  <a:chExt cx="1055248" cy="384693"/>
                </a:xfrm>
              </p:grpSpPr>
              <p:sp>
                <p:nvSpPr>
                  <p:cNvPr id="33843" name="Text Box 12"/>
                  <p:cNvSpPr txBox="1">
                    <a:spLocks noChangeArrowheads="1"/>
                  </p:cNvSpPr>
                  <p:nvPr/>
                </p:nvSpPr>
                <p:spPr bwMode="auto">
                  <a:xfrm>
                    <a:off x="3441564" y="6018800"/>
                    <a:ext cx="782462" cy="261673"/>
                  </a:xfrm>
                  <a:prstGeom prst="rect">
                    <a:avLst/>
                  </a:prstGeom>
                  <a:noFill/>
                  <a:ln w="9525">
                    <a:noFill/>
                    <a:miter lim="800000"/>
                    <a:headEnd/>
                    <a:tailEnd/>
                  </a:ln>
                </p:spPr>
                <p:txBody>
                  <a:bodyPr lIns="91435" tIns="45718" rIns="91435" bIns="45718">
                    <a:spAutoFit/>
                  </a:bodyPr>
                  <a:lstStyle/>
                  <a:p>
                    <a:pPr algn="ctr" defTabSz="455613">
                      <a:spcBef>
                        <a:spcPct val="50000"/>
                      </a:spcBef>
                      <a:buClr>
                        <a:srgbClr val="6600CC"/>
                      </a:buClr>
                    </a:pPr>
                    <a:r>
                      <a:rPr lang="en-US" sz="1100" b="1">
                        <a:solidFill>
                          <a:srgbClr val="008FD1"/>
                        </a:solidFill>
                        <a:cs typeface="Arial" charset="0"/>
                        <a:sym typeface="Arial" charset="0"/>
                      </a:rPr>
                      <a:t>Ipad</a:t>
                    </a:r>
                  </a:p>
                </p:txBody>
              </p:sp>
              <p:pic>
                <p:nvPicPr>
                  <p:cNvPr id="33844" name="Picture 3"/>
                  <p:cNvPicPr>
                    <a:picLocks noChangeAspect="1" noChangeArrowheads="1"/>
                  </p:cNvPicPr>
                  <p:nvPr/>
                </p:nvPicPr>
                <p:blipFill>
                  <a:blip r:embed="rId9"/>
                  <a:srcRect/>
                  <a:stretch>
                    <a:fillRect/>
                  </a:stretch>
                </p:blipFill>
                <p:spPr bwMode="auto">
                  <a:xfrm>
                    <a:off x="3168778" y="6105032"/>
                    <a:ext cx="352116" cy="298461"/>
                  </a:xfrm>
                  <a:prstGeom prst="rect">
                    <a:avLst/>
                  </a:prstGeom>
                  <a:noFill/>
                  <a:ln w="9525">
                    <a:noFill/>
                    <a:miter lim="800000"/>
                    <a:headEnd/>
                    <a:tailEnd/>
                  </a:ln>
                </p:spPr>
              </p:pic>
            </p:grpSp>
            <p:pic>
              <p:nvPicPr>
                <p:cNvPr id="33839" name="Picture 17"/>
                <p:cNvPicPr>
                  <a:picLocks noChangeAspect="1" noChangeArrowheads="1"/>
                </p:cNvPicPr>
                <p:nvPr/>
              </p:nvPicPr>
              <p:blipFill>
                <a:blip r:embed="rId16"/>
                <a:srcRect/>
                <a:stretch>
                  <a:fillRect/>
                </a:stretch>
              </p:blipFill>
              <p:spPr bwMode="auto">
                <a:xfrm>
                  <a:off x="8055423" y="4613701"/>
                  <a:ext cx="687277" cy="1207279"/>
                </a:xfrm>
                <a:prstGeom prst="rect">
                  <a:avLst/>
                </a:prstGeom>
                <a:noFill/>
                <a:ln w="9525">
                  <a:noFill/>
                  <a:miter lim="800000"/>
                  <a:headEnd/>
                  <a:tailEnd/>
                </a:ln>
              </p:spPr>
            </p:pic>
            <p:grpSp>
              <p:nvGrpSpPr>
                <p:cNvPr id="30" name="Group 118"/>
                <p:cNvGrpSpPr>
                  <a:grpSpLocks/>
                </p:cNvGrpSpPr>
                <p:nvPr/>
              </p:nvGrpSpPr>
              <p:grpSpPr bwMode="auto">
                <a:xfrm>
                  <a:off x="7676070" y="5895321"/>
                  <a:ext cx="1238053" cy="383103"/>
                  <a:chOff x="3196413" y="6020390"/>
                  <a:chExt cx="1238053" cy="383103"/>
                </a:xfrm>
              </p:grpSpPr>
              <p:sp>
                <p:nvSpPr>
                  <p:cNvPr id="33841" name="Text Box 12"/>
                  <p:cNvSpPr txBox="1">
                    <a:spLocks noChangeArrowheads="1"/>
                  </p:cNvSpPr>
                  <p:nvPr/>
                </p:nvSpPr>
                <p:spPr bwMode="auto">
                  <a:xfrm>
                    <a:off x="3428272" y="6020390"/>
                    <a:ext cx="1006194" cy="261674"/>
                  </a:xfrm>
                  <a:prstGeom prst="rect">
                    <a:avLst/>
                  </a:prstGeom>
                  <a:noFill/>
                  <a:ln w="9525">
                    <a:noFill/>
                    <a:miter lim="800000"/>
                    <a:headEnd/>
                    <a:tailEnd/>
                  </a:ln>
                </p:spPr>
                <p:txBody>
                  <a:bodyPr lIns="91435" tIns="45718" rIns="91435" bIns="45718">
                    <a:spAutoFit/>
                  </a:bodyPr>
                  <a:lstStyle/>
                  <a:p>
                    <a:pPr algn="ctr" defTabSz="455613">
                      <a:spcBef>
                        <a:spcPct val="50000"/>
                      </a:spcBef>
                      <a:buClr>
                        <a:srgbClr val="6600CC"/>
                      </a:buClr>
                    </a:pPr>
                    <a:r>
                      <a:rPr lang="en-US" sz="1100" b="1">
                        <a:solidFill>
                          <a:srgbClr val="008FD1"/>
                        </a:solidFill>
                        <a:cs typeface="Arial" charset="0"/>
                        <a:sym typeface="Arial" charset="0"/>
                      </a:rPr>
                      <a:t>iPhone</a:t>
                    </a:r>
                  </a:p>
                </p:txBody>
              </p:sp>
              <p:pic>
                <p:nvPicPr>
                  <p:cNvPr id="33842" name="Picture 3"/>
                  <p:cNvPicPr>
                    <a:picLocks noChangeAspect="1" noChangeArrowheads="1"/>
                  </p:cNvPicPr>
                  <p:nvPr/>
                </p:nvPicPr>
                <p:blipFill>
                  <a:blip r:embed="rId9"/>
                  <a:srcRect/>
                  <a:stretch>
                    <a:fillRect/>
                  </a:stretch>
                </p:blipFill>
                <p:spPr bwMode="auto">
                  <a:xfrm>
                    <a:off x="3196413" y="6082072"/>
                    <a:ext cx="379204" cy="321421"/>
                  </a:xfrm>
                  <a:prstGeom prst="rect">
                    <a:avLst/>
                  </a:prstGeom>
                  <a:noFill/>
                  <a:ln w="9525">
                    <a:noFill/>
                    <a:miter lim="800000"/>
                    <a:headEnd/>
                    <a:tailEnd/>
                  </a:ln>
                </p:spPr>
              </p:pic>
            </p:grpSp>
          </p:grpSp>
        </p:grpSp>
        <p:grpSp>
          <p:nvGrpSpPr>
            <p:cNvPr id="31" name="Group 32"/>
            <p:cNvGrpSpPr>
              <a:grpSpLocks/>
            </p:cNvGrpSpPr>
            <p:nvPr/>
          </p:nvGrpSpPr>
          <p:grpSpPr bwMode="auto">
            <a:xfrm>
              <a:off x="4267200" y="4641850"/>
              <a:ext cx="1203325" cy="941388"/>
              <a:chOff x="2828260" y="4665920"/>
              <a:chExt cx="1912088" cy="1541721"/>
            </a:xfrm>
          </p:grpSpPr>
          <p:grpSp>
            <p:nvGrpSpPr>
              <p:cNvPr id="33829" name="Group 28"/>
              <p:cNvGrpSpPr>
                <a:grpSpLocks/>
              </p:cNvGrpSpPr>
              <p:nvPr/>
            </p:nvGrpSpPr>
            <p:grpSpPr bwMode="auto">
              <a:xfrm>
                <a:off x="2828260" y="4665920"/>
                <a:ext cx="1912088" cy="1541721"/>
                <a:chOff x="5684875" y="4037012"/>
                <a:chExt cx="2849525" cy="2232837"/>
              </a:xfrm>
            </p:grpSpPr>
            <p:pic>
              <p:nvPicPr>
                <p:cNvPr id="33833" name="Picture 40"/>
                <p:cNvPicPr>
                  <a:picLocks noChangeAspect="1" noChangeArrowheads="1"/>
                </p:cNvPicPr>
                <p:nvPr/>
              </p:nvPicPr>
              <p:blipFill>
                <a:blip r:embed="rId17"/>
                <a:srcRect l="10896" t="841" r="4356" b="11298"/>
                <a:stretch>
                  <a:fillRect/>
                </a:stretch>
              </p:blipFill>
              <p:spPr bwMode="auto">
                <a:xfrm>
                  <a:off x="5684875" y="4037012"/>
                  <a:ext cx="2849525" cy="2232837"/>
                </a:xfrm>
                <a:prstGeom prst="rect">
                  <a:avLst/>
                </a:prstGeom>
                <a:noFill/>
                <a:ln w="9525">
                  <a:noFill/>
                  <a:miter lim="800000"/>
                  <a:headEnd/>
                  <a:tailEnd/>
                </a:ln>
              </p:spPr>
            </p:pic>
            <p:sp>
              <p:nvSpPr>
                <p:cNvPr id="125" name="Rectangle 124"/>
                <p:cNvSpPr/>
                <p:nvPr/>
              </p:nvSpPr>
              <p:spPr>
                <a:xfrm>
                  <a:off x="5936747" y="4274228"/>
                  <a:ext cx="2311949" cy="1720751"/>
                </a:xfrm>
                <a:prstGeom prst="rect">
                  <a:avLst/>
                </a:prstGeom>
                <a:solidFill>
                  <a:schemeClr val="bg1"/>
                </a:solidFill>
                <a:ln w="38100">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grpSp>
          <p:pic>
            <p:nvPicPr>
              <p:cNvPr id="123" name="Picture 11"/>
              <p:cNvPicPr>
                <a:picLocks noChangeAspect="1" noChangeArrowheads="1"/>
              </p:cNvPicPr>
              <p:nvPr/>
            </p:nvPicPr>
            <p:blipFill>
              <a:blip r:embed="rId18"/>
              <a:srcRect t="2296"/>
              <a:stretch>
                <a:fillRect/>
              </a:stretch>
            </p:blipFill>
            <p:spPr bwMode="auto">
              <a:xfrm>
                <a:off x="2977091" y="4827112"/>
                <a:ext cx="1576589" cy="1193339"/>
              </a:xfrm>
              <a:prstGeom prst="rect">
                <a:avLst/>
              </a:prstGeom>
              <a:noFill/>
              <a:ln w="15875">
                <a:solidFill>
                  <a:schemeClr val="bg2">
                    <a:lumMod val="10000"/>
                  </a:schemeClr>
                </a:solidFill>
                <a:miter lim="800000"/>
                <a:headEnd/>
                <a:tailEnd/>
              </a:ln>
            </p:spPr>
          </p:pic>
        </p:grpSp>
      </p:grpSp>
      <p:grpSp>
        <p:nvGrpSpPr>
          <p:cNvPr id="33830" name="Group 118"/>
          <p:cNvGrpSpPr>
            <a:grpSpLocks/>
          </p:cNvGrpSpPr>
          <p:nvPr/>
        </p:nvGrpSpPr>
        <p:grpSpPr bwMode="auto">
          <a:xfrm>
            <a:off x="152400" y="4457700"/>
            <a:ext cx="3960813" cy="2114550"/>
            <a:chOff x="152400" y="4457700"/>
            <a:chExt cx="3960813" cy="2114550"/>
          </a:xfrm>
        </p:grpSpPr>
        <p:grpSp>
          <p:nvGrpSpPr>
            <p:cNvPr id="33831" name="Group 44"/>
            <p:cNvGrpSpPr>
              <a:grpSpLocks/>
            </p:cNvGrpSpPr>
            <p:nvPr/>
          </p:nvGrpSpPr>
          <p:grpSpPr bwMode="auto">
            <a:xfrm>
              <a:off x="152400" y="4457700"/>
              <a:ext cx="3960813" cy="2114550"/>
              <a:chOff x="-104602" y="4240829"/>
              <a:chExt cx="3960065" cy="2115560"/>
            </a:xfrm>
          </p:grpSpPr>
          <p:sp>
            <p:nvSpPr>
              <p:cNvPr id="33815" name="Text Box 12"/>
              <p:cNvSpPr txBox="1">
                <a:spLocks noChangeArrowheads="1"/>
              </p:cNvSpPr>
              <p:nvPr/>
            </p:nvSpPr>
            <p:spPr bwMode="auto">
              <a:xfrm>
                <a:off x="-104602" y="6048267"/>
                <a:ext cx="3960065" cy="308122"/>
              </a:xfrm>
              <a:prstGeom prst="rect">
                <a:avLst/>
              </a:prstGeom>
              <a:noFill/>
              <a:ln w="9525">
                <a:noFill/>
                <a:miter lim="800000"/>
                <a:headEnd/>
                <a:tailEnd/>
              </a:ln>
            </p:spPr>
            <p:txBody>
              <a:bodyPr lIns="91435" tIns="45718" rIns="91435" bIns="45718">
                <a:spAutoFit/>
              </a:bodyPr>
              <a:lstStyle/>
              <a:p>
                <a:pPr algn="ctr">
                  <a:spcBef>
                    <a:spcPct val="50000"/>
                  </a:spcBef>
                  <a:buClr>
                    <a:srgbClr val="6600CC"/>
                  </a:buClr>
                </a:pPr>
                <a:r>
                  <a:rPr lang="en-US" sz="1400" b="1">
                    <a:solidFill>
                      <a:srgbClr val="008FD1"/>
                    </a:solidFill>
                    <a:cs typeface="Arial" charset="0"/>
                    <a:sym typeface="Arial" charset="0"/>
                  </a:rPr>
                  <a:t>Online</a:t>
                </a:r>
              </a:p>
            </p:txBody>
          </p:sp>
          <p:grpSp>
            <p:nvGrpSpPr>
              <p:cNvPr id="33832" name="Group 16"/>
              <p:cNvGrpSpPr>
                <a:grpSpLocks/>
              </p:cNvGrpSpPr>
              <p:nvPr/>
            </p:nvGrpSpPr>
            <p:grpSpPr bwMode="auto">
              <a:xfrm>
                <a:off x="160461" y="4240829"/>
                <a:ext cx="3317248" cy="1799497"/>
                <a:chOff x="160461" y="4555125"/>
                <a:chExt cx="3317248" cy="1799497"/>
              </a:xfrm>
            </p:grpSpPr>
            <p:sp>
              <p:nvSpPr>
                <p:cNvPr id="24" name="Rounded Rectangle 64"/>
                <p:cNvSpPr>
                  <a:spLocks noChangeArrowheads="1"/>
                </p:cNvSpPr>
                <p:nvPr/>
              </p:nvSpPr>
              <p:spPr bwMode="auto">
                <a:xfrm>
                  <a:off x="160461" y="4555125"/>
                  <a:ext cx="3317248" cy="1799497"/>
                </a:xfrm>
                <a:prstGeom prst="roundRect">
                  <a:avLst>
                    <a:gd name="adj" fmla="val 8838"/>
                  </a:avLst>
                </a:prstGeom>
                <a:solidFill>
                  <a:schemeClr val="bg1"/>
                </a:solidFill>
                <a:ln w="25400">
                  <a:solidFill>
                    <a:srgbClr val="008FD1"/>
                  </a:solidFill>
                  <a:round/>
                  <a:headEnd/>
                  <a:tailEnd/>
                </a:ln>
                <a:effectLst>
                  <a:outerShdw blurRad="63500" dist="23000" dir="5400000" rotWithShape="0">
                    <a:srgbClr val="000000">
                      <a:alpha val="34999"/>
                    </a:srgbClr>
                  </a:outerShdw>
                </a:effectLst>
              </p:spPr>
              <p:txBody>
                <a:bodyPr anchor="ctr"/>
                <a:lstStyle/>
                <a:p>
                  <a:pPr algn="ctr" defTabSz="455613">
                    <a:defRPr/>
                  </a:pPr>
                  <a:endParaRPr lang="en-GB">
                    <a:solidFill>
                      <a:srgbClr val="FFFFFF"/>
                    </a:solidFill>
                  </a:endParaRPr>
                </a:p>
              </p:txBody>
            </p:sp>
            <p:grpSp>
              <p:nvGrpSpPr>
                <p:cNvPr id="33834" name="Group 4"/>
                <p:cNvGrpSpPr>
                  <a:grpSpLocks/>
                </p:cNvGrpSpPr>
                <p:nvPr/>
              </p:nvGrpSpPr>
              <p:grpSpPr bwMode="auto">
                <a:xfrm>
                  <a:off x="1657131" y="4619229"/>
                  <a:ext cx="1009460" cy="1670275"/>
                  <a:chOff x="1739681" y="4600179"/>
                  <a:chExt cx="1009460" cy="1670275"/>
                </a:xfrm>
              </p:grpSpPr>
              <p:pic>
                <p:nvPicPr>
                  <p:cNvPr id="33827" name="Picture 2"/>
                  <p:cNvPicPr>
                    <a:picLocks noChangeAspect="1" noChangeArrowheads="1"/>
                  </p:cNvPicPr>
                  <p:nvPr/>
                </p:nvPicPr>
                <p:blipFill>
                  <a:blip r:embed="rId19"/>
                  <a:srcRect/>
                  <a:stretch>
                    <a:fillRect/>
                  </a:stretch>
                </p:blipFill>
                <p:spPr bwMode="auto">
                  <a:xfrm>
                    <a:off x="1851384" y="4600179"/>
                    <a:ext cx="786214" cy="1330516"/>
                  </a:xfrm>
                  <a:prstGeom prst="rect">
                    <a:avLst/>
                  </a:prstGeom>
                  <a:noFill/>
                  <a:ln w="9525">
                    <a:noFill/>
                    <a:miter lim="800000"/>
                    <a:headEnd/>
                    <a:tailEnd/>
                  </a:ln>
                </p:spPr>
              </p:pic>
              <p:sp>
                <p:nvSpPr>
                  <p:cNvPr id="33828" name="Text Box 12"/>
                  <p:cNvSpPr txBox="1">
                    <a:spLocks noChangeArrowheads="1"/>
                  </p:cNvSpPr>
                  <p:nvPr/>
                </p:nvSpPr>
                <p:spPr bwMode="auto">
                  <a:xfrm>
                    <a:off x="1739681" y="5922626"/>
                    <a:ext cx="1009460" cy="347828"/>
                  </a:xfrm>
                  <a:prstGeom prst="rect">
                    <a:avLst/>
                  </a:prstGeom>
                  <a:noFill/>
                  <a:ln w="9525">
                    <a:noFill/>
                    <a:miter lim="800000"/>
                    <a:headEnd/>
                    <a:tailEnd/>
                  </a:ln>
                </p:spPr>
                <p:txBody>
                  <a:bodyPr lIns="91435" tIns="45718" rIns="91435" bIns="45718">
                    <a:spAutoFit/>
                  </a:bodyPr>
                  <a:lstStyle/>
                  <a:p>
                    <a:pPr algn="ctr" defTabSz="455613">
                      <a:spcBef>
                        <a:spcPct val="50000"/>
                      </a:spcBef>
                      <a:buClr>
                        <a:srgbClr val="6600CC"/>
                      </a:buClr>
                    </a:pPr>
                    <a:r>
                      <a:rPr lang="en-US" sz="1100" b="1">
                        <a:solidFill>
                          <a:srgbClr val="008FD1"/>
                        </a:solidFill>
                        <a:cs typeface="Arial" charset="0"/>
                        <a:sym typeface="Arial" charset="0"/>
                      </a:rPr>
                      <a:t>Blackberry</a:t>
                    </a:r>
                  </a:p>
                </p:txBody>
              </p:sp>
            </p:grpSp>
            <p:grpSp>
              <p:nvGrpSpPr>
                <p:cNvPr id="33836" name="Group 8"/>
                <p:cNvGrpSpPr>
                  <a:grpSpLocks/>
                </p:cNvGrpSpPr>
                <p:nvPr/>
              </p:nvGrpSpPr>
              <p:grpSpPr bwMode="auto">
                <a:xfrm>
                  <a:off x="2591991" y="4596128"/>
                  <a:ext cx="807947" cy="1607279"/>
                  <a:chOff x="2674541" y="4577078"/>
                  <a:chExt cx="807947" cy="1607279"/>
                </a:xfrm>
              </p:grpSpPr>
              <p:pic>
                <p:nvPicPr>
                  <p:cNvPr id="33825" name="Picture 2"/>
                  <p:cNvPicPr>
                    <a:picLocks noChangeAspect="1" noChangeArrowheads="1"/>
                  </p:cNvPicPr>
                  <p:nvPr/>
                </p:nvPicPr>
                <p:blipFill>
                  <a:blip r:embed="rId20"/>
                  <a:srcRect/>
                  <a:stretch>
                    <a:fillRect/>
                  </a:stretch>
                </p:blipFill>
                <p:spPr bwMode="auto">
                  <a:xfrm>
                    <a:off x="2699424" y="4577078"/>
                    <a:ext cx="669290" cy="1362771"/>
                  </a:xfrm>
                  <a:prstGeom prst="rect">
                    <a:avLst/>
                  </a:prstGeom>
                  <a:noFill/>
                  <a:ln w="9525">
                    <a:noFill/>
                    <a:miter lim="800000"/>
                    <a:headEnd/>
                    <a:tailEnd/>
                  </a:ln>
                </p:spPr>
              </p:pic>
              <p:sp>
                <p:nvSpPr>
                  <p:cNvPr id="33826" name="Text Box 12"/>
                  <p:cNvSpPr txBox="1">
                    <a:spLocks noChangeArrowheads="1"/>
                  </p:cNvSpPr>
                  <p:nvPr/>
                </p:nvSpPr>
                <p:spPr bwMode="auto">
                  <a:xfrm>
                    <a:off x="2674541" y="5922626"/>
                    <a:ext cx="807947" cy="261731"/>
                  </a:xfrm>
                  <a:prstGeom prst="rect">
                    <a:avLst/>
                  </a:prstGeom>
                  <a:noFill/>
                  <a:ln w="9525">
                    <a:noFill/>
                    <a:miter lim="800000"/>
                    <a:headEnd/>
                    <a:tailEnd/>
                  </a:ln>
                </p:spPr>
                <p:txBody>
                  <a:bodyPr lIns="91435" tIns="45718" rIns="91435" bIns="45718">
                    <a:spAutoFit/>
                  </a:bodyPr>
                  <a:lstStyle/>
                  <a:p>
                    <a:pPr algn="ctr" defTabSz="455613">
                      <a:spcBef>
                        <a:spcPct val="50000"/>
                      </a:spcBef>
                      <a:buClr>
                        <a:srgbClr val="6600CC"/>
                      </a:buClr>
                    </a:pPr>
                    <a:r>
                      <a:rPr lang="en-US" sz="1100" b="1">
                        <a:solidFill>
                          <a:srgbClr val="008FD1"/>
                        </a:solidFill>
                        <a:cs typeface="Arial" charset="0"/>
                        <a:sym typeface="Arial" charset="0"/>
                      </a:rPr>
                      <a:t>Android</a:t>
                    </a:r>
                  </a:p>
                </p:txBody>
              </p:sp>
            </p:grpSp>
            <p:grpSp>
              <p:nvGrpSpPr>
                <p:cNvPr id="33837" name="Group 1"/>
                <p:cNvGrpSpPr>
                  <a:grpSpLocks/>
                </p:cNvGrpSpPr>
                <p:nvPr/>
              </p:nvGrpSpPr>
              <p:grpSpPr bwMode="auto">
                <a:xfrm>
                  <a:off x="174746" y="4628858"/>
                  <a:ext cx="1601486" cy="1662234"/>
                  <a:chOff x="244596" y="4609808"/>
                  <a:chExt cx="1601486" cy="1662234"/>
                </a:xfrm>
              </p:grpSpPr>
              <p:grpSp>
                <p:nvGrpSpPr>
                  <p:cNvPr id="33838" name="Group 87"/>
                  <p:cNvGrpSpPr>
                    <a:grpSpLocks noChangeAspect="1"/>
                  </p:cNvGrpSpPr>
                  <p:nvPr/>
                </p:nvGrpSpPr>
                <p:grpSpPr bwMode="auto">
                  <a:xfrm>
                    <a:off x="277286" y="4609808"/>
                    <a:ext cx="1536776" cy="1340446"/>
                    <a:chOff x="3563888" y="1988840"/>
                    <a:chExt cx="2032445" cy="1772793"/>
                  </a:xfrm>
                </p:grpSpPr>
                <p:pic>
                  <p:nvPicPr>
                    <p:cNvPr id="33823" name="Picture 25" descr="http://www.generacionportatil.com/wp-content/uploads/img/laptop.jpg"/>
                    <p:cNvPicPr>
                      <a:picLocks noChangeAspect="1" noChangeArrowheads="1"/>
                    </p:cNvPicPr>
                    <p:nvPr/>
                  </p:nvPicPr>
                  <p:blipFill>
                    <a:blip r:embed="rId7"/>
                    <a:srcRect/>
                    <a:stretch>
                      <a:fillRect/>
                    </a:stretch>
                  </p:blipFill>
                  <p:spPr bwMode="auto">
                    <a:xfrm>
                      <a:off x="3563888" y="1988840"/>
                      <a:ext cx="2032445" cy="1772793"/>
                    </a:xfrm>
                    <a:prstGeom prst="rect">
                      <a:avLst/>
                    </a:prstGeom>
                    <a:noFill/>
                    <a:ln w="9525">
                      <a:noFill/>
                      <a:miter lim="800000"/>
                      <a:headEnd/>
                      <a:tailEnd/>
                    </a:ln>
                  </p:spPr>
                </p:pic>
                <p:pic>
                  <p:nvPicPr>
                    <p:cNvPr id="33824" name="Picture 26"/>
                    <p:cNvPicPr>
                      <a:picLocks noChangeAspect="1" noChangeArrowheads="1"/>
                    </p:cNvPicPr>
                    <p:nvPr/>
                  </p:nvPicPr>
                  <p:blipFill>
                    <a:blip r:embed="rId21"/>
                    <a:srcRect/>
                    <a:stretch>
                      <a:fillRect/>
                    </a:stretch>
                  </p:blipFill>
                  <p:spPr bwMode="auto">
                    <a:xfrm>
                      <a:off x="3853364" y="2135925"/>
                      <a:ext cx="1491429" cy="908572"/>
                    </a:xfrm>
                    <a:prstGeom prst="rect">
                      <a:avLst/>
                    </a:prstGeom>
                    <a:noFill/>
                    <a:ln w="9525">
                      <a:noFill/>
                      <a:miter lim="800000"/>
                      <a:headEnd/>
                      <a:tailEnd/>
                    </a:ln>
                  </p:spPr>
                </p:pic>
              </p:grpSp>
              <p:sp>
                <p:nvSpPr>
                  <p:cNvPr id="33822" name="Text Box 12"/>
                  <p:cNvSpPr txBox="1">
                    <a:spLocks noChangeArrowheads="1"/>
                  </p:cNvSpPr>
                  <p:nvPr/>
                </p:nvSpPr>
                <p:spPr bwMode="auto">
                  <a:xfrm>
                    <a:off x="244596" y="5927389"/>
                    <a:ext cx="1601486" cy="344653"/>
                  </a:xfrm>
                  <a:prstGeom prst="rect">
                    <a:avLst/>
                  </a:prstGeom>
                  <a:noFill/>
                  <a:ln w="9525">
                    <a:noFill/>
                    <a:miter lim="800000"/>
                    <a:headEnd/>
                    <a:tailEnd/>
                  </a:ln>
                </p:spPr>
                <p:txBody>
                  <a:bodyPr lIns="0" tIns="0" rIns="0" bIns="0">
                    <a:spAutoFit/>
                  </a:bodyPr>
                  <a:lstStyle/>
                  <a:p>
                    <a:pPr algn="ctr" defTabSz="455613">
                      <a:buClr>
                        <a:srgbClr val="6600CC"/>
                      </a:buClr>
                    </a:pPr>
                    <a:r>
                      <a:rPr lang="en-US" sz="1100" b="1">
                        <a:solidFill>
                          <a:srgbClr val="3F3F3F"/>
                        </a:solidFill>
                        <a:cs typeface="Arial" charset="0"/>
                        <a:sym typeface="Arial" charset="0"/>
                      </a:rPr>
                      <a:t>Internet Browser</a:t>
                    </a:r>
                  </a:p>
                  <a:p>
                    <a:pPr algn="ctr" defTabSz="455613">
                      <a:buClr>
                        <a:srgbClr val="6600CC"/>
                      </a:buClr>
                    </a:pPr>
                    <a:r>
                      <a:rPr lang="en-US" sz="1100">
                        <a:solidFill>
                          <a:srgbClr val="3F3F3F"/>
                        </a:solidFill>
                        <a:cs typeface="Arial" charset="0"/>
                        <a:sym typeface="Arial" charset="0"/>
                      </a:rPr>
                      <a:t>(full application)</a:t>
                    </a:r>
                  </a:p>
                </p:txBody>
              </p:sp>
            </p:grpSp>
          </p:grpSp>
        </p:grpSp>
        <p:sp>
          <p:nvSpPr>
            <p:cNvPr id="33814" name="TextBox 116"/>
            <p:cNvSpPr txBox="1">
              <a:spLocks noChangeArrowheads="1"/>
            </p:cNvSpPr>
            <p:nvPr/>
          </p:nvSpPr>
          <p:spPr bwMode="auto">
            <a:xfrm>
              <a:off x="2357438" y="5972175"/>
              <a:ext cx="1604962" cy="261610"/>
            </a:xfrm>
            <a:prstGeom prst="rect">
              <a:avLst/>
            </a:prstGeom>
            <a:noFill/>
            <a:ln w="9525">
              <a:noFill/>
              <a:miter lim="800000"/>
              <a:headEnd/>
              <a:tailEnd/>
            </a:ln>
          </p:spPr>
          <p:txBody>
            <a:bodyPr>
              <a:spAutoFit/>
            </a:bodyPr>
            <a:lstStyle/>
            <a:p>
              <a:r>
                <a:rPr lang="en-US" sz="1100" b="1">
                  <a:solidFill>
                    <a:srgbClr val="008CDD"/>
                  </a:solidFill>
                  <a:cs typeface="Arial" charset="0"/>
                  <a:sym typeface="Arial" charset="0"/>
                </a:rPr>
                <a:t>(MI Pocket)</a:t>
              </a:r>
              <a:endParaRPr lang="fr-FR" sz="1100">
                <a:solidFill>
                  <a:srgbClr val="008CDD"/>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childTnLst>
                                </p:cTn>
                              </p:par>
                              <p:par>
                                <p:cTn id="13" presetID="10"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1000"/>
                                        <p:tgtEl>
                                          <p:spTgt spid="19"/>
                                        </p:tgtEl>
                                      </p:cBhvr>
                                    </p:animEffect>
                                  </p:childTnLst>
                                </p:cTn>
                              </p:par>
                              <p:par>
                                <p:cTn id="16" presetID="10"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10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par>
                          <p:cTn id="24" fill="hold">
                            <p:stCondLst>
                              <p:cond delay="500"/>
                            </p:stCondLst>
                            <p:childTnLst>
                              <p:par>
                                <p:cTn id="25" presetID="53" presetClass="entr" presetSubtype="16" fill="hold" grpId="0" nodeType="afterEffect">
                                  <p:stCondLst>
                                    <p:cond delay="0"/>
                                  </p:stCondLst>
                                  <p:childTnLst>
                                    <p:set>
                                      <p:cBhvr>
                                        <p:cTn id="26" dur="1" fill="hold">
                                          <p:stCondLst>
                                            <p:cond delay="0"/>
                                          </p:stCondLst>
                                        </p:cTn>
                                        <p:tgtEl>
                                          <p:spTgt spid="114"/>
                                        </p:tgtEl>
                                        <p:attrNameLst>
                                          <p:attrName>style.visibility</p:attrName>
                                        </p:attrNameLst>
                                      </p:cBhvr>
                                      <p:to>
                                        <p:strVal val="visible"/>
                                      </p:to>
                                    </p:set>
                                    <p:anim calcmode="lin" valueType="num">
                                      <p:cBhvr>
                                        <p:cTn id="27" dur="500" fill="hold"/>
                                        <p:tgtEl>
                                          <p:spTgt spid="114"/>
                                        </p:tgtEl>
                                        <p:attrNameLst>
                                          <p:attrName>ppt_w</p:attrName>
                                        </p:attrNameLst>
                                      </p:cBhvr>
                                      <p:tavLst>
                                        <p:tav tm="0">
                                          <p:val>
                                            <p:fltVal val="0"/>
                                          </p:val>
                                        </p:tav>
                                        <p:tav tm="100000">
                                          <p:val>
                                            <p:strVal val="#ppt_w"/>
                                          </p:val>
                                        </p:tav>
                                      </p:tavLst>
                                    </p:anim>
                                    <p:anim calcmode="lin" valueType="num">
                                      <p:cBhvr>
                                        <p:cTn id="28" dur="500" fill="hold"/>
                                        <p:tgtEl>
                                          <p:spTgt spid="114"/>
                                        </p:tgtEl>
                                        <p:attrNameLst>
                                          <p:attrName>ppt_h</p:attrName>
                                        </p:attrNameLst>
                                      </p:cBhvr>
                                      <p:tavLst>
                                        <p:tav tm="0">
                                          <p:val>
                                            <p:fltVal val="0"/>
                                          </p:val>
                                        </p:tav>
                                        <p:tav tm="100000">
                                          <p:val>
                                            <p:strVal val="#ppt_h"/>
                                          </p:val>
                                        </p:tav>
                                      </p:tavLst>
                                    </p:anim>
                                    <p:animEffect transition="in" filter="fade">
                                      <p:cBhvr>
                                        <p:cTn id="29" dur="500"/>
                                        <p:tgtEl>
                                          <p:spTgt spid="1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childTnLst>
                          </p:cTn>
                        </p:par>
                        <p:par>
                          <p:cTn id="35" fill="hold">
                            <p:stCondLst>
                              <p:cond delay="500"/>
                            </p:stCondLst>
                            <p:childTnLst>
                              <p:par>
                                <p:cTn id="36" presetID="53" presetClass="entr" presetSubtype="16" fill="hold" nodeType="afterEffect">
                                  <p:stCondLst>
                                    <p:cond delay="0"/>
                                  </p:stCondLst>
                                  <p:childTnLst>
                                    <p:set>
                                      <p:cBhvr>
                                        <p:cTn id="37" dur="1" fill="hold">
                                          <p:stCondLst>
                                            <p:cond delay="0"/>
                                          </p:stCondLst>
                                        </p:cTn>
                                        <p:tgtEl>
                                          <p:spTgt spid="78"/>
                                        </p:tgtEl>
                                        <p:attrNameLst>
                                          <p:attrName>style.visibility</p:attrName>
                                        </p:attrNameLst>
                                      </p:cBhvr>
                                      <p:to>
                                        <p:strVal val="visible"/>
                                      </p:to>
                                    </p:set>
                                    <p:anim calcmode="lin" valueType="num">
                                      <p:cBhvr>
                                        <p:cTn id="38" dur="500" fill="hold"/>
                                        <p:tgtEl>
                                          <p:spTgt spid="78"/>
                                        </p:tgtEl>
                                        <p:attrNameLst>
                                          <p:attrName>ppt_w</p:attrName>
                                        </p:attrNameLst>
                                      </p:cBhvr>
                                      <p:tavLst>
                                        <p:tav tm="0">
                                          <p:val>
                                            <p:fltVal val="0"/>
                                          </p:val>
                                        </p:tav>
                                        <p:tav tm="100000">
                                          <p:val>
                                            <p:strVal val="#ppt_w"/>
                                          </p:val>
                                        </p:tav>
                                      </p:tavLst>
                                    </p:anim>
                                    <p:anim calcmode="lin" valueType="num">
                                      <p:cBhvr>
                                        <p:cTn id="39" dur="500" fill="hold"/>
                                        <p:tgtEl>
                                          <p:spTgt spid="78"/>
                                        </p:tgtEl>
                                        <p:attrNameLst>
                                          <p:attrName>ppt_h</p:attrName>
                                        </p:attrNameLst>
                                      </p:cBhvr>
                                      <p:tavLst>
                                        <p:tav tm="0">
                                          <p:val>
                                            <p:fltVal val="0"/>
                                          </p:val>
                                        </p:tav>
                                        <p:tav tm="100000">
                                          <p:val>
                                            <p:strVal val="#ppt_h"/>
                                          </p:val>
                                        </p:tav>
                                      </p:tavLst>
                                    </p:anim>
                                    <p:animEffect transition="in" filter="fade">
                                      <p:cBhvr>
                                        <p:cTn id="40" dur="500"/>
                                        <p:tgtEl>
                                          <p:spTgt spid="78"/>
                                        </p:tgtEl>
                                      </p:cBhvr>
                                    </p:animEffect>
                                  </p:childTnLst>
                                </p:cTn>
                              </p:par>
                            </p:childTnLst>
                          </p:cTn>
                        </p:par>
                        <p:par>
                          <p:cTn id="41" fill="hold">
                            <p:stCondLst>
                              <p:cond delay="1000"/>
                            </p:stCondLst>
                            <p:childTnLst>
                              <p:par>
                                <p:cTn id="42" presetID="10" presetClass="entr" presetSubtype="0" fill="hold" nodeType="after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33830"/>
                                        </p:tgtEl>
                                        <p:attrNameLst>
                                          <p:attrName>style.visibility</p:attrName>
                                        </p:attrNameLst>
                                      </p:cBhvr>
                                      <p:to>
                                        <p:strVal val="visible"/>
                                      </p:to>
                                    </p:set>
                                    <p:animEffect transition="in" filter="fade">
                                      <p:cBhvr>
                                        <p:cTn id="49" dur="500"/>
                                        <p:tgtEl>
                                          <p:spTgt spid="33830"/>
                                        </p:tgtEl>
                                      </p:cBhvr>
                                    </p:animEffect>
                                  </p:childTnLst>
                                </p:cTn>
                              </p:par>
                            </p:childTnLst>
                          </p:cTn>
                        </p:par>
                        <p:par>
                          <p:cTn id="50" fill="hold">
                            <p:stCondLst>
                              <p:cond delay="500"/>
                            </p:stCondLst>
                            <p:childTnLst>
                              <p:par>
                                <p:cTn id="51" presetID="53" presetClass="entr" presetSubtype="16" fill="hold" nodeType="afterEffect">
                                  <p:stCondLst>
                                    <p:cond delay="0"/>
                                  </p:stCondLst>
                                  <p:childTnLst>
                                    <p:set>
                                      <p:cBhvr>
                                        <p:cTn id="52" dur="1" fill="hold">
                                          <p:stCondLst>
                                            <p:cond delay="0"/>
                                          </p:stCondLst>
                                        </p:cTn>
                                        <p:tgtEl>
                                          <p:spTgt spid="116"/>
                                        </p:tgtEl>
                                        <p:attrNameLst>
                                          <p:attrName>style.visibility</p:attrName>
                                        </p:attrNameLst>
                                      </p:cBhvr>
                                      <p:to>
                                        <p:strVal val="visible"/>
                                      </p:to>
                                    </p:set>
                                    <p:anim calcmode="lin" valueType="num">
                                      <p:cBhvr>
                                        <p:cTn id="53" dur="500" fill="hold"/>
                                        <p:tgtEl>
                                          <p:spTgt spid="116"/>
                                        </p:tgtEl>
                                        <p:attrNameLst>
                                          <p:attrName>ppt_w</p:attrName>
                                        </p:attrNameLst>
                                      </p:cBhvr>
                                      <p:tavLst>
                                        <p:tav tm="0">
                                          <p:val>
                                            <p:fltVal val="0"/>
                                          </p:val>
                                        </p:tav>
                                        <p:tav tm="100000">
                                          <p:val>
                                            <p:strVal val="#ppt_w"/>
                                          </p:val>
                                        </p:tav>
                                      </p:tavLst>
                                    </p:anim>
                                    <p:anim calcmode="lin" valueType="num">
                                      <p:cBhvr>
                                        <p:cTn id="54" dur="500" fill="hold"/>
                                        <p:tgtEl>
                                          <p:spTgt spid="116"/>
                                        </p:tgtEl>
                                        <p:attrNameLst>
                                          <p:attrName>ppt_h</p:attrName>
                                        </p:attrNameLst>
                                      </p:cBhvr>
                                      <p:tavLst>
                                        <p:tav tm="0">
                                          <p:val>
                                            <p:fltVal val="0"/>
                                          </p:val>
                                        </p:tav>
                                        <p:tav tm="100000">
                                          <p:val>
                                            <p:strVal val="#ppt_h"/>
                                          </p:val>
                                        </p:tav>
                                      </p:tavLst>
                                    </p:anim>
                                    <p:animEffect transition="in" filter="fade">
                                      <p:cBhvr>
                                        <p:cTn id="55" dur="500"/>
                                        <p:tgtEl>
                                          <p:spTgt spid="11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fade">
                                      <p:cBhvr>
                                        <p:cTn id="60" dur="500"/>
                                        <p:tgtEl>
                                          <p:spTgt spid="8"/>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grpId="0" nodeType="clickEffect">
                                  <p:stCondLst>
                                    <p:cond delay="0"/>
                                  </p:stCondLst>
                                  <p:childTnLst>
                                    <p:set>
                                      <p:cBhvr>
                                        <p:cTn id="64" dur="1" fill="hold">
                                          <p:stCondLst>
                                            <p:cond delay="0"/>
                                          </p:stCondLst>
                                        </p:cTn>
                                        <p:tgtEl>
                                          <p:spTgt spid="113"/>
                                        </p:tgtEl>
                                        <p:attrNameLst>
                                          <p:attrName>style.visibility</p:attrName>
                                        </p:attrNameLst>
                                      </p:cBhvr>
                                      <p:to>
                                        <p:strVal val="visible"/>
                                      </p:to>
                                    </p:set>
                                    <p:animEffect transition="in" filter="fade">
                                      <p:cBhvr>
                                        <p:cTn id="65" dur="500"/>
                                        <p:tgtEl>
                                          <p:spTgt spid="113"/>
                                        </p:tgtEl>
                                      </p:cBhvr>
                                    </p:animEffect>
                                  </p:childTnLst>
                                </p:cTn>
                              </p:par>
                            </p:childTnLst>
                          </p:cTn>
                        </p:par>
                        <p:par>
                          <p:cTn id="66" fill="hold">
                            <p:stCondLst>
                              <p:cond delay="500"/>
                            </p:stCondLst>
                            <p:childTnLst>
                              <p:par>
                                <p:cTn id="67" presetID="53" presetClass="entr" presetSubtype="16" fill="hold" nodeType="afterEffect">
                                  <p:stCondLst>
                                    <p:cond delay="0"/>
                                  </p:stCondLst>
                                  <p:childTnLst>
                                    <p:set>
                                      <p:cBhvr>
                                        <p:cTn id="68" dur="1" fill="hold">
                                          <p:stCondLst>
                                            <p:cond delay="0"/>
                                          </p:stCondLst>
                                        </p:cTn>
                                        <p:tgtEl>
                                          <p:spTgt spid="111"/>
                                        </p:tgtEl>
                                        <p:attrNameLst>
                                          <p:attrName>style.visibility</p:attrName>
                                        </p:attrNameLst>
                                      </p:cBhvr>
                                      <p:to>
                                        <p:strVal val="visible"/>
                                      </p:to>
                                    </p:set>
                                    <p:anim calcmode="lin" valueType="num">
                                      <p:cBhvr>
                                        <p:cTn id="69" dur="500" fill="hold"/>
                                        <p:tgtEl>
                                          <p:spTgt spid="111"/>
                                        </p:tgtEl>
                                        <p:attrNameLst>
                                          <p:attrName>ppt_w</p:attrName>
                                        </p:attrNameLst>
                                      </p:cBhvr>
                                      <p:tavLst>
                                        <p:tav tm="0">
                                          <p:val>
                                            <p:fltVal val="0"/>
                                          </p:val>
                                        </p:tav>
                                        <p:tav tm="100000">
                                          <p:val>
                                            <p:strVal val="#ppt_w"/>
                                          </p:val>
                                        </p:tav>
                                      </p:tavLst>
                                    </p:anim>
                                    <p:anim calcmode="lin" valueType="num">
                                      <p:cBhvr>
                                        <p:cTn id="70" dur="500" fill="hold"/>
                                        <p:tgtEl>
                                          <p:spTgt spid="111"/>
                                        </p:tgtEl>
                                        <p:attrNameLst>
                                          <p:attrName>ppt_h</p:attrName>
                                        </p:attrNameLst>
                                      </p:cBhvr>
                                      <p:tavLst>
                                        <p:tav tm="0">
                                          <p:val>
                                            <p:fltVal val="0"/>
                                          </p:val>
                                        </p:tav>
                                        <p:tav tm="100000">
                                          <p:val>
                                            <p:strVal val="#ppt_h"/>
                                          </p:val>
                                        </p:tav>
                                      </p:tavLst>
                                    </p:anim>
                                    <p:animEffect transition="in" filter="fade">
                                      <p:cBhvr>
                                        <p:cTn id="71" dur="500"/>
                                        <p:tgtEl>
                                          <p:spTgt spid="111"/>
                                        </p:tgtEl>
                                      </p:cBhvr>
                                    </p:animEffect>
                                  </p:childTnLst>
                                </p:cTn>
                              </p:par>
                              <p:par>
                                <p:cTn id="72" presetID="10" presetClass="entr" presetSubtype="0" fill="hold" nodeType="with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fade">
                                      <p:cBhvr>
                                        <p:cTn id="74" dur="500"/>
                                        <p:tgtEl>
                                          <p:spTgt spid="21"/>
                                        </p:tgtEl>
                                      </p:cBhvr>
                                    </p:animEffect>
                                  </p:childTnLst>
                                </p:cTn>
                              </p:par>
                            </p:childTnLst>
                          </p:cTn>
                        </p:par>
                      </p:childTnLst>
                    </p:cTn>
                  </p:par>
                  <p:par>
                    <p:cTn id="75" fill="hold">
                      <p:stCondLst>
                        <p:cond delay="indefinite"/>
                      </p:stCondLst>
                      <p:childTnLst>
                        <p:par>
                          <p:cTn id="76" fill="hold">
                            <p:stCondLst>
                              <p:cond delay="0"/>
                            </p:stCondLst>
                            <p:childTnLst>
                              <p:par>
                                <p:cTn id="77" presetID="53" presetClass="entr" presetSubtype="16" fill="hold" nodeType="clickEffect">
                                  <p:stCondLst>
                                    <p:cond delay="0"/>
                                  </p:stCondLst>
                                  <p:childTnLst>
                                    <p:set>
                                      <p:cBhvr>
                                        <p:cTn id="78" dur="1" fill="hold">
                                          <p:stCondLst>
                                            <p:cond delay="0"/>
                                          </p:stCondLst>
                                        </p:cTn>
                                        <p:tgtEl>
                                          <p:spTgt spid="112"/>
                                        </p:tgtEl>
                                        <p:attrNameLst>
                                          <p:attrName>style.visibility</p:attrName>
                                        </p:attrNameLst>
                                      </p:cBhvr>
                                      <p:to>
                                        <p:strVal val="visible"/>
                                      </p:to>
                                    </p:set>
                                    <p:anim calcmode="lin" valueType="num">
                                      <p:cBhvr>
                                        <p:cTn id="79" dur="500" fill="hold"/>
                                        <p:tgtEl>
                                          <p:spTgt spid="112"/>
                                        </p:tgtEl>
                                        <p:attrNameLst>
                                          <p:attrName>ppt_w</p:attrName>
                                        </p:attrNameLst>
                                      </p:cBhvr>
                                      <p:tavLst>
                                        <p:tav tm="0">
                                          <p:val>
                                            <p:fltVal val="0"/>
                                          </p:val>
                                        </p:tav>
                                        <p:tav tm="100000">
                                          <p:val>
                                            <p:strVal val="#ppt_w"/>
                                          </p:val>
                                        </p:tav>
                                      </p:tavLst>
                                    </p:anim>
                                    <p:anim calcmode="lin" valueType="num">
                                      <p:cBhvr>
                                        <p:cTn id="80" dur="500" fill="hold"/>
                                        <p:tgtEl>
                                          <p:spTgt spid="112"/>
                                        </p:tgtEl>
                                        <p:attrNameLst>
                                          <p:attrName>ppt_h</p:attrName>
                                        </p:attrNameLst>
                                      </p:cBhvr>
                                      <p:tavLst>
                                        <p:tav tm="0">
                                          <p:val>
                                            <p:fltVal val="0"/>
                                          </p:val>
                                        </p:tav>
                                        <p:tav tm="100000">
                                          <p:val>
                                            <p:strVal val="#ppt_h"/>
                                          </p:val>
                                        </p:tav>
                                      </p:tavLst>
                                    </p:anim>
                                    <p:animEffect transition="in" filter="fade">
                                      <p:cBhvr>
                                        <p:cTn id="81" dur="500"/>
                                        <p:tgtEl>
                                          <p:spTgt spid="112"/>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nodeType="clickEffect">
                                  <p:stCondLst>
                                    <p:cond delay="0"/>
                                  </p:stCondLst>
                                  <p:childTnLst>
                                    <p:set>
                                      <p:cBhvr>
                                        <p:cTn id="85" dur="1" fill="hold">
                                          <p:stCondLst>
                                            <p:cond delay="0"/>
                                          </p:stCondLst>
                                        </p:cTn>
                                        <p:tgtEl>
                                          <p:spTgt spid="26"/>
                                        </p:tgtEl>
                                        <p:attrNameLst>
                                          <p:attrName>style.visibility</p:attrName>
                                        </p:attrNameLst>
                                      </p:cBhvr>
                                      <p:to>
                                        <p:strVal val="visible"/>
                                      </p:to>
                                    </p:set>
                                    <p:animEffect transition="in" filter="fade">
                                      <p:cBhvr>
                                        <p:cTn id="86" dur="2000"/>
                                        <p:tgtEl>
                                          <p:spTgt spid="26"/>
                                        </p:tgtEl>
                                      </p:cBhvr>
                                    </p:animEffect>
                                  </p:childTnLst>
                                </p:cTn>
                              </p:par>
                              <p:par>
                                <p:cTn id="87" presetID="10" presetClass="entr" presetSubtype="0" fill="hold" nodeType="withEffect">
                                  <p:stCondLst>
                                    <p:cond delay="0"/>
                                  </p:stCondLst>
                                  <p:childTnLst>
                                    <p:set>
                                      <p:cBhvr>
                                        <p:cTn id="88" dur="1" fill="hold">
                                          <p:stCondLst>
                                            <p:cond delay="0"/>
                                          </p:stCondLst>
                                        </p:cTn>
                                        <p:tgtEl>
                                          <p:spTgt spid="22"/>
                                        </p:tgtEl>
                                        <p:attrNameLst>
                                          <p:attrName>style.visibility</p:attrName>
                                        </p:attrNameLst>
                                      </p:cBhvr>
                                      <p:to>
                                        <p:strVal val="visible"/>
                                      </p:to>
                                    </p:set>
                                    <p:animEffect transition="in" filter="fade">
                                      <p:cBhvr>
                                        <p:cTn id="8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animBg="1"/>
      <p:bldP spid="11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Title 3"/>
          <p:cNvSpPr>
            <a:spLocks noGrp="1"/>
          </p:cNvSpPr>
          <p:nvPr>
            <p:ph type="title"/>
          </p:nvPr>
        </p:nvSpPr>
        <p:spPr bwMode="auto">
          <a:noFill/>
          <a:ln>
            <a:miter lim="800000"/>
            <a:headEnd/>
            <a:tailEnd/>
          </a:ln>
        </p:spPr>
        <p:txBody>
          <a:bodyPr vert="horz" wrap="square" lIns="91440" tIns="45720" rIns="91440" bIns="45720" numCol="1" compatLnSpc="1">
            <a:prstTxWarp prst="textNoShape">
              <a:avLst/>
            </a:prstTxWarp>
          </a:bodyPr>
          <a:lstStyle/>
          <a:p>
            <a:pPr eaLnBrk="1" hangingPunct="1"/>
            <a:r>
              <a:rPr lang="fr-FR" dirty="0" smtClean="0">
                <a:solidFill>
                  <a:srgbClr val="0082D1"/>
                </a:solidFill>
                <a:latin typeface="Arial" pitchFamily="34" charset="0"/>
                <a:ea typeface="ＭＳ Ｐゴシック" pitchFamily="34" charset="-128"/>
              </a:rPr>
              <a:t>MI ETL INTRODUCTION</a:t>
            </a:r>
            <a:endParaRPr lang="fr-FR" dirty="0" smtClean="0">
              <a:latin typeface="Arial" pitchFamily="34" charset="0"/>
              <a:ea typeface="ＭＳ Ｐゴシック" pitchFamily="34" charset="-128"/>
            </a:endParaRPr>
          </a:p>
        </p:txBody>
      </p:sp>
      <p:pic>
        <p:nvPicPr>
          <p:cNvPr id="4" name="Picture 2"/>
          <p:cNvPicPr>
            <a:picLocks noChangeAspect="1" noChangeArrowheads="1"/>
          </p:cNvPicPr>
          <p:nvPr/>
        </p:nvPicPr>
        <p:blipFill>
          <a:blip r:embed="rId3"/>
          <a:srcRect l="22500" t="32595" r="22500" b="18750"/>
          <a:stretch>
            <a:fillRect/>
          </a:stretch>
        </p:blipFill>
        <p:spPr bwMode="auto">
          <a:xfrm>
            <a:off x="304800" y="2514600"/>
            <a:ext cx="5527186" cy="2933701"/>
          </a:xfrm>
          <a:prstGeom prst="rect">
            <a:avLst/>
          </a:prstGeom>
          <a:noFill/>
          <a:ln w="9525">
            <a:noFill/>
            <a:miter lim="800000"/>
            <a:headEnd/>
            <a:tailEnd/>
          </a:ln>
        </p:spPr>
      </p:pic>
      <p:pic>
        <p:nvPicPr>
          <p:cNvPr id="5" name="Picture 2"/>
          <p:cNvPicPr>
            <a:picLocks noChangeAspect="1" noChangeArrowheads="1"/>
          </p:cNvPicPr>
          <p:nvPr/>
        </p:nvPicPr>
        <p:blipFill>
          <a:blip r:embed="rId4"/>
          <a:srcRect l="24375" t="18333" r="21875" b="5000"/>
          <a:stretch>
            <a:fillRect/>
          </a:stretch>
        </p:blipFill>
        <p:spPr bwMode="auto">
          <a:xfrm>
            <a:off x="5980045" y="2514600"/>
            <a:ext cx="3134138" cy="3352800"/>
          </a:xfrm>
          <a:prstGeom prst="rect">
            <a:avLst/>
          </a:prstGeom>
          <a:noFill/>
          <a:ln w="9525">
            <a:noFill/>
            <a:miter lim="800000"/>
            <a:headEnd/>
            <a:tailEnd/>
          </a:ln>
        </p:spPr>
      </p:pic>
      <p:sp>
        <p:nvSpPr>
          <p:cNvPr id="8" name="Content Placeholder 7"/>
          <p:cNvSpPr>
            <a:spLocks noGrp="1"/>
          </p:cNvSpPr>
          <p:nvPr>
            <p:ph idx="1"/>
          </p:nvPr>
        </p:nvSpPr>
        <p:spPr>
          <a:xfrm>
            <a:off x="304800" y="1142999"/>
            <a:ext cx="8229600" cy="1371601"/>
          </a:xfrm>
        </p:spPr>
        <p:txBody>
          <a:bodyPr/>
          <a:lstStyle/>
          <a:p>
            <a:pPr marL="741600" lvl="1" indent="-284400">
              <a:spcBef>
                <a:spcPts val="432"/>
              </a:spcBef>
              <a:buBlip>
                <a:blip r:embed="rId5"/>
              </a:buBlip>
            </a:pPr>
            <a:r>
              <a:rPr lang="en-US" b="1" dirty="0" smtClean="0">
                <a:solidFill>
                  <a:schemeClr val="tx1">
                    <a:lumMod val="50000"/>
                  </a:schemeClr>
                </a:solidFill>
                <a:latin typeface="Arial" pitchFamily="34" charset="0"/>
                <a:ea typeface="ＭＳ Ｐゴシック" pitchFamily="34" charset="-128"/>
              </a:rPr>
              <a:t>Definition:</a:t>
            </a:r>
          </a:p>
          <a:p>
            <a:pPr marL="1144800" lvl="1" indent="-230400"/>
            <a:r>
              <a:rPr lang="en-US" sz="1800" dirty="0" smtClean="0">
                <a:solidFill>
                  <a:schemeClr val="tx1">
                    <a:lumMod val="50000"/>
                  </a:schemeClr>
                </a:solidFill>
                <a:latin typeface="Arial" pitchFamily="34" charset="0"/>
                <a:ea typeface="ＭＳ Ｐゴシック" pitchFamily="34" charset="-128"/>
              </a:rPr>
              <a:t>Komodo is a standalone tool used to load and extract data into and from Mobile Intelligence such as Employees, Teams, Products…</a:t>
            </a:r>
          </a:p>
          <a:p>
            <a:pPr lvl="1"/>
            <a:endParaRPr lang="fr-FR" dirty="0"/>
          </a:p>
        </p:txBody>
      </p:sp>
      <p:sp>
        <p:nvSpPr>
          <p:cNvPr id="7" name="Rectangle à coins arrondis 11"/>
          <p:cNvSpPr>
            <a:spLocks noChangeArrowheads="1"/>
          </p:cNvSpPr>
          <p:nvPr/>
        </p:nvSpPr>
        <p:spPr bwMode="auto">
          <a:xfrm>
            <a:off x="2514600" y="6096000"/>
            <a:ext cx="3733800" cy="304800"/>
          </a:xfrm>
          <a:prstGeom prst="wedgeRoundRectCallout">
            <a:avLst>
              <a:gd name="adj1" fmla="val 51369"/>
              <a:gd name="adj2" fmla="val -248189"/>
              <a:gd name="adj3" fmla="val 16667"/>
            </a:avLst>
          </a:prstGeom>
          <a:solidFill>
            <a:srgbClr val="FBFECE"/>
          </a:solidFill>
          <a:ln w="12700" algn="ctr">
            <a:solidFill>
              <a:schemeClr val="tx2"/>
            </a:solidFill>
            <a:round/>
            <a:headEnd/>
            <a:tailEnd/>
          </a:ln>
        </p:spPr>
        <p:txBody>
          <a:bodyPr wrap="none" anchor="t"/>
          <a:lstStyle/>
          <a:p>
            <a:r>
              <a:rPr lang="en-US" sz="1400" b="1" dirty="0" smtClean="0">
                <a:solidFill>
                  <a:srgbClr val="E0038A"/>
                </a:solidFill>
                <a:cs typeface="Arial" pitchFamily="34" charset="0"/>
                <a:sym typeface="Arial" pitchFamily="34" charset="0"/>
              </a:rPr>
              <a:t>DID</a:t>
            </a:r>
            <a:r>
              <a:rPr lang="en-US" sz="1400" dirty="0" smtClean="0">
                <a:cs typeface="Arial" pitchFamily="34" charset="0"/>
                <a:sym typeface="Arial" pitchFamily="34" charset="0"/>
              </a:rPr>
              <a:t> must be used to format correctly the files</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Title 29"/>
          <p:cNvSpPr>
            <a:spLocks noGrp="1"/>
          </p:cNvSpPr>
          <p:nvPr>
            <p:ph type="title"/>
          </p:nvPr>
        </p:nvSpPr>
        <p:spPr/>
        <p:txBody>
          <a:bodyPr/>
          <a:lstStyle/>
          <a:p>
            <a:r>
              <a:rPr lang="fr-FR" dirty="0" smtClean="0"/>
              <a:t>MOBILE INTELLIGENCE PLATFORM</a:t>
            </a:r>
            <a:endParaRPr lang="en-US" dirty="0"/>
          </a:p>
        </p:txBody>
      </p:sp>
      <p:graphicFrame>
        <p:nvGraphicFramePr>
          <p:cNvPr id="8" name="Tableau 7"/>
          <p:cNvGraphicFramePr>
            <a:graphicFrameLocks noGrp="1"/>
          </p:cNvGraphicFramePr>
          <p:nvPr/>
        </p:nvGraphicFramePr>
        <p:xfrm>
          <a:off x="533400" y="1066800"/>
          <a:ext cx="8077200" cy="5116068"/>
        </p:xfrm>
        <a:graphic>
          <a:graphicData uri="http://schemas.openxmlformats.org/drawingml/2006/table">
            <a:tbl>
              <a:tblPr/>
              <a:tblGrid>
                <a:gridCol w="4038600"/>
                <a:gridCol w="4038600"/>
              </a:tblGrid>
              <a:tr h="211836">
                <a:tc>
                  <a:txBody>
                    <a:bodyPr/>
                    <a:lstStyle/>
                    <a:p>
                      <a:pPr marL="228600" indent="-228600">
                        <a:spcBef>
                          <a:spcPts val="600"/>
                        </a:spcBef>
                        <a:spcAft>
                          <a:spcPts val="600"/>
                        </a:spcAft>
                        <a:tabLst>
                          <a:tab pos="228600" algn="l"/>
                          <a:tab pos="457200" algn="l"/>
                        </a:tabLst>
                      </a:pPr>
                      <a:r>
                        <a:rPr lang="en-US" sz="1000" b="1" dirty="0" smtClean="0">
                          <a:solidFill>
                            <a:srgbClr val="FFFFFF"/>
                          </a:solidFill>
                          <a:latin typeface="Arial"/>
                          <a:ea typeface="Times New Roman"/>
                          <a:cs typeface="Tahoma"/>
                        </a:rPr>
                        <a:t>Standard Access</a:t>
                      </a:r>
                      <a:endParaRPr lang="en-US" sz="1000" dirty="0">
                        <a:latin typeface="Arial"/>
                        <a:ea typeface="Times New Roman"/>
                        <a:cs typeface="Times New Roman"/>
                      </a:endParaRPr>
                    </a:p>
                  </a:txBody>
                  <a:tcPr marL="36830" marR="36830" marT="0" marB="0">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rgbClr val="6CBCE3"/>
                    </a:solidFill>
                  </a:tcPr>
                </a:tc>
                <a:tc>
                  <a:txBody>
                    <a:bodyPr/>
                    <a:lstStyle/>
                    <a:p>
                      <a:pPr marL="228600" indent="-228600">
                        <a:spcBef>
                          <a:spcPts val="600"/>
                        </a:spcBef>
                        <a:spcAft>
                          <a:spcPts val="600"/>
                        </a:spcAft>
                        <a:tabLst>
                          <a:tab pos="228600" algn="l"/>
                          <a:tab pos="457200" algn="l"/>
                        </a:tabLst>
                      </a:pPr>
                      <a:r>
                        <a:rPr lang="en-US" sz="1000" b="1" kern="1200" dirty="0" smtClean="0">
                          <a:solidFill>
                            <a:srgbClr val="FFFFFF"/>
                          </a:solidFill>
                          <a:latin typeface="Arial"/>
                          <a:ea typeface="Times New Roman"/>
                          <a:cs typeface="Tahoma"/>
                        </a:rPr>
                        <a:t>Advanced Access</a:t>
                      </a:r>
                      <a:endParaRPr lang="en-US" sz="1000" b="1" kern="1200" dirty="0">
                        <a:solidFill>
                          <a:srgbClr val="FFFFFF"/>
                        </a:solidFill>
                        <a:latin typeface="Arial"/>
                        <a:ea typeface="Times New Roman"/>
                        <a:cs typeface="Tahoma"/>
                      </a:endParaRPr>
                    </a:p>
                  </a:txBody>
                  <a:tcPr marL="36830" marR="36830" marT="0" marB="0">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lnTlToBr w="12700" cmpd="sng">
                      <a:noFill/>
                      <a:prstDash val="solid"/>
                    </a:lnTlToBr>
                    <a:lnBlToTr w="12700" cmpd="sng">
                      <a:noFill/>
                      <a:prstDash val="solid"/>
                    </a:lnBlToTr>
                    <a:solidFill>
                      <a:srgbClr val="6CBCE3"/>
                    </a:solidFill>
                  </a:tcPr>
                </a:tc>
              </a:tr>
              <a:tr h="2187017">
                <a:tc>
                  <a:txBody>
                    <a:bodyPr/>
                    <a:lstStyle/>
                    <a:p>
                      <a:pPr marL="0" algn="l" defTabSz="457200" rtl="0" eaLnBrk="1" fontAlgn="b" latinLnBrk="0" hangingPunct="1">
                        <a:spcAft>
                          <a:spcPts val="0"/>
                        </a:spcAft>
                      </a:pPr>
                      <a:r>
                        <a:rPr kumimoji="0" lang="en-US" sz="1050" b="1" i="0" u="none" strike="noStrike" kern="1200" cap="none" spc="0" normalizeH="0" baseline="0" noProof="0" dirty="0" smtClean="0">
                          <a:ln>
                            <a:noFill/>
                          </a:ln>
                          <a:solidFill>
                            <a:schemeClr val="tx1"/>
                          </a:solidFill>
                          <a:effectLst/>
                          <a:uLnTx/>
                          <a:uFillTx/>
                          <a:latin typeface="Arial" pitchFamily="34" charset="0"/>
                          <a:ea typeface="ＭＳ Ｐゴシック"/>
                          <a:cs typeface="+mn-cs"/>
                        </a:rPr>
                        <a:t>PLATFORM ADMINISTRATION</a:t>
                      </a:r>
                    </a:p>
                    <a:p>
                      <a:pPr marL="457200" marR="0" lvl="1" indent="-228600" algn="l" defTabSz="457200" rtl="0" eaLnBrk="1" fontAlgn="b" latinLnBrk="0" hangingPunct="1">
                        <a:lnSpc>
                          <a:spcPct val="100000"/>
                        </a:lnSpc>
                        <a:spcBef>
                          <a:spcPct val="20000"/>
                        </a:spcBef>
                        <a:spcAft>
                          <a:spcPts val="0"/>
                        </a:spcAft>
                        <a:buClrTx/>
                        <a:buSzTx/>
                        <a:buFontTx/>
                        <a:buBlip>
                          <a:blip r:embed="rId3"/>
                        </a:buBlip>
                        <a:tabLst/>
                        <a:defRPr/>
                      </a:pPr>
                      <a:r>
                        <a:rPr kumimoji="0" lang="en-US" sz="1050" b="0" i="0" u="none" strike="noStrike" kern="1200" cap="none" spc="0" normalizeH="0" baseline="0" noProof="0" dirty="0" smtClean="0">
                          <a:ln>
                            <a:noFill/>
                          </a:ln>
                          <a:solidFill>
                            <a:schemeClr val="tx1"/>
                          </a:solidFill>
                          <a:effectLst/>
                          <a:uLnTx/>
                          <a:uFillTx/>
                          <a:latin typeface="Arial" pitchFamily="34" charset="0"/>
                          <a:ea typeface="ＭＳ Ｐゴシック"/>
                          <a:cs typeface="+mn-cs"/>
                        </a:rPr>
                        <a:t>Employee &amp; User Management</a:t>
                      </a:r>
                    </a:p>
                    <a:p>
                      <a:pPr marL="457200" marR="0" lvl="1" indent="-228600" algn="l" defTabSz="457200" rtl="0" eaLnBrk="1" fontAlgn="b" latinLnBrk="0" hangingPunct="1">
                        <a:lnSpc>
                          <a:spcPct val="100000"/>
                        </a:lnSpc>
                        <a:spcBef>
                          <a:spcPct val="20000"/>
                        </a:spcBef>
                        <a:spcAft>
                          <a:spcPts val="0"/>
                        </a:spcAft>
                        <a:buClrTx/>
                        <a:buSzTx/>
                        <a:buFontTx/>
                        <a:buBlip>
                          <a:blip r:embed="rId3"/>
                        </a:buBlip>
                        <a:tabLst/>
                        <a:defRPr/>
                      </a:pPr>
                      <a:r>
                        <a:rPr kumimoji="0" lang="en-US" sz="1050" b="0" i="0" u="none" strike="noStrike" kern="1200" cap="none" spc="0" normalizeH="0" baseline="0" noProof="0" dirty="0" smtClean="0">
                          <a:ln>
                            <a:noFill/>
                          </a:ln>
                          <a:solidFill>
                            <a:schemeClr val="tx1"/>
                          </a:solidFill>
                          <a:effectLst/>
                          <a:uLnTx/>
                          <a:uFillTx/>
                          <a:latin typeface="Arial" pitchFamily="34" charset="0"/>
                          <a:ea typeface="ＭＳ Ｐゴシック"/>
                          <a:cs typeface="+mn-cs"/>
                        </a:rPr>
                        <a:t>Product Management</a:t>
                      </a:r>
                    </a:p>
                    <a:p>
                      <a:pPr marL="457200" marR="0" lvl="1" indent="-228600" algn="l" defTabSz="457200" rtl="0" eaLnBrk="1" fontAlgn="b" latinLnBrk="0" hangingPunct="1">
                        <a:lnSpc>
                          <a:spcPct val="100000"/>
                        </a:lnSpc>
                        <a:spcBef>
                          <a:spcPct val="20000"/>
                        </a:spcBef>
                        <a:spcAft>
                          <a:spcPts val="0"/>
                        </a:spcAft>
                        <a:buClrTx/>
                        <a:buSzTx/>
                        <a:buFontTx/>
                        <a:buBlip>
                          <a:blip r:embed="rId3"/>
                        </a:buBlip>
                        <a:tabLst/>
                        <a:defRPr/>
                      </a:pPr>
                      <a:r>
                        <a:rPr kumimoji="0" lang="en-US" sz="1050" b="0" i="0" u="none" strike="noStrike" kern="1200" cap="none" spc="0" normalizeH="0" baseline="0" noProof="0" dirty="0" smtClean="0">
                          <a:ln>
                            <a:noFill/>
                          </a:ln>
                          <a:solidFill>
                            <a:schemeClr val="tx1"/>
                          </a:solidFill>
                          <a:effectLst/>
                          <a:uLnTx/>
                          <a:uFillTx/>
                          <a:latin typeface="Arial" pitchFamily="34" charset="0"/>
                          <a:ea typeface="ＭＳ Ｐゴシック"/>
                          <a:cs typeface="+mn-cs"/>
                        </a:rPr>
                        <a:t>Business line (team) Management</a:t>
                      </a:r>
                    </a:p>
                    <a:p>
                      <a:pPr marL="457200" marR="0" lvl="1" indent="-228600" algn="l" defTabSz="457200" rtl="0" eaLnBrk="1" fontAlgn="b" latinLnBrk="0" hangingPunct="1">
                        <a:lnSpc>
                          <a:spcPct val="100000"/>
                        </a:lnSpc>
                        <a:spcBef>
                          <a:spcPct val="20000"/>
                        </a:spcBef>
                        <a:spcAft>
                          <a:spcPts val="0"/>
                        </a:spcAft>
                        <a:buClrTx/>
                        <a:buSzTx/>
                        <a:buFontTx/>
                        <a:buBlip>
                          <a:blip r:embed="rId3"/>
                        </a:buBlip>
                        <a:tabLst/>
                        <a:defRPr/>
                      </a:pPr>
                      <a:r>
                        <a:rPr kumimoji="0" lang="en-US" sz="1050" b="0" i="0" u="none" strike="noStrike" kern="1200" cap="none" spc="0" normalizeH="0" baseline="0" noProof="0" dirty="0" smtClean="0">
                          <a:ln>
                            <a:noFill/>
                          </a:ln>
                          <a:solidFill>
                            <a:schemeClr val="tx1"/>
                          </a:solidFill>
                          <a:effectLst/>
                          <a:uLnTx/>
                          <a:uFillTx/>
                          <a:latin typeface="Arial" pitchFamily="34" charset="0"/>
                          <a:ea typeface="ＭＳ Ｐゴシック"/>
                          <a:cs typeface="+mn-cs"/>
                        </a:rPr>
                        <a:t>Territory (Alignment) Management</a:t>
                      </a:r>
                    </a:p>
                    <a:p>
                      <a:pPr marL="457200" marR="0" lvl="1" indent="-228600" algn="l" defTabSz="457200" rtl="0" eaLnBrk="1" fontAlgn="b" latinLnBrk="0" hangingPunct="1">
                        <a:lnSpc>
                          <a:spcPct val="100000"/>
                        </a:lnSpc>
                        <a:spcBef>
                          <a:spcPct val="20000"/>
                        </a:spcBef>
                        <a:spcAft>
                          <a:spcPts val="0"/>
                        </a:spcAft>
                        <a:buClrTx/>
                        <a:buSzTx/>
                        <a:buFontTx/>
                        <a:buBlip>
                          <a:blip r:embed="rId3"/>
                        </a:buBlip>
                        <a:tabLst/>
                        <a:defRPr/>
                      </a:pPr>
                      <a:r>
                        <a:rPr kumimoji="0" lang="en-US" sz="1050" b="0" i="0" u="none" strike="noStrike" kern="1200" cap="none" spc="0" normalizeH="0" baseline="0" noProof="0" dirty="0" smtClean="0">
                          <a:ln>
                            <a:noFill/>
                          </a:ln>
                          <a:solidFill>
                            <a:schemeClr val="tx1"/>
                          </a:solidFill>
                          <a:effectLst/>
                          <a:uLnTx/>
                          <a:uFillTx/>
                          <a:latin typeface="Arial" pitchFamily="34" charset="0"/>
                          <a:ea typeface="ＭＳ Ｐゴシック"/>
                          <a:cs typeface="+mn-cs"/>
                        </a:rPr>
                        <a:t>MI Services monitoring</a:t>
                      </a:r>
                    </a:p>
                    <a:p>
                      <a:pPr marL="457200" marR="0" lvl="1" indent="-228600" algn="l" defTabSz="457200" rtl="0" eaLnBrk="1" fontAlgn="b" latinLnBrk="0" hangingPunct="1">
                        <a:lnSpc>
                          <a:spcPct val="100000"/>
                        </a:lnSpc>
                        <a:spcBef>
                          <a:spcPct val="20000"/>
                        </a:spcBef>
                        <a:spcAft>
                          <a:spcPts val="0"/>
                        </a:spcAft>
                        <a:buClrTx/>
                        <a:buSzTx/>
                        <a:buFontTx/>
                        <a:buBlip>
                          <a:blip r:embed="rId3"/>
                        </a:buBlip>
                        <a:tabLst/>
                        <a:defRPr/>
                      </a:pPr>
                      <a:r>
                        <a:rPr kumimoji="0" lang="en-US" sz="1050" b="0" i="0" u="none" strike="noStrike" kern="1200" cap="none" spc="0" normalizeH="0" baseline="0" noProof="0" dirty="0" smtClean="0">
                          <a:ln>
                            <a:noFill/>
                          </a:ln>
                          <a:solidFill>
                            <a:schemeClr val="tx1"/>
                          </a:solidFill>
                          <a:effectLst/>
                          <a:uLnTx/>
                          <a:uFillTx/>
                          <a:latin typeface="Arial" pitchFamily="34" charset="0"/>
                          <a:ea typeface="ＭＳ Ｐゴシック"/>
                          <a:cs typeface="+mn-cs"/>
                        </a:rPr>
                        <a:t>Version Promotion (including across tenants)</a:t>
                      </a:r>
                    </a:p>
                    <a:p>
                      <a:pPr marL="457200" marR="0" lvl="1" indent="-228600" algn="l" defTabSz="457200" rtl="0" eaLnBrk="1" fontAlgn="b" latinLnBrk="0" hangingPunct="1">
                        <a:lnSpc>
                          <a:spcPct val="100000"/>
                        </a:lnSpc>
                        <a:spcBef>
                          <a:spcPct val="20000"/>
                        </a:spcBef>
                        <a:spcAft>
                          <a:spcPts val="0"/>
                        </a:spcAft>
                        <a:buClrTx/>
                        <a:buSzTx/>
                        <a:buFontTx/>
                        <a:buBlip>
                          <a:blip r:embed="rId3"/>
                        </a:buBlip>
                        <a:tabLst/>
                        <a:defRPr/>
                      </a:pPr>
                      <a:r>
                        <a:rPr kumimoji="0" lang="en-US" sz="1050" b="0" i="0" u="none" strike="noStrike" kern="1200" cap="none" spc="0" normalizeH="0" baseline="0" noProof="0" dirty="0" smtClean="0">
                          <a:ln>
                            <a:noFill/>
                          </a:ln>
                          <a:solidFill>
                            <a:schemeClr val="tx1"/>
                          </a:solidFill>
                          <a:effectLst/>
                          <a:uLnTx/>
                          <a:uFillTx/>
                          <a:latin typeface="Arial" pitchFamily="34" charset="0"/>
                          <a:ea typeface="ＭＳ Ｐゴシック"/>
                          <a:cs typeface="+mn-cs"/>
                        </a:rPr>
                        <a:t>Region/ Business Unit Management</a:t>
                      </a:r>
                    </a:p>
                    <a:p>
                      <a:pPr marL="457200" marR="0" lvl="1" indent="-228600" algn="l" defTabSz="457200" rtl="0" eaLnBrk="1" fontAlgn="b" latinLnBrk="0" hangingPunct="1">
                        <a:lnSpc>
                          <a:spcPct val="100000"/>
                        </a:lnSpc>
                        <a:spcBef>
                          <a:spcPct val="20000"/>
                        </a:spcBef>
                        <a:spcAft>
                          <a:spcPts val="0"/>
                        </a:spcAft>
                        <a:buClrTx/>
                        <a:buSzTx/>
                        <a:buFontTx/>
                        <a:buBlip>
                          <a:blip r:embed="rId3"/>
                        </a:buBlip>
                        <a:tabLst/>
                        <a:defRPr/>
                      </a:pPr>
                      <a:r>
                        <a:rPr kumimoji="0" lang="en-US" sz="1050" b="0" i="0" u="none" strike="noStrike" kern="1200" cap="none" spc="0" normalizeH="0" baseline="0" noProof="0" dirty="0" smtClean="0">
                          <a:ln>
                            <a:noFill/>
                          </a:ln>
                          <a:solidFill>
                            <a:schemeClr val="tx1"/>
                          </a:solidFill>
                          <a:effectLst/>
                          <a:uLnTx/>
                          <a:uFillTx/>
                          <a:latin typeface="Arial" pitchFamily="34" charset="0"/>
                          <a:ea typeface="ＭＳ Ｐゴシック"/>
                          <a:cs typeface="+mn-cs"/>
                        </a:rPr>
                        <a:t>Geography Management</a:t>
                      </a:r>
                    </a:p>
                    <a:p>
                      <a:pPr marL="457200" marR="0" lvl="1" indent="-228600" algn="l" defTabSz="457200" rtl="0" eaLnBrk="1" fontAlgn="b" latinLnBrk="0" hangingPunct="1">
                        <a:lnSpc>
                          <a:spcPct val="100000"/>
                        </a:lnSpc>
                        <a:spcBef>
                          <a:spcPct val="20000"/>
                        </a:spcBef>
                        <a:spcAft>
                          <a:spcPts val="0"/>
                        </a:spcAft>
                        <a:buClrTx/>
                        <a:buSzTx/>
                        <a:buFontTx/>
                        <a:buBlip>
                          <a:blip r:embed="rId3"/>
                        </a:buBlip>
                        <a:tabLst/>
                        <a:defRPr/>
                      </a:pPr>
                      <a:r>
                        <a:rPr kumimoji="0" lang="en-US" sz="1050" b="0" i="0" u="none" strike="noStrike" kern="1200" cap="none" spc="0" normalizeH="0" baseline="0" noProof="0" dirty="0" smtClean="0">
                          <a:ln>
                            <a:noFill/>
                          </a:ln>
                          <a:solidFill>
                            <a:schemeClr val="tx1"/>
                          </a:solidFill>
                          <a:effectLst/>
                          <a:uLnTx/>
                          <a:uFillTx/>
                          <a:latin typeface="Arial" pitchFamily="34" charset="0"/>
                          <a:ea typeface="ＭＳ Ｐゴシック"/>
                          <a:cs typeface="+mn-cs"/>
                        </a:rPr>
                        <a:t>Explicit Alignment &amp; Exclusions</a:t>
                      </a:r>
                    </a:p>
                    <a:p>
                      <a:pPr marL="457200" marR="0" lvl="1" indent="-228600" algn="l" defTabSz="457200" rtl="0" eaLnBrk="1" fontAlgn="b" latinLnBrk="0" hangingPunct="1">
                        <a:lnSpc>
                          <a:spcPct val="100000"/>
                        </a:lnSpc>
                        <a:spcBef>
                          <a:spcPct val="20000"/>
                        </a:spcBef>
                        <a:spcAft>
                          <a:spcPts val="0"/>
                        </a:spcAft>
                        <a:buClrTx/>
                        <a:buSzTx/>
                        <a:buFontTx/>
                        <a:buBlip>
                          <a:blip r:embed="rId3"/>
                        </a:buBlip>
                        <a:tabLst/>
                        <a:defRPr/>
                      </a:pPr>
                      <a:r>
                        <a:rPr kumimoji="0" lang="en-US" sz="1050" b="0" i="0" u="none" strike="noStrike" kern="1200" cap="none" spc="0" normalizeH="0" baseline="0" noProof="0" dirty="0" smtClean="0">
                          <a:ln>
                            <a:noFill/>
                          </a:ln>
                          <a:solidFill>
                            <a:schemeClr val="tx1"/>
                          </a:solidFill>
                          <a:effectLst/>
                          <a:uLnTx/>
                          <a:uFillTx/>
                          <a:latin typeface="Arial" pitchFamily="34" charset="0"/>
                          <a:ea typeface="ＭＳ Ｐゴシック"/>
                          <a:cs typeface="+mn-cs"/>
                        </a:rPr>
                        <a:t>Territory Hierarchy</a:t>
                      </a:r>
                    </a:p>
                    <a:p>
                      <a:pPr marL="457200" marR="0" lvl="1" indent="-228600" algn="l" defTabSz="457200" rtl="0" eaLnBrk="1" fontAlgn="b" latinLnBrk="0" hangingPunct="1">
                        <a:lnSpc>
                          <a:spcPct val="100000"/>
                        </a:lnSpc>
                        <a:spcBef>
                          <a:spcPct val="20000"/>
                        </a:spcBef>
                        <a:spcAft>
                          <a:spcPts val="0"/>
                        </a:spcAft>
                        <a:buClrTx/>
                        <a:buSzTx/>
                        <a:buFontTx/>
                        <a:buBlip>
                          <a:blip r:embed="rId3"/>
                        </a:buBlip>
                        <a:tabLst/>
                        <a:defRPr/>
                      </a:pPr>
                      <a:r>
                        <a:rPr kumimoji="0" lang="en-US" sz="1050" b="0" i="0" u="none" strike="noStrike" kern="1200" cap="none" spc="0" normalizeH="0" baseline="0" noProof="0" dirty="0" smtClean="0">
                          <a:ln>
                            <a:noFill/>
                          </a:ln>
                          <a:solidFill>
                            <a:schemeClr val="tx1"/>
                          </a:solidFill>
                          <a:effectLst/>
                          <a:uLnTx/>
                          <a:uFillTx/>
                          <a:latin typeface="Arial" pitchFamily="34" charset="0"/>
                          <a:ea typeface="ＭＳ Ｐゴシック"/>
                          <a:cs typeface="+mn-cs"/>
                        </a:rPr>
                        <a:t>Data Sharing Rules Management</a:t>
                      </a:r>
                    </a:p>
                    <a:p>
                      <a:pPr marL="457200" marR="0" lvl="1" indent="-228600" algn="l" defTabSz="457200" rtl="0" eaLnBrk="1" fontAlgn="b" latinLnBrk="0" hangingPunct="1">
                        <a:lnSpc>
                          <a:spcPct val="100000"/>
                        </a:lnSpc>
                        <a:spcBef>
                          <a:spcPct val="20000"/>
                        </a:spcBef>
                        <a:spcAft>
                          <a:spcPts val="0"/>
                        </a:spcAft>
                        <a:buClrTx/>
                        <a:buSzTx/>
                        <a:buFontTx/>
                        <a:buBlip>
                          <a:blip r:embed="rId3"/>
                        </a:buBlip>
                        <a:tabLst/>
                        <a:defRPr/>
                      </a:pPr>
                      <a:r>
                        <a:rPr kumimoji="0" lang="en-US" sz="1050" b="0" i="0" u="none" strike="noStrike" kern="1200" cap="none" spc="0" normalizeH="0" baseline="0" noProof="0" dirty="0" smtClean="0">
                          <a:ln>
                            <a:noFill/>
                          </a:ln>
                          <a:solidFill>
                            <a:schemeClr val="tx1"/>
                          </a:solidFill>
                          <a:effectLst/>
                          <a:uLnTx/>
                          <a:uFillTx/>
                          <a:latin typeface="Arial" pitchFamily="34" charset="0"/>
                          <a:ea typeface="ＭＳ Ｐゴシック"/>
                          <a:cs typeface="+mn-cs"/>
                        </a:rPr>
                        <a:t>Remote database creation</a:t>
                      </a:r>
                    </a:p>
                  </a:txBody>
                  <a:tcPr marL="36830" marR="36830" marT="0" marB="0">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marL="342900" marR="0" lvl="0" indent="-228600" algn="just" defTabSz="457200" rtl="0" eaLnBrk="1" fontAlgn="base" latinLnBrk="0" hangingPunct="1">
                        <a:lnSpc>
                          <a:spcPct val="100000"/>
                        </a:lnSpc>
                        <a:spcBef>
                          <a:spcPct val="20000"/>
                        </a:spcBef>
                        <a:spcAft>
                          <a:spcPct val="0"/>
                        </a:spcAft>
                        <a:buClrTx/>
                        <a:buSzTx/>
                        <a:buFontTx/>
                        <a:buNone/>
                        <a:tabLst/>
                        <a:defRPr/>
                      </a:pPr>
                      <a:r>
                        <a:rPr kumimoji="0" lang="en-US" sz="1050" b="1" i="0" u="none" strike="noStrike" kern="1200" cap="none" spc="0" normalizeH="0" baseline="0" noProof="0" dirty="0" smtClean="0">
                          <a:ln>
                            <a:noFill/>
                          </a:ln>
                          <a:solidFill>
                            <a:schemeClr val="tx1"/>
                          </a:solidFill>
                          <a:effectLst/>
                          <a:uLnTx/>
                          <a:uFillTx/>
                          <a:latin typeface="Arial" pitchFamily="34" charset="0"/>
                          <a:ea typeface="ＭＳ Ｐゴシック"/>
                          <a:cs typeface="+mn-cs"/>
                        </a:rPr>
                        <a:t>ADMINISTRATION</a:t>
                      </a:r>
                    </a:p>
                    <a:p>
                      <a:pPr marL="457200" marR="0" lvl="1" indent="-228600" algn="l" defTabSz="457200" rtl="0" eaLnBrk="1" fontAlgn="b" latinLnBrk="0" hangingPunct="1">
                        <a:lnSpc>
                          <a:spcPct val="100000"/>
                        </a:lnSpc>
                        <a:spcBef>
                          <a:spcPct val="20000"/>
                        </a:spcBef>
                        <a:spcAft>
                          <a:spcPts val="0"/>
                        </a:spcAft>
                        <a:buClrTx/>
                        <a:buSzTx/>
                        <a:buFontTx/>
                        <a:buBlip>
                          <a:blip r:embed="rId3"/>
                        </a:buBlip>
                        <a:tabLst/>
                        <a:defRPr/>
                      </a:pPr>
                      <a:r>
                        <a:rPr kumimoji="0" lang="en-US" sz="1050" b="0" i="0" u="none" strike="noStrike" kern="1200" cap="none" spc="0" normalizeH="0" baseline="0" noProof="0" dirty="0" smtClean="0">
                          <a:ln>
                            <a:noFill/>
                          </a:ln>
                          <a:solidFill>
                            <a:schemeClr val="tx1"/>
                          </a:solidFill>
                          <a:effectLst/>
                          <a:uLnTx/>
                          <a:uFillTx/>
                          <a:latin typeface="Arial" pitchFamily="34" charset="0"/>
                          <a:ea typeface="ＭＳ Ｐゴシック"/>
                          <a:cs typeface="+mn-cs"/>
                        </a:rPr>
                        <a:t>n/a</a:t>
                      </a:r>
                    </a:p>
                  </a:txBody>
                  <a:tcPr marL="36830" marR="36830" marT="0" marB="0">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r>
              <a:tr h="1895856">
                <a:tc>
                  <a:txBody>
                    <a:bodyPr/>
                    <a:lstStyle/>
                    <a:p>
                      <a:pPr marL="0" algn="l" defTabSz="457200" rtl="0" eaLnBrk="1" fontAlgn="b" latinLnBrk="0" hangingPunct="1">
                        <a:spcAft>
                          <a:spcPts val="0"/>
                        </a:spcAft>
                      </a:pPr>
                      <a:r>
                        <a:rPr kumimoji="0" lang="en-US" sz="1050" b="1" i="0" u="none" strike="noStrike" kern="1200" cap="none" spc="0" normalizeH="0" baseline="0" noProof="0" dirty="0" smtClean="0">
                          <a:ln>
                            <a:noFill/>
                          </a:ln>
                          <a:solidFill>
                            <a:schemeClr val="tx1"/>
                          </a:solidFill>
                          <a:effectLst/>
                          <a:uLnTx/>
                          <a:uFillTx/>
                          <a:latin typeface="Arial" pitchFamily="34" charset="0"/>
                          <a:ea typeface="ＭＳ Ｐゴシック"/>
                          <a:cs typeface="+mn-cs"/>
                        </a:rPr>
                        <a:t>PLATFORM CONFIGURATION</a:t>
                      </a:r>
                    </a:p>
                    <a:p>
                      <a:pPr marL="457200" marR="0" lvl="1" indent="-228600" algn="l" defTabSz="457200" rtl="0" eaLnBrk="1" fontAlgn="b" latinLnBrk="0" hangingPunct="1">
                        <a:lnSpc>
                          <a:spcPct val="100000"/>
                        </a:lnSpc>
                        <a:spcBef>
                          <a:spcPct val="20000"/>
                        </a:spcBef>
                        <a:spcAft>
                          <a:spcPts val="0"/>
                        </a:spcAft>
                        <a:buClrTx/>
                        <a:buSzTx/>
                        <a:buFontTx/>
                        <a:buBlip>
                          <a:blip r:embed="rId3"/>
                        </a:buBlip>
                        <a:tabLst/>
                        <a:defRPr/>
                      </a:pPr>
                      <a:r>
                        <a:rPr kumimoji="0" lang="en-US" sz="1050" b="0" i="0" u="none" strike="noStrike" kern="1200" cap="none" spc="0" normalizeH="0" baseline="0" noProof="0" dirty="0" smtClean="0">
                          <a:ln>
                            <a:noFill/>
                          </a:ln>
                          <a:solidFill>
                            <a:schemeClr val="tx1"/>
                          </a:solidFill>
                          <a:effectLst/>
                          <a:uLnTx/>
                          <a:uFillTx/>
                          <a:latin typeface="Arial" pitchFamily="34" charset="0"/>
                          <a:ea typeface="ＭＳ Ｐゴシック"/>
                          <a:cs typeface="+mn-cs"/>
                        </a:rPr>
                        <a:t>Version Control</a:t>
                      </a:r>
                    </a:p>
                    <a:p>
                      <a:pPr marL="457200" marR="0" lvl="1" indent="-228600" algn="l" defTabSz="457200" rtl="0" eaLnBrk="1" fontAlgn="b" latinLnBrk="0" hangingPunct="1">
                        <a:lnSpc>
                          <a:spcPct val="100000"/>
                        </a:lnSpc>
                        <a:spcBef>
                          <a:spcPct val="20000"/>
                        </a:spcBef>
                        <a:spcAft>
                          <a:spcPts val="0"/>
                        </a:spcAft>
                        <a:buClrTx/>
                        <a:buSzTx/>
                        <a:buFontTx/>
                        <a:buBlip>
                          <a:blip r:embed="rId3"/>
                        </a:buBlip>
                        <a:tabLst/>
                        <a:defRPr/>
                      </a:pPr>
                      <a:r>
                        <a:rPr kumimoji="0" lang="en-US" sz="1050" b="0" i="0" u="none" strike="noStrike" kern="1200" cap="none" spc="0" normalizeH="0" baseline="0" noProof="0" dirty="0" smtClean="0">
                          <a:ln>
                            <a:noFill/>
                          </a:ln>
                          <a:solidFill>
                            <a:schemeClr val="tx1"/>
                          </a:solidFill>
                          <a:effectLst/>
                          <a:uLnTx/>
                          <a:uFillTx/>
                          <a:latin typeface="Arial" pitchFamily="34" charset="0"/>
                          <a:ea typeface="ＭＳ Ｐゴシック"/>
                          <a:cs typeface="+mn-cs"/>
                        </a:rPr>
                        <a:t>Page lay out configuration (show, hide, move)</a:t>
                      </a:r>
                    </a:p>
                    <a:p>
                      <a:pPr marL="457200" marR="0" lvl="1" indent="-228600" algn="l" defTabSz="457200" rtl="0" eaLnBrk="1" fontAlgn="b" latinLnBrk="0" hangingPunct="1">
                        <a:lnSpc>
                          <a:spcPct val="100000"/>
                        </a:lnSpc>
                        <a:spcBef>
                          <a:spcPct val="20000"/>
                        </a:spcBef>
                        <a:spcAft>
                          <a:spcPts val="0"/>
                        </a:spcAft>
                        <a:buClrTx/>
                        <a:buSzTx/>
                        <a:buFontTx/>
                        <a:buBlip>
                          <a:blip r:embed="rId3"/>
                        </a:buBlip>
                        <a:tabLst/>
                        <a:defRPr/>
                      </a:pPr>
                      <a:r>
                        <a:rPr kumimoji="0" lang="en-US" sz="1050" b="0" i="0" u="none" strike="noStrike" kern="1200" cap="none" spc="0" normalizeH="0" baseline="0" noProof="0" dirty="0" smtClean="0">
                          <a:ln>
                            <a:noFill/>
                          </a:ln>
                          <a:solidFill>
                            <a:schemeClr val="tx1"/>
                          </a:solidFill>
                          <a:effectLst/>
                          <a:uLnTx/>
                          <a:uFillTx/>
                          <a:latin typeface="Arial" pitchFamily="34" charset="0"/>
                          <a:ea typeface="ＭＳ Ｐゴシック"/>
                          <a:cs typeface="+mn-cs"/>
                        </a:rPr>
                        <a:t>Parameterization</a:t>
                      </a:r>
                    </a:p>
                    <a:p>
                      <a:pPr marL="457200" marR="0" lvl="1" indent="-228600" algn="l" defTabSz="457200" rtl="0" eaLnBrk="1" fontAlgn="b" latinLnBrk="0" hangingPunct="1">
                        <a:lnSpc>
                          <a:spcPct val="100000"/>
                        </a:lnSpc>
                        <a:spcBef>
                          <a:spcPct val="20000"/>
                        </a:spcBef>
                        <a:spcAft>
                          <a:spcPts val="0"/>
                        </a:spcAft>
                        <a:buClrTx/>
                        <a:buSzTx/>
                        <a:buFontTx/>
                        <a:buBlip>
                          <a:blip r:embed="rId3"/>
                        </a:buBlip>
                        <a:tabLst/>
                        <a:defRPr/>
                      </a:pPr>
                      <a:r>
                        <a:rPr kumimoji="0" lang="en-US" sz="1050" b="0" i="0" u="none" strike="noStrike" kern="1200" cap="none" spc="0" normalizeH="0" baseline="0" noProof="0" dirty="0" smtClean="0">
                          <a:ln>
                            <a:noFill/>
                          </a:ln>
                          <a:solidFill>
                            <a:schemeClr val="tx1"/>
                          </a:solidFill>
                          <a:effectLst/>
                          <a:uLnTx/>
                          <a:uFillTx/>
                          <a:latin typeface="Arial" pitchFamily="34" charset="0"/>
                          <a:ea typeface="ＭＳ Ｐゴシック"/>
                          <a:cs typeface="+mn-cs"/>
                        </a:rPr>
                        <a:t>List of Values</a:t>
                      </a:r>
                    </a:p>
                    <a:p>
                      <a:pPr marL="457200" marR="0" lvl="1" indent="-228600" algn="l" defTabSz="457200" rtl="0" eaLnBrk="1" fontAlgn="b" latinLnBrk="0" hangingPunct="1">
                        <a:lnSpc>
                          <a:spcPct val="100000"/>
                        </a:lnSpc>
                        <a:spcBef>
                          <a:spcPct val="20000"/>
                        </a:spcBef>
                        <a:spcAft>
                          <a:spcPts val="0"/>
                        </a:spcAft>
                        <a:buClrTx/>
                        <a:buSzTx/>
                        <a:buFontTx/>
                        <a:buBlip>
                          <a:blip r:embed="rId3"/>
                        </a:buBlip>
                        <a:tabLst/>
                        <a:defRPr/>
                      </a:pPr>
                      <a:r>
                        <a:rPr kumimoji="0" lang="en-US" sz="1050" b="0" i="0" u="none" strike="noStrike" kern="1200" cap="none" spc="0" normalizeH="0" baseline="0" noProof="0" dirty="0" smtClean="0">
                          <a:ln>
                            <a:noFill/>
                          </a:ln>
                          <a:solidFill>
                            <a:schemeClr val="tx1"/>
                          </a:solidFill>
                          <a:effectLst/>
                          <a:uLnTx/>
                          <a:uFillTx/>
                          <a:latin typeface="Arial" pitchFamily="34" charset="0"/>
                          <a:ea typeface="ＭＳ Ｐゴシック"/>
                          <a:cs typeface="+mn-cs"/>
                        </a:rPr>
                        <a:t>Labels &amp; Language</a:t>
                      </a:r>
                    </a:p>
                    <a:p>
                      <a:pPr marL="457200" marR="0" lvl="1" indent="-228600" algn="l" defTabSz="457200" rtl="0" eaLnBrk="1" fontAlgn="b" latinLnBrk="0" hangingPunct="1">
                        <a:lnSpc>
                          <a:spcPct val="100000"/>
                        </a:lnSpc>
                        <a:spcBef>
                          <a:spcPct val="20000"/>
                        </a:spcBef>
                        <a:spcAft>
                          <a:spcPts val="0"/>
                        </a:spcAft>
                        <a:buClrTx/>
                        <a:buSzTx/>
                        <a:buFontTx/>
                        <a:buBlip>
                          <a:blip r:embed="rId3"/>
                        </a:buBlip>
                        <a:tabLst/>
                        <a:defRPr/>
                      </a:pPr>
                      <a:r>
                        <a:rPr kumimoji="0" lang="en-US" sz="1050" b="0" i="0" u="none" strike="noStrike" kern="1200" cap="none" spc="0" normalizeH="0" baseline="0" noProof="0" dirty="0" smtClean="0">
                          <a:ln>
                            <a:noFill/>
                          </a:ln>
                          <a:solidFill>
                            <a:schemeClr val="tx1"/>
                          </a:solidFill>
                          <a:effectLst/>
                          <a:uLnTx/>
                          <a:uFillTx/>
                          <a:latin typeface="Arial" pitchFamily="34" charset="0"/>
                          <a:ea typeface="ＭＳ Ｐゴシック"/>
                          <a:cs typeface="+mn-cs"/>
                        </a:rPr>
                        <a:t>Business rule- dependencies</a:t>
                      </a:r>
                    </a:p>
                    <a:p>
                      <a:pPr marL="457200" marR="0" lvl="1" indent="-228600" algn="l" defTabSz="457200" rtl="0" eaLnBrk="1" fontAlgn="b" latinLnBrk="0" hangingPunct="1">
                        <a:lnSpc>
                          <a:spcPct val="100000"/>
                        </a:lnSpc>
                        <a:spcBef>
                          <a:spcPct val="20000"/>
                        </a:spcBef>
                        <a:spcAft>
                          <a:spcPts val="0"/>
                        </a:spcAft>
                        <a:buClrTx/>
                        <a:buSzTx/>
                        <a:buFontTx/>
                        <a:buBlip>
                          <a:blip r:embed="rId3"/>
                        </a:buBlip>
                        <a:tabLst/>
                        <a:defRPr/>
                      </a:pPr>
                      <a:r>
                        <a:rPr kumimoji="0" lang="en-US" sz="1050" b="0" i="0" u="none" strike="noStrike" kern="1200" cap="none" spc="0" normalizeH="0" baseline="0" noProof="0" dirty="0" smtClean="0">
                          <a:ln>
                            <a:noFill/>
                          </a:ln>
                          <a:solidFill>
                            <a:schemeClr val="tx1"/>
                          </a:solidFill>
                          <a:effectLst/>
                          <a:uLnTx/>
                          <a:uFillTx/>
                          <a:latin typeface="Arial" pitchFamily="34" charset="0"/>
                          <a:ea typeface="ＭＳ Ｐゴシック"/>
                          <a:cs typeface="+mn-cs"/>
                        </a:rPr>
                        <a:t>Print page configuration</a:t>
                      </a:r>
                    </a:p>
                    <a:p>
                      <a:pPr marL="457200" marR="0" lvl="1" indent="-228600" algn="l" defTabSz="457200" rtl="0" eaLnBrk="1" fontAlgn="b" latinLnBrk="0" hangingPunct="1">
                        <a:lnSpc>
                          <a:spcPct val="100000"/>
                        </a:lnSpc>
                        <a:spcBef>
                          <a:spcPct val="20000"/>
                        </a:spcBef>
                        <a:spcAft>
                          <a:spcPts val="0"/>
                        </a:spcAft>
                        <a:buClrTx/>
                        <a:buSzTx/>
                        <a:buFontTx/>
                        <a:buBlip>
                          <a:blip r:embed="rId3"/>
                        </a:buBlip>
                        <a:tabLst/>
                        <a:defRPr/>
                      </a:pPr>
                      <a:r>
                        <a:rPr kumimoji="0" lang="en-US" sz="1050" b="0" i="0" u="none" strike="noStrike" kern="1200" cap="none" spc="0" normalizeH="0" baseline="0" noProof="0" dirty="0" smtClean="0">
                          <a:ln>
                            <a:noFill/>
                          </a:ln>
                          <a:solidFill>
                            <a:schemeClr val="tx1"/>
                          </a:solidFill>
                          <a:effectLst/>
                          <a:uLnTx/>
                          <a:uFillTx/>
                          <a:latin typeface="Arial" pitchFamily="34" charset="0"/>
                          <a:ea typeface="ＭＳ Ｐゴシック"/>
                          <a:cs typeface="+mn-cs"/>
                        </a:rPr>
                        <a:t>Web links</a:t>
                      </a:r>
                    </a:p>
                    <a:p>
                      <a:pPr marL="457200" marR="0" lvl="1" indent="-228600" algn="l" defTabSz="457200" rtl="0" eaLnBrk="1" fontAlgn="b" latinLnBrk="0" hangingPunct="1">
                        <a:lnSpc>
                          <a:spcPct val="100000"/>
                        </a:lnSpc>
                        <a:spcBef>
                          <a:spcPct val="20000"/>
                        </a:spcBef>
                        <a:spcAft>
                          <a:spcPts val="0"/>
                        </a:spcAft>
                        <a:buClrTx/>
                        <a:buSzTx/>
                        <a:buFontTx/>
                        <a:buBlip>
                          <a:blip r:embed="rId3"/>
                        </a:buBlip>
                        <a:tabLst/>
                        <a:defRPr/>
                      </a:pPr>
                      <a:r>
                        <a:rPr kumimoji="0" lang="en-US" sz="1050" b="0" i="0" u="none" strike="noStrike" kern="1200" cap="none" spc="0" normalizeH="0" baseline="0" noProof="0" dirty="0" smtClean="0">
                          <a:ln>
                            <a:noFill/>
                          </a:ln>
                          <a:solidFill>
                            <a:schemeClr val="tx1"/>
                          </a:solidFill>
                          <a:effectLst/>
                          <a:uLnTx/>
                          <a:uFillTx/>
                          <a:latin typeface="Arial" pitchFamily="34" charset="0"/>
                          <a:ea typeface="ＭＳ Ｐゴシック"/>
                          <a:cs typeface="+mn-cs"/>
                        </a:rPr>
                        <a:t>Functional switch on/off (security Functions)</a:t>
                      </a:r>
                    </a:p>
                  </a:txBody>
                  <a:tcPr marL="36830" marR="36830" marT="0" marB="0">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marL="0" algn="l" defTabSz="457200" rtl="0" eaLnBrk="1" fontAlgn="b" latinLnBrk="0" hangingPunct="1">
                        <a:spcAft>
                          <a:spcPts val="0"/>
                        </a:spcAft>
                      </a:pPr>
                      <a:r>
                        <a:rPr kumimoji="0" lang="en-US" sz="1050" b="1" i="0" u="none" strike="noStrike" kern="1200" cap="none" spc="0" normalizeH="0" baseline="0" noProof="0" dirty="0" smtClean="0">
                          <a:ln>
                            <a:noFill/>
                          </a:ln>
                          <a:solidFill>
                            <a:schemeClr val="tx1"/>
                          </a:solidFill>
                          <a:effectLst/>
                          <a:uLnTx/>
                          <a:uFillTx/>
                          <a:latin typeface="Arial" pitchFamily="34" charset="0"/>
                          <a:ea typeface="ＭＳ Ｐゴシック"/>
                          <a:cs typeface="+mn-cs"/>
                        </a:rPr>
                        <a:t>CONFIGURATION</a:t>
                      </a:r>
                    </a:p>
                    <a:p>
                      <a:pPr marL="457200" marR="0" lvl="1" indent="-228600" algn="l" defTabSz="457200" rtl="0" eaLnBrk="1" fontAlgn="b" latinLnBrk="0" hangingPunct="1">
                        <a:lnSpc>
                          <a:spcPct val="100000"/>
                        </a:lnSpc>
                        <a:spcBef>
                          <a:spcPct val="20000"/>
                        </a:spcBef>
                        <a:spcAft>
                          <a:spcPts val="0"/>
                        </a:spcAft>
                        <a:buClrTx/>
                        <a:buSzTx/>
                        <a:buFontTx/>
                        <a:buBlip>
                          <a:blip r:embed="rId3"/>
                        </a:buBlip>
                        <a:tabLst/>
                        <a:defRPr/>
                      </a:pPr>
                      <a:r>
                        <a:rPr kumimoji="0" lang="en-US" sz="1050" b="0" i="0" u="none" strike="noStrike" kern="1200" cap="none" spc="0" normalizeH="0" baseline="0" noProof="0" dirty="0" smtClean="0">
                          <a:ln>
                            <a:noFill/>
                          </a:ln>
                          <a:solidFill>
                            <a:schemeClr val="tx1"/>
                          </a:solidFill>
                          <a:effectLst/>
                          <a:uLnTx/>
                          <a:uFillTx/>
                          <a:latin typeface="Arial" pitchFamily="34" charset="0"/>
                          <a:ea typeface="ＭＳ Ｐゴシック"/>
                          <a:cs typeface="+mn-cs"/>
                        </a:rPr>
                        <a:t>New fields, sections, tables, objects on Entity level</a:t>
                      </a:r>
                    </a:p>
                    <a:p>
                      <a:pPr marL="457200" marR="0" lvl="1" indent="-228600" algn="l" defTabSz="457200" rtl="0" eaLnBrk="1" fontAlgn="b" latinLnBrk="0" hangingPunct="1">
                        <a:lnSpc>
                          <a:spcPct val="100000"/>
                        </a:lnSpc>
                        <a:spcBef>
                          <a:spcPct val="20000"/>
                        </a:spcBef>
                        <a:spcAft>
                          <a:spcPts val="0"/>
                        </a:spcAft>
                        <a:buClrTx/>
                        <a:buSzTx/>
                        <a:buFontTx/>
                        <a:buBlip>
                          <a:blip r:embed="rId3"/>
                        </a:buBlip>
                        <a:tabLst/>
                        <a:defRPr/>
                      </a:pPr>
                      <a:r>
                        <a:rPr kumimoji="0" lang="en-US" sz="1050" b="0" i="0" u="none" strike="noStrike" kern="1200" cap="none" spc="0" normalizeH="0" baseline="0" noProof="0" dirty="0" smtClean="0">
                          <a:ln>
                            <a:noFill/>
                          </a:ln>
                          <a:solidFill>
                            <a:schemeClr val="tx1"/>
                          </a:solidFill>
                          <a:effectLst/>
                          <a:uLnTx/>
                          <a:uFillTx/>
                          <a:latin typeface="Arial" pitchFamily="34" charset="0"/>
                          <a:ea typeface="ＭＳ Ｐゴシック"/>
                          <a:cs typeface="+mn-cs"/>
                        </a:rPr>
                        <a:t>Scripting Configuration</a:t>
                      </a:r>
                    </a:p>
                    <a:p>
                      <a:pPr marL="914400" marR="0" lvl="2" indent="-228600" algn="l" defTabSz="457200" rtl="0" eaLnBrk="1" fontAlgn="b" latinLnBrk="0" hangingPunct="1">
                        <a:lnSpc>
                          <a:spcPct val="100000"/>
                        </a:lnSpc>
                        <a:spcBef>
                          <a:spcPct val="20000"/>
                        </a:spcBef>
                        <a:spcAft>
                          <a:spcPts val="0"/>
                        </a:spcAft>
                        <a:buClrTx/>
                        <a:buSzTx/>
                        <a:buFontTx/>
                        <a:buBlip>
                          <a:blip r:embed="rId3"/>
                        </a:buBlip>
                        <a:tabLst/>
                        <a:defRPr/>
                      </a:pPr>
                      <a:r>
                        <a:rPr kumimoji="0" lang="en-US" sz="1050" b="0" i="0" u="none" strike="noStrike" kern="1200" cap="none" spc="0" normalizeH="0" baseline="0" noProof="0" dirty="0" smtClean="0">
                          <a:ln>
                            <a:noFill/>
                          </a:ln>
                          <a:solidFill>
                            <a:schemeClr val="tx1"/>
                          </a:solidFill>
                          <a:effectLst/>
                          <a:uLnTx/>
                          <a:uFillTx/>
                          <a:latin typeface="Arial" pitchFamily="34" charset="0"/>
                          <a:ea typeface="ＭＳ Ｐゴシック"/>
                          <a:cs typeface="+mn-cs"/>
                        </a:rPr>
                        <a:t>Business Rules</a:t>
                      </a:r>
                    </a:p>
                    <a:p>
                      <a:pPr marL="914400" marR="0" lvl="2" indent="-228600" algn="l" defTabSz="457200" rtl="0" eaLnBrk="1" fontAlgn="b" latinLnBrk="0" hangingPunct="1">
                        <a:lnSpc>
                          <a:spcPct val="100000"/>
                        </a:lnSpc>
                        <a:spcBef>
                          <a:spcPct val="20000"/>
                        </a:spcBef>
                        <a:spcAft>
                          <a:spcPts val="0"/>
                        </a:spcAft>
                        <a:buClrTx/>
                        <a:buSzTx/>
                        <a:buFontTx/>
                        <a:buBlip>
                          <a:blip r:embed="rId3"/>
                        </a:buBlip>
                        <a:tabLst/>
                        <a:defRPr/>
                      </a:pPr>
                      <a:r>
                        <a:rPr kumimoji="0" lang="en-US" sz="1050" b="0" i="0" u="none" strike="noStrike" kern="1200" cap="none" spc="0" normalizeH="0" baseline="0" noProof="0" dirty="0" smtClean="0">
                          <a:ln>
                            <a:noFill/>
                          </a:ln>
                          <a:solidFill>
                            <a:schemeClr val="tx1"/>
                          </a:solidFill>
                          <a:effectLst/>
                          <a:uLnTx/>
                          <a:uFillTx/>
                          <a:latin typeface="Arial" pitchFamily="34" charset="0"/>
                          <a:ea typeface="ＭＳ Ｐゴシック"/>
                          <a:cs typeface="+mn-cs"/>
                        </a:rPr>
                        <a:t>Table joints </a:t>
                      </a:r>
                    </a:p>
                    <a:p>
                      <a:pPr marL="457200" marR="0" lvl="1" indent="-228600" algn="l" defTabSz="457200" rtl="0" eaLnBrk="1" fontAlgn="b" latinLnBrk="0" hangingPunct="1">
                        <a:lnSpc>
                          <a:spcPct val="100000"/>
                        </a:lnSpc>
                        <a:spcBef>
                          <a:spcPct val="20000"/>
                        </a:spcBef>
                        <a:spcAft>
                          <a:spcPts val="0"/>
                        </a:spcAft>
                        <a:buClrTx/>
                        <a:buSzTx/>
                        <a:buFontTx/>
                        <a:buBlip>
                          <a:blip r:embed="rId3"/>
                        </a:buBlip>
                        <a:tabLst/>
                        <a:defRPr/>
                      </a:pPr>
                      <a:r>
                        <a:rPr kumimoji="0" lang="en-US" sz="1050" b="0" i="0" u="none" strike="noStrike" kern="1200" cap="none" spc="0" normalizeH="0" baseline="0" noProof="0" dirty="0" smtClean="0">
                          <a:ln>
                            <a:noFill/>
                          </a:ln>
                          <a:solidFill>
                            <a:schemeClr val="tx1"/>
                          </a:solidFill>
                          <a:effectLst/>
                          <a:uLnTx/>
                          <a:uFillTx/>
                          <a:latin typeface="Arial" pitchFamily="34" charset="0"/>
                          <a:ea typeface="ＭＳ Ｐゴシック"/>
                          <a:cs typeface="+mn-cs"/>
                        </a:rPr>
                        <a:t>Buttons to launch other functions</a:t>
                      </a:r>
                    </a:p>
                    <a:p>
                      <a:pPr marL="457200" marR="0" lvl="1" indent="-228600" algn="l" defTabSz="457200" rtl="0" eaLnBrk="1" fontAlgn="b" latinLnBrk="0" hangingPunct="1">
                        <a:lnSpc>
                          <a:spcPct val="100000"/>
                        </a:lnSpc>
                        <a:spcBef>
                          <a:spcPct val="20000"/>
                        </a:spcBef>
                        <a:spcAft>
                          <a:spcPts val="0"/>
                        </a:spcAft>
                        <a:buClrTx/>
                        <a:buSzTx/>
                        <a:buFontTx/>
                        <a:buBlip>
                          <a:blip r:embed="rId3"/>
                        </a:buBlip>
                        <a:tabLst/>
                        <a:defRPr/>
                      </a:pPr>
                      <a:r>
                        <a:rPr kumimoji="0" lang="en-US" sz="1050" b="0" i="0" u="none" strike="noStrike" kern="1200" cap="none" spc="0" normalizeH="0" baseline="0" noProof="0" dirty="0" smtClean="0">
                          <a:ln>
                            <a:noFill/>
                          </a:ln>
                          <a:solidFill>
                            <a:schemeClr val="tx1"/>
                          </a:solidFill>
                          <a:effectLst/>
                          <a:uLnTx/>
                          <a:uFillTx/>
                          <a:latin typeface="Arial" pitchFamily="34" charset="0"/>
                          <a:ea typeface="ＭＳ Ｐゴシック"/>
                          <a:cs typeface="+mn-cs"/>
                        </a:rPr>
                        <a:t>Look ups to tables</a:t>
                      </a:r>
                    </a:p>
                    <a:p>
                      <a:pPr marL="457200" marR="0" lvl="1" indent="-228600" algn="l" defTabSz="457200" rtl="0" eaLnBrk="1" fontAlgn="b" latinLnBrk="0" hangingPunct="1">
                        <a:lnSpc>
                          <a:spcPct val="100000"/>
                        </a:lnSpc>
                        <a:spcBef>
                          <a:spcPct val="20000"/>
                        </a:spcBef>
                        <a:spcAft>
                          <a:spcPts val="0"/>
                        </a:spcAft>
                        <a:buClrTx/>
                        <a:buSzTx/>
                        <a:buFontTx/>
                        <a:buBlip>
                          <a:blip r:embed="rId3"/>
                        </a:buBlip>
                        <a:tabLst/>
                        <a:defRPr/>
                      </a:pPr>
                      <a:r>
                        <a:rPr kumimoji="0" lang="en-US" sz="1050" b="0" i="0" u="none" strike="noStrike" kern="1200" cap="none" spc="0" normalizeH="0" baseline="0" noProof="0" dirty="0" smtClean="0">
                          <a:ln>
                            <a:noFill/>
                          </a:ln>
                          <a:solidFill>
                            <a:schemeClr val="tx1"/>
                          </a:solidFill>
                          <a:effectLst/>
                          <a:uLnTx/>
                          <a:uFillTx/>
                          <a:latin typeface="Arial" pitchFamily="34" charset="0"/>
                          <a:ea typeface="ＭＳ Ｐゴシック"/>
                          <a:cs typeface="+mn-cs"/>
                        </a:rPr>
                        <a:t>Pre-defined List management</a:t>
                      </a:r>
                    </a:p>
                    <a:p>
                      <a:pPr marL="457200" marR="0" lvl="1" indent="-228600" algn="l" defTabSz="457200" rtl="0" eaLnBrk="1" fontAlgn="b" latinLnBrk="0" hangingPunct="1">
                        <a:lnSpc>
                          <a:spcPct val="100000"/>
                        </a:lnSpc>
                        <a:spcBef>
                          <a:spcPct val="20000"/>
                        </a:spcBef>
                        <a:spcAft>
                          <a:spcPts val="0"/>
                        </a:spcAft>
                        <a:buClrTx/>
                        <a:buSzTx/>
                        <a:buFontTx/>
                        <a:buBlip>
                          <a:blip r:embed="rId3"/>
                        </a:buBlip>
                        <a:tabLst/>
                        <a:defRPr/>
                      </a:pPr>
                      <a:r>
                        <a:rPr kumimoji="0" lang="en-US" sz="1050" b="0" i="0" u="none" strike="noStrike" kern="1200" cap="none" spc="0" normalizeH="0" baseline="0" noProof="0" dirty="0" smtClean="0">
                          <a:ln>
                            <a:noFill/>
                          </a:ln>
                          <a:solidFill>
                            <a:schemeClr val="tx1"/>
                          </a:solidFill>
                          <a:effectLst/>
                          <a:uLnTx/>
                          <a:uFillTx/>
                          <a:latin typeface="Arial" pitchFamily="34" charset="0"/>
                          <a:ea typeface="ＭＳ Ｐゴシック"/>
                          <a:cs typeface="+mn-cs"/>
                        </a:rPr>
                        <a:t>MI Report Configuration</a:t>
                      </a:r>
                    </a:p>
                    <a:p>
                      <a:pPr marL="457200" marR="0" lvl="1" indent="-228600" algn="l" defTabSz="457200" rtl="0" eaLnBrk="1" fontAlgn="b" latinLnBrk="0" hangingPunct="1">
                        <a:lnSpc>
                          <a:spcPct val="100000"/>
                        </a:lnSpc>
                        <a:spcBef>
                          <a:spcPct val="20000"/>
                        </a:spcBef>
                        <a:spcAft>
                          <a:spcPts val="0"/>
                        </a:spcAft>
                        <a:buClrTx/>
                        <a:buSzTx/>
                        <a:buFontTx/>
                        <a:buBlip>
                          <a:blip r:embed="rId3"/>
                        </a:buBlip>
                        <a:tabLst/>
                        <a:defRPr/>
                      </a:pPr>
                      <a:r>
                        <a:rPr kumimoji="0" lang="en-US" sz="1050" b="0" i="0" u="none" strike="noStrike" kern="1200" cap="none" spc="0" normalizeH="0" baseline="0" noProof="0" dirty="0" smtClean="0">
                          <a:ln>
                            <a:noFill/>
                          </a:ln>
                          <a:solidFill>
                            <a:schemeClr val="tx1"/>
                          </a:solidFill>
                          <a:effectLst/>
                          <a:uLnTx/>
                          <a:uFillTx/>
                          <a:latin typeface="Arial" pitchFamily="34" charset="0"/>
                          <a:ea typeface="ＭＳ Ｐゴシック"/>
                          <a:cs typeface="+mn-cs"/>
                        </a:rPr>
                        <a:t>Workflow Configuration</a:t>
                      </a:r>
                    </a:p>
                  </a:txBody>
                  <a:tcPr marL="36830" marR="36830" marT="0" marB="0">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r>
              <a:tr h="482848">
                <a:tc>
                  <a:txBody>
                    <a:bodyPr/>
                    <a:lstStyle/>
                    <a:p>
                      <a:pPr defTabSz="457200" rtl="0" eaLnBrk="1" latinLnBrk="0" hangingPunct="1">
                        <a:spcAft>
                          <a:spcPts val="0"/>
                        </a:spcAft>
                      </a:pPr>
                      <a:r>
                        <a:rPr kumimoji="0" lang="en-US" sz="1050" b="1" i="0" u="none" strike="noStrike" kern="1200" cap="none" spc="0" normalizeH="0" baseline="0" noProof="0" dirty="0" smtClean="0">
                          <a:ln>
                            <a:noFill/>
                          </a:ln>
                          <a:solidFill>
                            <a:schemeClr val="tx1"/>
                          </a:solidFill>
                          <a:effectLst/>
                          <a:uLnTx/>
                          <a:uFillTx/>
                          <a:latin typeface="Arial" pitchFamily="34" charset="0"/>
                          <a:ea typeface="ＭＳ Ｐゴシック"/>
                          <a:cs typeface="+mn-cs"/>
                        </a:rPr>
                        <a:t>CEGEDIM ETL*</a:t>
                      </a:r>
                    </a:p>
                    <a:p>
                      <a:pPr marL="457200" marR="0" lvl="1" indent="-228600" algn="l" defTabSz="457200" rtl="0" eaLnBrk="1" fontAlgn="b" latinLnBrk="0" hangingPunct="1">
                        <a:lnSpc>
                          <a:spcPct val="100000"/>
                        </a:lnSpc>
                        <a:spcBef>
                          <a:spcPct val="20000"/>
                        </a:spcBef>
                        <a:spcAft>
                          <a:spcPts val="0"/>
                        </a:spcAft>
                        <a:buClrTx/>
                        <a:buSzTx/>
                        <a:buFontTx/>
                        <a:buBlip>
                          <a:blip r:embed="rId3"/>
                        </a:buBlip>
                        <a:tabLst/>
                        <a:defRPr/>
                      </a:pPr>
                      <a:r>
                        <a:rPr kumimoji="0" lang="en-US" sz="1050" b="0" i="0" u="none" strike="noStrike" kern="1200" cap="none" spc="0" normalizeH="0" baseline="0" noProof="0" dirty="0" smtClean="0">
                          <a:ln>
                            <a:noFill/>
                          </a:ln>
                          <a:solidFill>
                            <a:schemeClr val="tx1"/>
                          </a:solidFill>
                          <a:effectLst/>
                          <a:uLnTx/>
                          <a:uFillTx/>
                          <a:latin typeface="Arial" pitchFamily="34" charset="0"/>
                          <a:ea typeface="ＭＳ Ｐゴシック"/>
                          <a:cs typeface="+mn-cs"/>
                        </a:rPr>
                        <a:t>Data import interface execution</a:t>
                      </a:r>
                    </a:p>
                    <a:p>
                      <a:pPr marL="457200" marR="0" lvl="1" indent="-228600" algn="l" defTabSz="457200" rtl="0" eaLnBrk="1" fontAlgn="b" latinLnBrk="0" hangingPunct="1">
                        <a:lnSpc>
                          <a:spcPct val="100000"/>
                        </a:lnSpc>
                        <a:spcBef>
                          <a:spcPct val="20000"/>
                        </a:spcBef>
                        <a:spcAft>
                          <a:spcPts val="0"/>
                        </a:spcAft>
                        <a:buClrTx/>
                        <a:buSzTx/>
                        <a:buFontTx/>
                        <a:buBlip>
                          <a:blip r:embed="rId3"/>
                        </a:buBlip>
                        <a:tabLst/>
                        <a:defRPr/>
                      </a:pPr>
                      <a:r>
                        <a:rPr kumimoji="0" lang="en-US" sz="1050" b="0" i="0" u="none" strike="noStrike" kern="1200" cap="none" spc="0" normalizeH="0" baseline="0" noProof="0" dirty="0" smtClean="0">
                          <a:ln>
                            <a:noFill/>
                          </a:ln>
                          <a:solidFill>
                            <a:schemeClr val="tx1"/>
                          </a:solidFill>
                          <a:effectLst/>
                          <a:uLnTx/>
                          <a:uFillTx/>
                          <a:latin typeface="Arial" pitchFamily="34" charset="0"/>
                          <a:ea typeface="ＭＳ Ｐゴシック"/>
                          <a:cs typeface="+mn-cs"/>
                        </a:rPr>
                        <a:t>Data export interface execution</a:t>
                      </a:r>
                    </a:p>
                  </a:txBody>
                  <a:tcPr marL="36830" marR="36830" marT="0" marB="0">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c>
                  <a:txBody>
                    <a:bodyPr/>
                    <a:lstStyle/>
                    <a:p>
                      <a:pPr defTabSz="457200" rtl="0" eaLnBrk="1" latinLnBrk="0" hangingPunct="1">
                        <a:spcAft>
                          <a:spcPts val="0"/>
                        </a:spcAft>
                      </a:pPr>
                      <a:r>
                        <a:rPr kumimoji="0" lang="en-US" sz="1050" b="1" i="0" u="none" strike="noStrike" kern="1200" cap="none" spc="0" normalizeH="0" baseline="0" noProof="0" dirty="0" smtClean="0">
                          <a:ln>
                            <a:noFill/>
                          </a:ln>
                          <a:solidFill>
                            <a:schemeClr val="tx1"/>
                          </a:solidFill>
                          <a:effectLst/>
                          <a:uLnTx/>
                          <a:uFillTx/>
                          <a:latin typeface="Arial" pitchFamily="34" charset="0"/>
                          <a:ea typeface="ＭＳ Ｐゴシック"/>
                          <a:cs typeface="+mn-cs"/>
                        </a:rPr>
                        <a:t>CEGEDIM ETL*</a:t>
                      </a:r>
                    </a:p>
                    <a:p>
                      <a:pPr marL="457200" marR="0" lvl="1" indent="-228600" algn="l" defTabSz="457200" rtl="0" eaLnBrk="1" fontAlgn="b" latinLnBrk="0" hangingPunct="1">
                        <a:lnSpc>
                          <a:spcPct val="100000"/>
                        </a:lnSpc>
                        <a:spcBef>
                          <a:spcPct val="20000"/>
                        </a:spcBef>
                        <a:spcAft>
                          <a:spcPts val="0"/>
                        </a:spcAft>
                        <a:buClrTx/>
                        <a:buSzTx/>
                        <a:buFontTx/>
                        <a:buBlip>
                          <a:blip r:embed="rId3"/>
                        </a:buBlip>
                        <a:tabLst/>
                        <a:defRPr/>
                      </a:pPr>
                      <a:r>
                        <a:rPr kumimoji="0" lang="en-US" sz="1050" b="0" i="0" u="none" strike="noStrike" kern="1200" cap="none" spc="0" normalizeH="0" baseline="0" noProof="0" dirty="0" smtClean="0">
                          <a:ln>
                            <a:noFill/>
                          </a:ln>
                          <a:solidFill>
                            <a:schemeClr val="tx1"/>
                          </a:solidFill>
                          <a:effectLst/>
                          <a:uLnTx/>
                          <a:uFillTx/>
                          <a:latin typeface="Arial" pitchFamily="34" charset="0"/>
                          <a:ea typeface="ＭＳ Ｐゴシック"/>
                          <a:cs typeface="+mn-cs"/>
                        </a:rPr>
                        <a:t>Ad hoc Interface building</a:t>
                      </a:r>
                    </a:p>
                    <a:p>
                      <a:pPr marL="457200" marR="0" lvl="1" indent="-228600" algn="l" defTabSz="457200" rtl="0" eaLnBrk="1" fontAlgn="b" latinLnBrk="0" hangingPunct="1">
                        <a:lnSpc>
                          <a:spcPct val="100000"/>
                        </a:lnSpc>
                        <a:spcBef>
                          <a:spcPct val="20000"/>
                        </a:spcBef>
                        <a:spcAft>
                          <a:spcPts val="0"/>
                        </a:spcAft>
                        <a:buClrTx/>
                        <a:buSzTx/>
                        <a:buFontTx/>
                        <a:buBlip>
                          <a:blip r:embed="rId3"/>
                        </a:buBlip>
                        <a:tabLst/>
                        <a:defRPr/>
                      </a:pPr>
                      <a:r>
                        <a:rPr kumimoji="0" lang="en-US" sz="1050" b="0" i="0" u="none" strike="noStrike" kern="1200" cap="none" spc="0" normalizeH="0" baseline="0" noProof="0" dirty="0" smtClean="0">
                          <a:ln>
                            <a:noFill/>
                          </a:ln>
                          <a:solidFill>
                            <a:schemeClr val="tx1"/>
                          </a:solidFill>
                          <a:effectLst/>
                          <a:uLnTx/>
                          <a:uFillTx/>
                          <a:latin typeface="Arial" pitchFamily="34" charset="0"/>
                          <a:ea typeface="ＭＳ Ｐゴシック"/>
                          <a:cs typeface="+mn-cs"/>
                        </a:rPr>
                        <a:t>Standard interface modification</a:t>
                      </a:r>
                    </a:p>
                  </a:txBody>
                  <a:tcPr marL="36830" marR="36830" marT="0" marB="0">
                    <a:lnL w="12700" cap="flat" cmpd="sng" algn="ctr">
                      <a:solidFill>
                        <a:srgbClr val="00B0F0"/>
                      </a:solidFill>
                      <a:prstDash val="solid"/>
                      <a:round/>
                      <a:headEnd type="none" w="med" len="med"/>
                      <a:tailEnd type="none" w="med" len="med"/>
                    </a:lnL>
                    <a:lnR w="12700" cap="flat" cmpd="sng" algn="ctr">
                      <a:solidFill>
                        <a:srgbClr val="00B0F0"/>
                      </a:solidFill>
                      <a:prstDash val="solid"/>
                      <a:round/>
                      <a:headEnd type="none" w="med" len="med"/>
                      <a:tailEnd type="none" w="med" len="med"/>
                    </a:lnR>
                    <a:lnT w="12700" cap="flat" cmpd="sng" algn="ctr">
                      <a:solidFill>
                        <a:srgbClr val="00B0F0"/>
                      </a:solidFill>
                      <a:prstDash val="solid"/>
                      <a:round/>
                      <a:headEnd type="none" w="med" len="med"/>
                      <a:tailEnd type="none" w="med" len="med"/>
                    </a:lnT>
                    <a:lnB w="12700" cap="flat" cmpd="sng" algn="ctr">
                      <a:solidFill>
                        <a:srgbClr val="00B0F0"/>
                      </a:solidFill>
                      <a:prstDash val="solid"/>
                      <a:round/>
                      <a:headEnd type="none" w="med" len="med"/>
                      <a:tailEnd type="none" w="med" len="med"/>
                    </a:lnB>
                  </a:tcPr>
                </a:tc>
              </a:tr>
            </a:tbl>
          </a:graphicData>
        </a:graphic>
      </p:graphicFrame>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re 1"/>
          <p:cNvSpPr>
            <a:spLocks noGrp="1"/>
          </p:cNvSpPr>
          <p:nvPr>
            <p:ph type="title"/>
          </p:nvPr>
        </p:nvSpPr>
        <p:spPr bwMode="auto">
          <a:prstGeom prst="rect">
            <a:avLst/>
          </a:prstGeom>
          <a:noFill/>
          <a:ln>
            <a:miter lim="800000"/>
            <a:headEnd/>
            <a:tailEnd/>
          </a:ln>
        </p:spPr>
        <p:txBody>
          <a:bodyPr vert="horz" wrap="square" lIns="91440" tIns="45720" rIns="91440" bIns="45720" numCol="1" compatLnSpc="1">
            <a:prstTxWarp prst="textNoShape">
              <a:avLst/>
            </a:prstTxWarp>
          </a:bodyPr>
          <a:lstStyle/>
          <a:p>
            <a:pPr eaLnBrk="1" hangingPunct="1">
              <a:defRPr/>
            </a:pPr>
            <a:r>
              <a:rPr lang="en-US" cap="all" dirty="0" smtClean="0">
                <a:solidFill>
                  <a:srgbClr val="0082D1"/>
                </a:solidFill>
                <a:latin typeface="Arial" charset="0"/>
              </a:rPr>
              <a:t>INTRODUCTION</a:t>
            </a:r>
          </a:p>
        </p:txBody>
      </p:sp>
      <p:sp>
        <p:nvSpPr>
          <p:cNvPr id="5" name="Content Placeholder 4"/>
          <p:cNvSpPr>
            <a:spLocks noGrp="1"/>
          </p:cNvSpPr>
          <p:nvPr>
            <p:ph idx="1"/>
          </p:nvPr>
        </p:nvSpPr>
        <p:spPr>
          <a:xfrm>
            <a:off x="0" y="990600"/>
            <a:ext cx="9144000" cy="5135563"/>
          </a:xfrm>
        </p:spPr>
        <p:txBody>
          <a:bodyPr/>
          <a:lstStyle/>
          <a:p>
            <a:pPr indent="-230400"/>
            <a:endParaRPr lang="en-US" dirty="0" smtClean="0">
              <a:solidFill>
                <a:schemeClr val="tx1"/>
              </a:solidFill>
              <a:latin typeface="Arial" pitchFamily="34" charset="0"/>
              <a:ea typeface="ＭＳ Ｐゴシック"/>
              <a:cs typeface="ＭＳ Ｐゴシック"/>
            </a:endParaRPr>
          </a:p>
          <a:p>
            <a:pPr indent="-230400"/>
            <a:r>
              <a:rPr lang="en-US" dirty="0" smtClean="0">
                <a:solidFill>
                  <a:schemeClr val="tx1">
                    <a:lumMod val="50000"/>
                  </a:schemeClr>
                </a:solidFill>
                <a:latin typeface="Arial" pitchFamily="34" charset="0"/>
                <a:ea typeface="ＭＳ Ｐゴシック"/>
                <a:cs typeface="ＭＳ Ｐゴシック"/>
              </a:rPr>
              <a:t>What is Mobile Intelligence?</a:t>
            </a:r>
          </a:p>
          <a:p>
            <a:endParaRPr lang="fr-FR" dirty="0" smtClean="0"/>
          </a:p>
          <a:p>
            <a:endParaRPr lang="fr-FR" dirty="0" smtClean="0"/>
          </a:p>
          <a:p>
            <a:endParaRPr lang="fr-FR" dirty="0" smtClean="0"/>
          </a:p>
          <a:p>
            <a:pPr>
              <a:buNone/>
            </a:pPr>
            <a:endParaRPr lang="fr-FR" dirty="0" smtClean="0"/>
          </a:p>
          <a:p>
            <a:pPr marL="741600" lvl="2"/>
            <a:r>
              <a:rPr lang="en-US" sz="2400" b="1" dirty="0" smtClean="0">
                <a:solidFill>
                  <a:schemeClr val="tx1">
                    <a:lumMod val="50000"/>
                  </a:schemeClr>
                </a:solidFill>
                <a:latin typeface="Arial" pitchFamily="34" charset="0"/>
                <a:ea typeface="ＭＳ Ｐゴシック"/>
              </a:rPr>
              <a:t>Mobile Intelligence is a CRM* (Customer Relationship Management) solution that is designed to address Life Sciences industry’s needs. </a:t>
            </a:r>
            <a:endParaRPr lang="en-US" sz="2400" dirty="0" smtClean="0">
              <a:solidFill>
                <a:schemeClr val="tx1">
                  <a:lumMod val="50000"/>
                </a:schemeClr>
              </a:solidFill>
              <a:latin typeface="Arial" pitchFamily="34" charset="0"/>
              <a:ea typeface="ＭＳ Ｐゴシック"/>
            </a:endParaRPr>
          </a:p>
          <a:p>
            <a:pPr lvl="2" algn="just"/>
            <a:endParaRPr lang="fr-FR" sz="2400" dirty="0"/>
          </a:p>
        </p:txBody>
      </p:sp>
      <p:pic>
        <p:nvPicPr>
          <p:cNvPr id="1026" name="Picture 2"/>
          <p:cNvPicPr>
            <a:picLocks noChangeAspect="1" noChangeArrowheads="1"/>
          </p:cNvPicPr>
          <p:nvPr/>
        </p:nvPicPr>
        <p:blipFill>
          <a:blip r:embed="rId3"/>
          <a:srcRect l="21528" t="46296" r="52083" b="47222"/>
          <a:stretch>
            <a:fillRect/>
          </a:stretch>
        </p:blipFill>
        <p:spPr bwMode="auto">
          <a:xfrm>
            <a:off x="1861457" y="2324100"/>
            <a:ext cx="5377543" cy="9906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sz="2400" dirty="0" smtClean="0">
                <a:latin typeface="Arial" charset="0"/>
              </a:rPr>
              <a:t>HOME PAGE &amp; SEARCH / LIST AREA</a:t>
            </a:r>
            <a:endParaRPr lang="fr-FR" dirty="0"/>
          </a:p>
        </p:txBody>
      </p:sp>
      <p:sp>
        <p:nvSpPr>
          <p:cNvPr id="5" name="Text Placeholder 4"/>
          <p:cNvSpPr>
            <a:spLocks noGrp="1"/>
          </p:cNvSpPr>
          <p:nvPr>
            <p:ph type="body" idx="1"/>
          </p:nvPr>
        </p:nvSpPr>
        <p:spPr/>
        <p:txBody>
          <a:bodyPr/>
          <a:lstStyle/>
          <a:p>
            <a:endParaRPr lang="fr-F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re 1"/>
          <p:cNvSpPr>
            <a:spLocks noGrp="1"/>
          </p:cNvSpPr>
          <p:nvPr>
            <p:ph type="title"/>
          </p:nvPr>
        </p:nvSpPr>
        <p:spPr bwMode="auto">
          <a:xfrm>
            <a:off x="304800" y="0"/>
            <a:ext cx="7239000" cy="990600"/>
          </a:xfrm>
          <a:noFill/>
          <a:ln>
            <a:miter lim="800000"/>
            <a:headEnd/>
            <a:tailEnd/>
          </a:ln>
        </p:spPr>
        <p:txBody>
          <a:bodyPr vert="horz" wrap="square" lIns="91440" tIns="45720" rIns="91440" bIns="45720" numCol="1" compatLnSpc="1">
            <a:prstTxWarp prst="textNoShape">
              <a:avLst/>
            </a:prstTxWarp>
          </a:bodyPr>
          <a:lstStyle/>
          <a:p>
            <a:pPr eaLnBrk="1" hangingPunct="1"/>
            <a:r>
              <a:rPr lang="en-US" cap="all" dirty="0" smtClean="0">
                <a:solidFill>
                  <a:srgbClr val="0082D1"/>
                </a:solidFill>
                <a:latin typeface="Arial" charset="0"/>
              </a:rPr>
              <a:t>THE HOME PAGE: THE HEART OF MI</a:t>
            </a:r>
          </a:p>
        </p:txBody>
      </p:sp>
      <p:sp>
        <p:nvSpPr>
          <p:cNvPr id="19459" name="Espace réservé du contenu 2"/>
          <p:cNvSpPr>
            <a:spLocks noGrp="1"/>
          </p:cNvSpPr>
          <p:nvPr>
            <p:ph idx="1"/>
          </p:nvPr>
        </p:nvSpPr>
        <p:spPr bwMode="auto">
          <a:xfrm>
            <a:off x="152400" y="990600"/>
            <a:ext cx="8458200" cy="4953000"/>
          </a:xfrm>
          <a:noFill/>
          <a:ln>
            <a:miter lim="800000"/>
            <a:headEnd/>
            <a:tailEnd/>
          </a:ln>
        </p:spPr>
        <p:txBody>
          <a:bodyPr vert="horz" wrap="square" lIns="91440" tIns="45720" rIns="0" bIns="45720" numCol="1" anchor="t" anchorCtr="0" compatLnSpc="1">
            <a:prstTxWarp prst="textNoShape">
              <a:avLst/>
            </a:prstTxWarp>
          </a:bodyPr>
          <a:lstStyle/>
          <a:p>
            <a:pPr indent="-228600" algn="just" eaLnBrk="1" hangingPunct="1">
              <a:buSzTx/>
              <a:buBlip>
                <a:blip r:embed="rId3"/>
              </a:buBlip>
            </a:pPr>
            <a:r>
              <a:rPr lang="fr-FR" dirty="0" smtClean="0">
                <a:solidFill>
                  <a:schemeClr val="tx1">
                    <a:lumMod val="50000"/>
                  </a:schemeClr>
                </a:solidFill>
                <a:latin typeface="Arial" pitchFamily="34" charset="0"/>
                <a:ea typeface="ＭＳ Ｐゴシック"/>
              </a:rPr>
              <a:t>The </a:t>
            </a:r>
            <a:r>
              <a:rPr lang="en-GB" dirty="0" smtClean="0">
                <a:solidFill>
                  <a:schemeClr val="tx1">
                    <a:lumMod val="50000"/>
                  </a:schemeClr>
                </a:solidFill>
                <a:latin typeface="Arial" pitchFamily="34" charset="0"/>
                <a:ea typeface="ＭＳ Ｐゴシック"/>
              </a:rPr>
              <a:t>Home Page </a:t>
            </a:r>
            <a:r>
              <a:rPr lang="en-GB" dirty="0" smtClean="0">
                <a:solidFill>
                  <a:schemeClr val="tx1">
                    <a:lumMod val="50000"/>
                  </a:schemeClr>
                </a:solidFill>
                <a:latin typeface="Arial" charset="0"/>
              </a:rPr>
              <a:t>gives access to all </a:t>
            </a:r>
            <a:r>
              <a:rPr lang="en-US" dirty="0" smtClean="0">
                <a:solidFill>
                  <a:schemeClr val="tx1">
                    <a:lumMod val="50000"/>
                  </a:schemeClr>
                </a:solidFill>
                <a:latin typeface="Arial" pitchFamily="34" charset="0"/>
                <a:ea typeface="ＭＳ Ｐゴシック"/>
              </a:rPr>
              <a:t>Mobile Intelligence </a:t>
            </a:r>
            <a:r>
              <a:rPr lang="en-GB" dirty="0" smtClean="0">
                <a:solidFill>
                  <a:schemeClr val="tx1">
                    <a:lumMod val="50000"/>
                  </a:schemeClr>
                </a:solidFill>
                <a:latin typeface="Arial" charset="0"/>
              </a:rPr>
              <a:t>features. It is where data and information on Customers will be collected (Medical Professionals, Organizations…).</a:t>
            </a:r>
            <a:endParaRPr lang="fr-FR" dirty="0" smtClean="0">
              <a:solidFill>
                <a:schemeClr val="tx1">
                  <a:lumMod val="50000"/>
                </a:schemeClr>
              </a:solidFill>
              <a:latin typeface="Arial" pitchFamily="34" charset="0"/>
              <a:ea typeface="ＭＳ Ｐゴシック"/>
              <a:cs typeface="ＭＳ Ｐゴシック"/>
            </a:endParaRPr>
          </a:p>
          <a:p>
            <a:pPr indent="-228600" algn="just" eaLnBrk="1" hangingPunct="1">
              <a:buSzTx/>
              <a:buNone/>
            </a:pPr>
            <a:endParaRPr lang="en-US" sz="1400" dirty="0" smtClean="0">
              <a:solidFill>
                <a:schemeClr val="tx1">
                  <a:lumMod val="50000"/>
                </a:schemeClr>
              </a:solidFill>
              <a:latin typeface="Arial" pitchFamily="34" charset="0"/>
              <a:ea typeface="ＭＳ Ｐゴシック"/>
              <a:cs typeface="ＭＳ Ｐゴシック"/>
            </a:endParaRPr>
          </a:p>
          <a:p>
            <a:pPr indent="-228600" algn="just" eaLnBrk="1" hangingPunct="1">
              <a:buSzTx/>
              <a:buBlip>
                <a:blip r:embed="rId3"/>
              </a:buBlip>
            </a:pPr>
            <a:r>
              <a:rPr lang="en-GB" dirty="0" smtClean="0">
                <a:solidFill>
                  <a:schemeClr val="tx1">
                    <a:lumMod val="50000"/>
                  </a:schemeClr>
                </a:solidFill>
                <a:latin typeface="Arial" charset="0"/>
              </a:rPr>
              <a:t>Critical information is accessible from the ‘web-page’ area:  </a:t>
            </a:r>
          </a:p>
          <a:p>
            <a:pPr marL="800100" lvl="1" indent="-228600" algn="just" eaLnBrk="1" hangingPunct="1"/>
            <a:r>
              <a:rPr lang="en-GB" dirty="0" smtClean="0">
                <a:solidFill>
                  <a:schemeClr val="tx1">
                    <a:lumMod val="50000"/>
                  </a:schemeClr>
                </a:solidFill>
                <a:latin typeface="Arial" charset="0"/>
              </a:rPr>
              <a:t>Urgent items and notifications from Home Office </a:t>
            </a:r>
          </a:p>
          <a:p>
            <a:pPr marL="800100" lvl="1" indent="-228600" algn="just" eaLnBrk="1" hangingPunct="1"/>
            <a:r>
              <a:rPr lang="en-GB" dirty="0" smtClean="0">
                <a:solidFill>
                  <a:schemeClr val="tx1">
                    <a:lumMod val="50000"/>
                  </a:schemeClr>
                </a:solidFill>
                <a:latin typeface="Arial" charset="0"/>
              </a:rPr>
              <a:t>To-Do items </a:t>
            </a:r>
          </a:p>
          <a:p>
            <a:pPr marL="800100" lvl="1" indent="-228600" algn="just" eaLnBrk="1" hangingPunct="1"/>
            <a:r>
              <a:rPr lang="en-GB" dirty="0" smtClean="0">
                <a:solidFill>
                  <a:schemeClr val="tx1">
                    <a:lumMod val="50000"/>
                  </a:schemeClr>
                </a:solidFill>
                <a:latin typeface="Arial" charset="0"/>
              </a:rPr>
              <a:t> View the summary of new Customers in the user’s alignment (territory)</a:t>
            </a:r>
          </a:p>
          <a:p>
            <a:pPr marL="800100" lvl="1" indent="-228600" algn="just" eaLnBrk="1" hangingPunct="1">
              <a:lnSpc>
                <a:spcPct val="150000"/>
              </a:lnSpc>
              <a:buNone/>
            </a:pPr>
            <a:endParaRPr lang="en-US" sz="1200" dirty="0" smtClean="0">
              <a:solidFill>
                <a:schemeClr val="tx1">
                  <a:lumMod val="50000"/>
                </a:schemeClr>
              </a:solidFill>
              <a:latin typeface="Arial" pitchFamily="34" charset="0"/>
              <a:ea typeface="ＭＳ Ｐゴシック"/>
            </a:endParaRPr>
          </a:p>
          <a:p>
            <a:pPr indent="-228600" algn="just" eaLnBrk="1" hangingPunct="1">
              <a:buSzTx/>
              <a:buBlip>
                <a:blip r:embed="rId3"/>
              </a:buBlip>
            </a:pPr>
            <a:r>
              <a:rPr lang="en-GB" dirty="0" smtClean="0">
                <a:solidFill>
                  <a:schemeClr val="tx1">
                    <a:lumMod val="50000"/>
                  </a:schemeClr>
                </a:solidFill>
                <a:latin typeface="Arial" charset="0"/>
                <a:sym typeface="Arial" charset="0"/>
              </a:rPr>
              <a:t>Easy to navigate </a:t>
            </a:r>
            <a:r>
              <a:rPr lang="en-GB" dirty="0" smtClean="0">
                <a:solidFill>
                  <a:schemeClr val="tx1">
                    <a:lumMod val="50000"/>
                  </a:schemeClr>
                </a:solidFill>
                <a:latin typeface="Arial" charset="0"/>
              </a:rPr>
              <a:t>using ‘web-like’ functionality</a:t>
            </a:r>
          </a:p>
          <a:p>
            <a:pPr indent="-228600" algn="just" eaLnBrk="1" hangingPunct="1">
              <a:buSzTx/>
              <a:buBlip>
                <a:blip r:embed="rId3"/>
              </a:buBlip>
            </a:pPr>
            <a:endParaRPr lang="en-GB" sz="1100" dirty="0" smtClean="0">
              <a:solidFill>
                <a:schemeClr val="tx1">
                  <a:lumMod val="50000"/>
                </a:schemeClr>
              </a:solidFill>
              <a:latin typeface="Arial" charset="0"/>
              <a:sym typeface="Arial" charset="0"/>
            </a:endParaRPr>
          </a:p>
          <a:p>
            <a:pPr indent="-228600" algn="just" eaLnBrk="1" hangingPunct="1">
              <a:buSzTx/>
              <a:buBlip>
                <a:blip r:embed="rId3"/>
              </a:buBlip>
            </a:pPr>
            <a:r>
              <a:rPr lang="en-GB" dirty="0" smtClean="0">
                <a:solidFill>
                  <a:schemeClr val="tx1">
                    <a:lumMod val="50000"/>
                  </a:schemeClr>
                </a:solidFill>
                <a:latin typeface="Arial" charset="0"/>
                <a:sym typeface="Arial" charset="0"/>
              </a:rPr>
              <a:t>Time saving search for critical information</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p:cNvGrpSpPr/>
          <p:nvPr/>
        </p:nvGrpSpPr>
        <p:grpSpPr>
          <a:xfrm>
            <a:off x="152400" y="1143000"/>
            <a:ext cx="8915400" cy="5181600"/>
            <a:chOff x="152400" y="1143000"/>
            <a:chExt cx="8915400" cy="5181600"/>
          </a:xfrm>
        </p:grpSpPr>
        <p:pic>
          <p:nvPicPr>
            <p:cNvPr id="190465" name="Picture 1"/>
            <p:cNvPicPr>
              <a:picLocks noChangeAspect="1" noChangeArrowheads="1"/>
            </p:cNvPicPr>
            <p:nvPr/>
          </p:nvPicPr>
          <p:blipFill>
            <a:blip r:embed="rId3"/>
            <a:srcRect l="847"/>
            <a:stretch>
              <a:fillRect/>
            </a:stretch>
          </p:blipFill>
          <p:spPr bwMode="auto">
            <a:xfrm>
              <a:off x="152400" y="1143000"/>
              <a:ext cx="8915400" cy="5181600"/>
            </a:xfrm>
            <a:prstGeom prst="rect">
              <a:avLst/>
            </a:prstGeom>
            <a:noFill/>
            <a:ln w="9525">
              <a:noFill/>
              <a:miter lim="800000"/>
              <a:headEnd/>
              <a:tailEnd/>
            </a:ln>
          </p:spPr>
        </p:pic>
        <p:pic>
          <p:nvPicPr>
            <p:cNvPr id="215041" name="Picture 1"/>
            <p:cNvPicPr>
              <a:picLocks noChangeAspect="1" noChangeArrowheads="1"/>
            </p:cNvPicPr>
            <p:nvPr/>
          </p:nvPicPr>
          <p:blipFill>
            <a:blip r:embed="rId4"/>
            <a:srcRect b="27036"/>
            <a:stretch>
              <a:fillRect/>
            </a:stretch>
          </p:blipFill>
          <p:spPr bwMode="auto">
            <a:xfrm>
              <a:off x="6759438" y="5334000"/>
              <a:ext cx="2281361" cy="552450"/>
            </a:xfrm>
            <a:prstGeom prst="rect">
              <a:avLst/>
            </a:prstGeom>
            <a:noFill/>
            <a:ln w="9525">
              <a:noFill/>
              <a:miter lim="800000"/>
              <a:headEnd/>
              <a:tailEnd/>
            </a:ln>
          </p:spPr>
        </p:pic>
      </p:grpSp>
      <p:pic>
        <p:nvPicPr>
          <p:cNvPr id="17" name="Picture 2"/>
          <p:cNvPicPr>
            <a:picLocks noChangeAspect="1" noChangeArrowheads="1"/>
          </p:cNvPicPr>
          <p:nvPr/>
        </p:nvPicPr>
        <p:blipFill>
          <a:blip r:embed="rId5"/>
          <a:srcRect l="46835" t="16205" r="35899" b="70195"/>
          <a:stretch>
            <a:fillRect/>
          </a:stretch>
        </p:blipFill>
        <p:spPr bwMode="auto">
          <a:xfrm>
            <a:off x="3962400" y="1352550"/>
            <a:ext cx="1390650" cy="876300"/>
          </a:xfrm>
          <a:prstGeom prst="rect">
            <a:avLst/>
          </a:prstGeom>
          <a:noFill/>
          <a:ln w="9525">
            <a:noFill/>
            <a:miter lim="800000"/>
            <a:headEnd/>
            <a:tailEnd/>
          </a:ln>
        </p:spPr>
      </p:pic>
      <p:sp>
        <p:nvSpPr>
          <p:cNvPr id="39942" name="Rectangle à coins arrondis 4"/>
          <p:cNvSpPr>
            <a:spLocks noChangeArrowheads="1"/>
          </p:cNvSpPr>
          <p:nvPr/>
        </p:nvSpPr>
        <p:spPr bwMode="auto">
          <a:xfrm>
            <a:off x="990600" y="1504950"/>
            <a:ext cx="1447800" cy="476250"/>
          </a:xfrm>
          <a:prstGeom prst="wedgeRoundRectCallout">
            <a:avLst>
              <a:gd name="adj1" fmla="val 41709"/>
              <a:gd name="adj2" fmla="val -93504"/>
              <a:gd name="adj3" fmla="val 16667"/>
            </a:avLst>
          </a:prstGeom>
          <a:solidFill>
            <a:srgbClr val="FBFECE"/>
          </a:solidFill>
          <a:ln w="12700" algn="ctr">
            <a:solidFill>
              <a:schemeClr val="tx2"/>
            </a:solidFill>
            <a:round/>
            <a:headEnd/>
            <a:tailEnd/>
          </a:ln>
        </p:spPr>
        <p:txBody>
          <a:bodyPr wrap="square" anchor="ctr"/>
          <a:lstStyle/>
          <a:p>
            <a:pPr algn="l" eaLnBrk="1" hangingPunct="1">
              <a:spcBef>
                <a:spcPct val="0"/>
              </a:spcBef>
            </a:pPr>
            <a:r>
              <a:rPr lang="en-GB" sz="1400" dirty="0" smtClean="0">
                <a:cs typeface="Arial" charset="0"/>
                <a:sym typeface="Arial" charset="0"/>
              </a:rPr>
              <a:t>To return to the </a:t>
            </a:r>
            <a:r>
              <a:rPr lang="en-GB" sz="1400" b="1" dirty="0" smtClean="0">
                <a:solidFill>
                  <a:srgbClr val="E0218A"/>
                </a:solidFill>
                <a:cs typeface="Arial" charset="0"/>
                <a:sym typeface="Arial" charset="0"/>
              </a:rPr>
              <a:t>Home Page </a:t>
            </a:r>
            <a:endParaRPr lang="en-GB" sz="1400" b="1" dirty="0">
              <a:solidFill>
                <a:srgbClr val="E0218A"/>
              </a:solidFill>
              <a:cs typeface="Arial" charset="0"/>
              <a:sym typeface="Arial" charset="0"/>
            </a:endParaRPr>
          </a:p>
        </p:txBody>
      </p:sp>
      <p:sp>
        <p:nvSpPr>
          <p:cNvPr id="39947" name="Rectangle à coins arrondis 13"/>
          <p:cNvSpPr>
            <a:spLocks noChangeArrowheads="1"/>
          </p:cNvSpPr>
          <p:nvPr/>
        </p:nvSpPr>
        <p:spPr bwMode="auto">
          <a:xfrm>
            <a:off x="5048000" y="1371600"/>
            <a:ext cx="2057400" cy="704850"/>
          </a:xfrm>
          <a:prstGeom prst="wedgeRoundRectCallout">
            <a:avLst>
              <a:gd name="adj1" fmla="val -60249"/>
              <a:gd name="adj2" fmla="val -21788"/>
              <a:gd name="adj3" fmla="val 16667"/>
            </a:avLst>
          </a:prstGeom>
          <a:solidFill>
            <a:srgbClr val="FBFECE"/>
          </a:solidFill>
          <a:ln w="12700" algn="ctr">
            <a:solidFill>
              <a:schemeClr val="tx2"/>
            </a:solidFill>
            <a:round/>
            <a:headEnd/>
            <a:tailEnd/>
          </a:ln>
        </p:spPr>
        <p:txBody>
          <a:bodyPr wrap="square" anchor="ctr"/>
          <a:lstStyle/>
          <a:p>
            <a:r>
              <a:rPr lang="en-GB" sz="1400" dirty="0" smtClean="0">
                <a:cs typeface="Arial" charset="0"/>
                <a:sym typeface="Arial" charset="0"/>
              </a:rPr>
              <a:t>The </a:t>
            </a:r>
            <a:r>
              <a:rPr lang="en-GB" sz="1400" b="1" dirty="0" smtClean="0">
                <a:solidFill>
                  <a:srgbClr val="E0218A"/>
                </a:solidFill>
                <a:cs typeface="Arial" charset="0"/>
                <a:sym typeface="Arial" charset="0"/>
              </a:rPr>
              <a:t>Tools </a:t>
            </a:r>
            <a:r>
              <a:rPr lang="en-GB" sz="1400" dirty="0" smtClean="0">
                <a:cs typeface="Arial" charset="0"/>
                <a:sym typeface="Arial" charset="0"/>
              </a:rPr>
              <a:t>menu gives access to the users’ password modification</a:t>
            </a:r>
            <a:endParaRPr lang="en-GB" sz="1400" dirty="0">
              <a:cs typeface="Arial" charset="0"/>
              <a:sym typeface="Arial" charset="0"/>
            </a:endParaRPr>
          </a:p>
        </p:txBody>
      </p:sp>
      <p:sp>
        <p:nvSpPr>
          <p:cNvPr id="10" name="Rectangle à coins arrondis 11"/>
          <p:cNvSpPr>
            <a:spLocks noChangeArrowheads="1"/>
          </p:cNvSpPr>
          <p:nvPr/>
        </p:nvSpPr>
        <p:spPr bwMode="auto">
          <a:xfrm>
            <a:off x="4127974" y="4343400"/>
            <a:ext cx="2044226" cy="914400"/>
          </a:xfrm>
          <a:prstGeom prst="wedgeRoundRectCallout">
            <a:avLst>
              <a:gd name="adj1" fmla="val -69014"/>
              <a:gd name="adj2" fmla="val 69883"/>
              <a:gd name="adj3" fmla="val 16667"/>
            </a:avLst>
          </a:prstGeom>
          <a:solidFill>
            <a:srgbClr val="FBFECE"/>
          </a:solidFill>
          <a:ln w="12700" algn="ctr">
            <a:solidFill>
              <a:schemeClr val="tx2"/>
            </a:solidFill>
            <a:round/>
            <a:headEnd/>
            <a:tailEnd/>
          </a:ln>
        </p:spPr>
        <p:txBody>
          <a:bodyPr wrap="none" anchor="t"/>
          <a:lstStyle/>
          <a:p>
            <a:pPr algn="l" eaLnBrk="1" hangingPunct="1">
              <a:spcBef>
                <a:spcPct val="0"/>
              </a:spcBef>
            </a:pPr>
            <a:r>
              <a:rPr lang="en-GB" sz="1400" b="0" dirty="0" smtClean="0">
                <a:cs typeface="Arial" pitchFamily="34" charset="0"/>
                <a:sym typeface="Arial" pitchFamily="34" charset="0"/>
              </a:rPr>
              <a:t>The </a:t>
            </a:r>
            <a:r>
              <a:rPr lang="en-GB" sz="1400" b="1" dirty="0" smtClean="0">
                <a:solidFill>
                  <a:srgbClr val="E0218A"/>
                </a:solidFill>
                <a:cs typeface="Arial" charset="0"/>
                <a:sym typeface="Arial" pitchFamily="34" charset="0"/>
              </a:rPr>
              <a:t>hyperlink</a:t>
            </a:r>
            <a:r>
              <a:rPr lang="en-GB" sz="1400" b="1" dirty="0" smtClean="0">
                <a:solidFill>
                  <a:srgbClr val="F48026"/>
                </a:solidFill>
                <a:cs typeface="Arial" charset="0"/>
                <a:sym typeface="Arial" pitchFamily="34" charset="0"/>
              </a:rPr>
              <a:t> </a:t>
            </a:r>
            <a:r>
              <a:rPr lang="en-GB" sz="1400" b="0" dirty="0" smtClean="0">
                <a:cs typeface="Arial" pitchFamily="34" charset="0"/>
                <a:sym typeface="Arial" pitchFamily="34" charset="0"/>
              </a:rPr>
              <a:t>gives  </a:t>
            </a:r>
          </a:p>
          <a:p>
            <a:r>
              <a:rPr lang="en-GB" sz="1400" dirty="0" smtClean="0">
                <a:cs typeface="Arial" pitchFamily="34" charset="0"/>
                <a:sym typeface="Arial" pitchFamily="34" charset="0"/>
              </a:rPr>
              <a:t>direct </a:t>
            </a:r>
            <a:r>
              <a:rPr lang="en-GB" sz="1400" b="0" dirty="0" smtClean="0">
                <a:cs typeface="Arial" pitchFamily="34" charset="0"/>
                <a:sym typeface="Arial" pitchFamily="34" charset="0"/>
              </a:rPr>
              <a:t>access to the </a:t>
            </a:r>
          </a:p>
          <a:p>
            <a:r>
              <a:rPr lang="en-GB" sz="1400" b="0" dirty="0" smtClean="0">
                <a:cs typeface="Arial" pitchFamily="34" charset="0"/>
                <a:sym typeface="Arial" pitchFamily="34" charset="0"/>
              </a:rPr>
              <a:t>information details</a:t>
            </a:r>
            <a:endParaRPr lang="en-GB" sz="1400" b="0" dirty="0">
              <a:cs typeface="Arial" pitchFamily="34" charset="0"/>
              <a:sym typeface="Arial" pitchFamily="34" charset="0"/>
            </a:endParaRPr>
          </a:p>
        </p:txBody>
      </p:sp>
      <p:sp>
        <p:nvSpPr>
          <p:cNvPr id="12" name="Rectangle 9"/>
          <p:cNvSpPr>
            <a:spLocks noChangeArrowheads="1"/>
          </p:cNvSpPr>
          <p:nvPr/>
        </p:nvSpPr>
        <p:spPr bwMode="auto">
          <a:xfrm>
            <a:off x="152400" y="6012359"/>
            <a:ext cx="2373910" cy="769441"/>
          </a:xfrm>
          <a:prstGeom prst="rect">
            <a:avLst/>
          </a:prstGeom>
          <a:solidFill>
            <a:srgbClr val="00B0F0"/>
          </a:solidFill>
          <a:ln w="9525" algn="ctr">
            <a:noFill/>
            <a:round/>
            <a:headEnd/>
            <a:tailEnd/>
          </a:ln>
        </p:spPr>
        <p:txBody>
          <a:bodyPr wrap="square">
            <a:spAutoFit/>
          </a:bodyPr>
          <a:lstStyle/>
          <a:p>
            <a:r>
              <a:rPr lang="en-US" sz="1100" u="sng" dirty="0" smtClean="0">
                <a:solidFill>
                  <a:schemeClr val="bg1"/>
                </a:solidFill>
              </a:rPr>
              <a:t>Tips:</a:t>
            </a:r>
            <a:r>
              <a:rPr lang="en-US" sz="1100" dirty="0" smtClean="0">
                <a:solidFill>
                  <a:schemeClr val="bg1"/>
                </a:solidFill>
              </a:rPr>
              <a:t> F11  function key enables to hide the  menu bar on top of the screen.  Consequently, the screen is able to show more information.</a:t>
            </a:r>
            <a:endParaRPr lang="en-US" sz="1100" dirty="0">
              <a:solidFill>
                <a:schemeClr val="bg1"/>
              </a:solidFill>
            </a:endParaRPr>
          </a:p>
        </p:txBody>
      </p:sp>
      <p:sp>
        <p:nvSpPr>
          <p:cNvPr id="14" name="Titre 1"/>
          <p:cNvSpPr txBox="1">
            <a:spLocks/>
          </p:cNvSpPr>
          <p:nvPr/>
        </p:nvSpPr>
        <p:spPr bwMode="auto">
          <a:xfrm>
            <a:off x="342900" y="95250"/>
            <a:ext cx="7239000" cy="990600"/>
          </a:xfrm>
          <a:prstGeom prst="rect">
            <a:avLst/>
          </a:prstGeom>
          <a:noFill/>
          <a:ln>
            <a:miter lim="800000"/>
            <a:headEnd/>
            <a:tailEnd/>
          </a:ln>
        </p:spPr>
        <p:txBody>
          <a:bodyPr vert="horz" wrap="square" lIns="91440" tIns="45720" rIns="91440" bIns="45720" numCol="1" anchor="ctr" compatLnSpc="1">
            <a:prstTxWarp prst="textNoShape">
              <a:avLst/>
            </a:prstTxWarp>
          </a:bodyPr>
          <a:lstStyle/>
          <a:p>
            <a:pPr marL="0" marR="0" lvl="0" indent="0" latinLnBrk="0">
              <a:lnSpc>
                <a:spcPct val="100000"/>
              </a:lnSpc>
              <a:buClrTx/>
              <a:buSzTx/>
              <a:buFontTx/>
              <a:buNone/>
              <a:tabLst/>
              <a:defRPr/>
            </a:pPr>
            <a:r>
              <a:rPr lang="en-US" sz="2800" b="1" cap="all" dirty="0" smtClean="0">
                <a:solidFill>
                  <a:srgbClr val="0082D1"/>
                </a:solidFill>
                <a:latin typeface="Arial" charset="0"/>
                <a:ea typeface="ＭＳ Ｐゴシック" pitchFamily="-107" charset="-128"/>
                <a:cs typeface="ＭＳ Ｐゴシック" pitchFamily="-107" charset="-128"/>
              </a:rPr>
              <a:t>HOME PAGE </a:t>
            </a:r>
          </a:p>
          <a:p>
            <a:pPr marL="0" marR="0" lvl="0" indent="0" latinLnBrk="0">
              <a:lnSpc>
                <a:spcPct val="100000"/>
              </a:lnSpc>
              <a:buClrTx/>
              <a:buSzTx/>
              <a:buFontTx/>
              <a:buNone/>
              <a:tabLst/>
              <a:defRPr/>
            </a:pPr>
            <a:r>
              <a:rPr lang="en-US" sz="2400" b="1" cap="all" dirty="0" smtClean="0">
                <a:solidFill>
                  <a:srgbClr val="0082D1"/>
                </a:solidFill>
                <a:latin typeface="Arial" charset="0"/>
                <a:ea typeface="ＭＳ Ｐゴシック" pitchFamily="-107" charset="-128"/>
                <a:cs typeface="ＭＳ Ｐゴシック" pitchFamily="-107" charset="-128"/>
              </a:rPr>
              <a:t>WHAT CAN BE FOUND ON THE HOME PAGE? </a:t>
            </a:r>
          </a:p>
        </p:txBody>
      </p:sp>
      <p:sp>
        <p:nvSpPr>
          <p:cNvPr id="11" name="Rectangle à coins arrondis 7"/>
          <p:cNvSpPr>
            <a:spLocks noChangeArrowheads="1"/>
          </p:cNvSpPr>
          <p:nvPr/>
        </p:nvSpPr>
        <p:spPr bwMode="auto">
          <a:xfrm>
            <a:off x="7162800" y="2343150"/>
            <a:ext cx="1447800" cy="704850"/>
          </a:xfrm>
          <a:prstGeom prst="wedgeRoundRectCallout">
            <a:avLst>
              <a:gd name="adj1" fmla="val 39452"/>
              <a:gd name="adj2" fmla="val -120555"/>
              <a:gd name="adj3" fmla="val 16667"/>
            </a:avLst>
          </a:prstGeom>
          <a:solidFill>
            <a:srgbClr val="FBFECE"/>
          </a:solidFill>
          <a:ln w="12700" algn="ctr">
            <a:solidFill>
              <a:schemeClr val="tx2"/>
            </a:solidFill>
            <a:round/>
            <a:headEnd/>
            <a:tailEnd/>
          </a:ln>
        </p:spPr>
        <p:txBody>
          <a:bodyPr wrap="square" anchor="ctr"/>
          <a:lstStyle/>
          <a:p>
            <a:pPr algn="l" eaLnBrk="1" hangingPunct="1">
              <a:spcBef>
                <a:spcPct val="0"/>
              </a:spcBef>
            </a:pPr>
            <a:r>
              <a:rPr lang="en-GB" sz="1400" dirty="0" smtClean="0">
                <a:cs typeface="Arial" charset="0"/>
                <a:sym typeface="Arial" charset="0"/>
              </a:rPr>
              <a:t>To change the </a:t>
            </a:r>
            <a:r>
              <a:rPr lang="en-GB" sz="1400" b="1" dirty="0" smtClean="0">
                <a:solidFill>
                  <a:srgbClr val="E0218A"/>
                </a:solidFill>
                <a:cs typeface="Arial" charset="0"/>
                <a:sym typeface="Arial" charset="0"/>
              </a:rPr>
              <a:t>Page Layout</a:t>
            </a:r>
            <a:endParaRPr lang="en-GB" sz="1400" b="1" dirty="0">
              <a:solidFill>
                <a:srgbClr val="E0218A"/>
              </a:solidFill>
              <a:cs typeface="Arial" charset="0"/>
              <a:sym typeface="Arial" charset="0"/>
            </a:endParaRPr>
          </a:p>
        </p:txBody>
      </p:sp>
      <p:sp>
        <p:nvSpPr>
          <p:cNvPr id="13" name="Rectangle à coins arrondis 7"/>
          <p:cNvSpPr>
            <a:spLocks noChangeArrowheads="1"/>
          </p:cNvSpPr>
          <p:nvPr/>
        </p:nvSpPr>
        <p:spPr bwMode="auto">
          <a:xfrm>
            <a:off x="7162800" y="590550"/>
            <a:ext cx="1143000" cy="552450"/>
          </a:xfrm>
          <a:prstGeom prst="wedgeRoundRectCallout">
            <a:avLst>
              <a:gd name="adj1" fmla="val 61794"/>
              <a:gd name="adj2" fmla="val 65218"/>
              <a:gd name="adj3" fmla="val 16667"/>
            </a:avLst>
          </a:prstGeom>
          <a:solidFill>
            <a:srgbClr val="FBFECE"/>
          </a:solidFill>
          <a:ln w="12700" algn="ctr">
            <a:solidFill>
              <a:schemeClr val="tx2"/>
            </a:solidFill>
            <a:round/>
            <a:headEnd/>
            <a:tailEnd/>
          </a:ln>
        </p:spPr>
        <p:txBody>
          <a:bodyPr wrap="square" anchor="ctr"/>
          <a:lstStyle/>
          <a:p>
            <a:pPr algn="l" eaLnBrk="1" hangingPunct="1">
              <a:spcBef>
                <a:spcPct val="0"/>
              </a:spcBef>
            </a:pPr>
            <a:r>
              <a:rPr lang="en-GB" sz="1400" dirty="0" smtClean="0">
                <a:cs typeface="Arial" charset="0"/>
                <a:sym typeface="Arial" charset="0"/>
              </a:rPr>
              <a:t>To </a:t>
            </a:r>
            <a:r>
              <a:rPr lang="en-GB" sz="1400" b="1" dirty="0" smtClean="0">
                <a:solidFill>
                  <a:srgbClr val="E0218A"/>
                </a:solidFill>
                <a:cs typeface="Arial" charset="0"/>
                <a:sym typeface="Arial" charset="0"/>
              </a:rPr>
              <a:t>hide</a:t>
            </a:r>
            <a:r>
              <a:rPr lang="en-GB" sz="1400" dirty="0" smtClean="0">
                <a:cs typeface="Arial" charset="0"/>
                <a:sym typeface="Arial" charset="0"/>
              </a:rPr>
              <a:t> the info bar</a:t>
            </a:r>
            <a:endParaRPr lang="en-GB" sz="1400" dirty="0">
              <a:cs typeface="Arial" charset="0"/>
              <a:sym typeface="Arial" charset="0"/>
            </a:endParaRPr>
          </a:p>
        </p:txBody>
      </p:sp>
      <p:sp>
        <p:nvSpPr>
          <p:cNvPr id="19" name="Rectangle à coins arrondis 4"/>
          <p:cNvSpPr>
            <a:spLocks noChangeArrowheads="1"/>
          </p:cNvSpPr>
          <p:nvPr/>
        </p:nvSpPr>
        <p:spPr bwMode="auto">
          <a:xfrm>
            <a:off x="1866900" y="2228850"/>
            <a:ext cx="1447800" cy="971550"/>
          </a:xfrm>
          <a:prstGeom prst="wedgeRoundRectCallout">
            <a:avLst>
              <a:gd name="adj1" fmla="val 41709"/>
              <a:gd name="adj2" fmla="val -93504"/>
              <a:gd name="adj3" fmla="val 16667"/>
            </a:avLst>
          </a:prstGeom>
          <a:solidFill>
            <a:srgbClr val="FBFECE"/>
          </a:solidFill>
          <a:ln w="12700" algn="ctr">
            <a:solidFill>
              <a:schemeClr val="tx2"/>
            </a:solidFill>
            <a:round/>
            <a:headEnd/>
            <a:tailEnd/>
          </a:ln>
        </p:spPr>
        <p:txBody>
          <a:bodyPr wrap="square" anchor="ctr"/>
          <a:lstStyle/>
          <a:p>
            <a:pPr algn="l" eaLnBrk="1" hangingPunct="1">
              <a:spcBef>
                <a:spcPct val="0"/>
              </a:spcBef>
            </a:pPr>
            <a:r>
              <a:rPr lang="en-GB" sz="1400" dirty="0" smtClean="0">
                <a:cs typeface="Arial" charset="0"/>
                <a:sym typeface="Arial" charset="0"/>
              </a:rPr>
              <a:t>The </a:t>
            </a:r>
            <a:r>
              <a:rPr lang="en-GB" sz="1400" b="1" dirty="0" smtClean="0">
                <a:solidFill>
                  <a:schemeClr val="accent6"/>
                </a:solidFill>
                <a:cs typeface="Arial" charset="0"/>
                <a:sym typeface="Arial" charset="0"/>
              </a:rPr>
              <a:t>shortcut</a:t>
            </a:r>
            <a:r>
              <a:rPr lang="en-GB" sz="1400" dirty="0" smtClean="0">
                <a:cs typeface="Arial" charset="0"/>
                <a:sym typeface="Arial" charset="0"/>
              </a:rPr>
              <a:t> gives direct access to the modules </a:t>
            </a:r>
            <a:endParaRPr lang="en-GB" sz="1400" b="1" dirty="0">
              <a:solidFill>
                <a:srgbClr val="E0218A"/>
              </a:solidFill>
              <a:cs typeface="Arial" charset="0"/>
              <a:sym typeface="Arial" charset="0"/>
            </a:endParaRPr>
          </a:p>
        </p:txBody>
      </p:sp>
      <p:sp>
        <p:nvSpPr>
          <p:cNvPr id="15" name="Rectangle à coins arrondis 4"/>
          <p:cNvSpPr>
            <a:spLocks noChangeArrowheads="1"/>
          </p:cNvSpPr>
          <p:nvPr/>
        </p:nvSpPr>
        <p:spPr bwMode="auto">
          <a:xfrm>
            <a:off x="7162800" y="5695378"/>
            <a:ext cx="1714500" cy="769441"/>
          </a:xfrm>
          <a:prstGeom prst="wedgeRoundRectCallout">
            <a:avLst>
              <a:gd name="adj1" fmla="val 47630"/>
              <a:gd name="adj2" fmla="val -69661"/>
              <a:gd name="adj3" fmla="val 16667"/>
            </a:avLst>
          </a:prstGeom>
          <a:solidFill>
            <a:srgbClr val="FBFECE"/>
          </a:solidFill>
          <a:ln w="12700" algn="ctr">
            <a:solidFill>
              <a:schemeClr val="tx2"/>
            </a:solidFill>
            <a:round/>
            <a:headEnd/>
            <a:tailEnd/>
          </a:ln>
        </p:spPr>
        <p:txBody>
          <a:bodyPr wrap="square" anchor="ctr"/>
          <a:lstStyle/>
          <a:p>
            <a:pPr algn="l" eaLnBrk="1" hangingPunct="1">
              <a:spcBef>
                <a:spcPct val="0"/>
              </a:spcBef>
            </a:pPr>
            <a:r>
              <a:rPr lang="en-GB" sz="1400" dirty="0" smtClean="0">
                <a:cs typeface="Arial" charset="0"/>
                <a:sym typeface="Arial" charset="0"/>
              </a:rPr>
              <a:t>These sections can be </a:t>
            </a:r>
            <a:r>
              <a:rPr lang="en-GB" sz="1400" b="1" dirty="0" smtClean="0">
                <a:solidFill>
                  <a:schemeClr val="accent6"/>
                </a:solidFill>
                <a:cs typeface="Arial" charset="0"/>
                <a:sym typeface="Arial" charset="0"/>
              </a:rPr>
              <a:t>moved or hidden</a:t>
            </a:r>
            <a:endParaRPr lang="en-GB" sz="1400" b="1" dirty="0">
              <a:solidFill>
                <a:schemeClr val="accent6"/>
              </a:solidFill>
              <a:cs typeface="Arial" charset="0"/>
              <a:sym typeface="Arial" charset="0"/>
            </a:endParaRPr>
          </a:p>
        </p:txBody>
      </p:sp>
      <p:sp>
        <p:nvSpPr>
          <p:cNvPr id="16" name="Rectangle 15"/>
          <p:cNvSpPr/>
          <p:nvPr/>
        </p:nvSpPr>
        <p:spPr bwMode="auto">
          <a:xfrm>
            <a:off x="8314672" y="1676400"/>
            <a:ext cx="256032" cy="152400"/>
          </a:xfrm>
          <a:prstGeom prst="rect">
            <a:avLst/>
          </a:prstGeom>
          <a:noFill/>
          <a:ln w="38100" algn="ctr">
            <a:solidFill>
              <a:schemeClr val="accent6"/>
            </a:solidFill>
            <a:round/>
            <a:headEnd/>
            <a:tailEnd/>
          </a:ln>
        </p:spPr>
        <p:txBody>
          <a:bodyPr wrap="none" rtlCol="0" anchor="ctr"/>
          <a:lstStyle/>
          <a:p>
            <a:pPr algn="r" eaLnBrk="1" hangingPunct="1">
              <a:spcBef>
                <a:spcPct val="0"/>
              </a:spcBef>
            </a:pPr>
            <a:endParaRPr lang="en-US" sz="2400" dirty="0">
              <a:solidFill>
                <a:schemeClr val="accent2"/>
              </a:solidFill>
              <a:cs typeface="Arial" charset="0"/>
              <a:sym typeface="Arial" charset="0"/>
            </a:endParaRPr>
          </a:p>
        </p:txBody>
      </p:sp>
      <p:sp>
        <p:nvSpPr>
          <p:cNvPr id="20" name="Rectangle 19"/>
          <p:cNvSpPr/>
          <p:nvPr/>
        </p:nvSpPr>
        <p:spPr bwMode="auto">
          <a:xfrm>
            <a:off x="8689507" y="5369256"/>
            <a:ext cx="337643" cy="152400"/>
          </a:xfrm>
          <a:prstGeom prst="rect">
            <a:avLst/>
          </a:prstGeom>
          <a:noFill/>
          <a:ln w="38100" algn="ctr">
            <a:solidFill>
              <a:schemeClr val="accent6"/>
            </a:solidFill>
            <a:round/>
            <a:headEnd/>
            <a:tailEnd/>
          </a:ln>
        </p:spPr>
        <p:txBody>
          <a:bodyPr wrap="none" rtlCol="0" anchor="ctr"/>
          <a:lstStyle/>
          <a:p>
            <a:pPr algn="r" eaLnBrk="1" hangingPunct="1">
              <a:spcBef>
                <a:spcPct val="0"/>
              </a:spcBef>
            </a:pPr>
            <a:endParaRPr lang="en-US" sz="2400" dirty="0">
              <a:solidFill>
                <a:schemeClr val="accent2"/>
              </a:solidFill>
              <a:cs typeface="Arial" charset="0"/>
              <a:sym typeface="Arial" charset="0"/>
            </a:endParaRPr>
          </a:p>
        </p:txBody>
      </p:sp>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Home Page Essentials.JPG"/>
          <p:cNvPicPr>
            <a:picLocks noChangeAspect="1"/>
          </p:cNvPicPr>
          <p:nvPr/>
        </p:nvPicPr>
        <p:blipFill>
          <a:blip r:embed="rId3"/>
          <a:stretch>
            <a:fillRect/>
          </a:stretch>
        </p:blipFill>
        <p:spPr>
          <a:xfrm>
            <a:off x="1612135" y="990600"/>
            <a:ext cx="7488000" cy="5808158"/>
          </a:xfrm>
          <a:prstGeom prst="rect">
            <a:avLst/>
          </a:prstGeom>
        </p:spPr>
      </p:pic>
      <p:sp>
        <p:nvSpPr>
          <p:cNvPr id="39943" name="Rectangle à coins arrondis 7"/>
          <p:cNvSpPr>
            <a:spLocks noChangeArrowheads="1"/>
          </p:cNvSpPr>
          <p:nvPr/>
        </p:nvSpPr>
        <p:spPr bwMode="auto">
          <a:xfrm>
            <a:off x="33051" y="4451732"/>
            <a:ext cx="1764000" cy="1600200"/>
          </a:xfrm>
          <a:prstGeom prst="wedgeRoundRectCallout">
            <a:avLst>
              <a:gd name="adj1" fmla="val 52370"/>
              <a:gd name="adj2" fmla="val -72681"/>
              <a:gd name="adj3" fmla="val 16667"/>
            </a:avLst>
          </a:prstGeom>
          <a:solidFill>
            <a:srgbClr val="FBFECE"/>
          </a:solidFill>
          <a:ln w="12700" algn="ctr">
            <a:solidFill>
              <a:schemeClr val="tx2"/>
            </a:solidFill>
            <a:round/>
            <a:headEnd/>
            <a:tailEnd/>
          </a:ln>
        </p:spPr>
        <p:txBody>
          <a:bodyPr wrap="square" anchor="ctr"/>
          <a:lstStyle/>
          <a:p>
            <a:pPr algn="l" eaLnBrk="1" hangingPunct="1">
              <a:spcBef>
                <a:spcPct val="0"/>
              </a:spcBef>
            </a:pPr>
            <a:r>
              <a:rPr lang="en-GB" sz="1400" dirty="0" smtClean="0">
                <a:cs typeface="Arial" charset="0"/>
                <a:sym typeface="Arial" charset="0"/>
              </a:rPr>
              <a:t>Relevant information about </a:t>
            </a:r>
            <a:r>
              <a:rPr lang="en-GB" sz="1400" b="1" dirty="0" smtClean="0">
                <a:solidFill>
                  <a:srgbClr val="E0218A"/>
                </a:solidFill>
                <a:cs typeface="Arial" charset="0"/>
                <a:sym typeface="Arial" charset="0"/>
              </a:rPr>
              <a:t>activities</a:t>
            </a:r>
            <a:r>
              <a:rPr lang="en-GB" sz="1400" dirty="0" smtClean="0">
                <a:cs typeface="Arial" charset="0"/>
                <a:sym typeface="Arial" charset="0"/>
              </a:rPr>
              <a:t> from the planner (calls, appointments, Time Off Territory  and meetings)</a:t>
            </a:r>
            <a:endParaRPr lang="en-GB" sz="1400" dirty="0">
              <a:cs typeface="Arial" charset="0"/>
              <a:sym typeface="Arial" charset="0"/>
            </a:endParaRPr>
          </a:p>
        </p:txBody>
      </p:sp>
      <p:sp>
        <p:nvSpPr>
          <p:cNvPr id="14" name="Titre 1"/>
          <p:cNvSpPr txBox="1">
            <a:spLocks/>
          </p:cNvSpPr>
          <p:nvPr/>
        </p:nvSpPr>
        <p:spPr bwMode="auto">
          <a:xfrm>
            <a:off x="304800" y="0"/>
            <a:ext cx="7239000" cy="990600"/>
          </a:xfrm>
          <a:prstGeom prst="rect">
            <a:avLst/>
          </a:prstGeom>
          <a:noFill/>
          <a:ln>
            <a:miter lim="800000"/>
            <a:headEnd/>
            <a:tailEnd/>
          </a:ln>
        </p:spPr>
        <p:txBody>
          <a:bodyPr vert="horz" wrap="square" lIns="91440" tIns="45720" rIns="91440" bIns="45720" numCol="1" anchor="ctr" compatLnSpc="1">
            <a:prstTxWarp prst="textNoShape">
              <a:avLst/>
            </a:prstTxWarp>
          </a:bodyPr>
          <a:lstStyle/>
          <a:p>
            <a:pPr marL="0" marR="0" lvl="0" indent="0" latinLnBrk="0">
              <a:lnSpc>
                <a:spcPct val="100000"/>
              </a:lnSpc>
              <a:buClrTx/>
              <a:buSzTx/>
              <a:buFontTx/>
              <a:buNone/>
              <a:tabLst/>
              <a:defRPr/>
            </a:pPr>
            <a:r>
              <a:rPr lang="en-US" sz="2800" b="1" cap="all" dirty="0" smtClean="0">
                <a:solidFill>
                  <a:srgbClr val="0082D1"/>
                </a:solidFill>
                <a:latin typeface="Arial" charset="0"/>
                <a:ea typeface="ＭＳ Ｐゴシック" pitchFamily="-107" charset="-128"/>
                <a:cs typeface="ＭＳ Ｐゴシック" pitchFamily="-107" charset="-128"/>
              </a:rPr>
              <a:t>HOME PAGE </a:t>
            </a:r>
          </a:p>
          <a:p>
            <a:pPr marL="0" marR="0" lvl="0" indent="0" latinLnBrk="0">
              <a:lnSpc>
                <a:spcPct val="100000"/>
              </a:lnSpc>
              <a:buClrTx/>
              <a:buSzTx/>
              <a:buFontTx/>
              <a:buNone/>
              <a:tabLst/>
              <a:defRPr/>
            </a:pPr>
            <a:r>
              <a:rPr lang="en-US" sz="2400" b="1" cap="all" dirty="0" smtClean="0">
                <a:solidFill>
                  <a:srgbClr val="0082D1"/>
                </a:solidFill>
                <a:latin typeface="Arial" charset="0"/>
                <a:ea typeface="ＭＳ Ｐゴシック" pitchFamily="-107" charset="-128"/>
                <a:cs typeface="ＭＳ Ｐゴシック" pitchFamily="-107" charset="-128"/>
              </a:rPr>
              <a:t>WHAT CAN BE FOUND ON THE HOME PAGE? </a:t>
            </a:r>
          </a:p>
        </p:txBody>
      </p:sp>
      <p:sp>
        <p:nvSpPr>
          <p:cNvPr id="15" name="Rectangle à coins arrondis 11"/>
          <p:cNvSpPr>
            <a:spLocks noChangeArrowheads="1"/>
          </p:cNvSpPr>
          <p:nvPr/>
        </p:nvSpPr>
        <p:spPr bwMode="auto">
          <a:xfrm>
            <a:off x="7467600" y="5943599"/>
            <a:ext cx="1600200" cy="762001"/>
          </a:xfrm>
          <a:prstGeom prst="wedgeRoundRectCallout">
            <a:avLst>
              <a:gd name="adj1" fmla="val -102318"/>
              <a:gd name="adj2" fmla="val -89306"/>
              <a:gd name="adj3" fmla="val 16667"/>
            </a:avLst>
          </a:prstGeom>
          <a:solidFill>
            <a:srgbClr val="FBFECE"/>
          </a:solidFill>
          <a:ln w="12700" algn="ctr">
            <a:solidFill>
              <a:schemeClr val="tx2"/>
            </a:solidFill>
            <a:round/>
            <a:headEnd/>
            <a:tailEnd/>
          </a:ln>
        </p:spPr>
        <p:txBody>
          <a:bodyPr wrap="none" anchor="t"/>
          <a:lstStyle/>
          <a:p>
            <a:r>
              <a:rPr lang="en-GB" sz="1400" b="1" dirty="0" smtClean="0">
                <a:solidFill>
                  <a:srgbClr val="E0218A"/>
                </a:solidFill>
                <a:cs typeface="Arial" charset="0"/>
                <a:sym typeface="Arial" pitchFamily="34" charset="0"/>
              </a:rPr>
              <a:t>Message of </a:t>
            </a:r>
          </a:p>
          <a:p>
            <a:r>
              <a:rPr lang="en-GB" sz="1400" b="1" dirty="0" smtClean="0">
                <a:solidFill>
                  <a:srgbClr val="E0218A"/>
                </a:solidFill>
                <a:cs typeface="Arial" charset="0"/>
                <a:sym typeface="Arial" pitchFamily="34" charset="0"/>
              </a:rPr>
              <a:t>the day </a:t>
            </a:r>
            <a:r>
              <a:rPr lang="en-GB" sz="1400" dirty="0" smtClean="0">
                <a:cs typeface="Arial" charset="0"/>
                <a:sym typeface="Arial" pitchFamily="34" charset="0"/>
              </a:rPr>
              <a:t>coming </a:t>
            </a:r>
          </a:p>
          <a:p>
            <a:r>
              <a:rPr lang="en-GB" sz="1400" dirty="0" smtClean="0">
                <a:cs typeface="Arial" charset="0"/>
                <a:sym typeface="Arial" pitchFamily="34" charset="0"/>
              </a:rPr>
              <a:t>from the hierarchy</a:t>
            </a:r>
            <a:endParaRPr lang="en-GB" sz="1400" dirty="0">
              <a:cs typeface="Arial" charset="0"/>
              <a:sym typeface="Arial" pitchFamily="34" charset="0"/>
            </a:endParaRPr>
          </a:p>
        </p:txBody>
      </p:sp>
      <p:sp>
        <p:nvSpPr>
          <p:cNvPr id="11" name="Rounded Rectangular Callout 10"/>
          <p:cNvSpPr/>
          <p:nvPr/>
        </p:nvSpPr>
        <p:spPr bwMode="auto">
          <a:xfrm>
            <a:off x="7480727" y="4267200"/>
            <a:ext cx="1587073" cy="838200"/>
          </a:xfrm>
          <a:prstGeom prst="wedgeRoundRectCallout">
            <a:avLst>
              <a:gd name="adj1" fmla="val -111146"/>
              <a:gd name="adj2" fmla="val -68450"/>
              <a:gd name="adj3" fmla="val 16667"/>
            </a:avLst>
          </a:prstGeom>
          <a:solidFill>
            <a:schemeClr val="accent5">
              <a:lumMod val="20000"/>
              <a:lumOff val="80000"/>
            </a:schemeClr>
          </a:solidFill>
          <a:ln w="12700" algn="ctr">
            <a:solidFill>
              <a:schemeClr val="tx2"/>
            </a:solidFill>
            <a:round/>
            <a:headEnd/>
            <a:tailEnd/>
          </a:ln>
        </p:spPr>
        <p:txBody>
          <a:bodyPr wrap="square" rtlCol="0" anchor="ctr"/>
          <a:lstStyle/>
          <a:p>
            <a:pPr eaLnBrk="1" hangingPunct="1">
              <a:spcBef>
                <a:spcPct val="0"/>
              </a:spcBef>
            </a:pPr>
            <a:r>
              <a:rPr lang="fr-FR" sz="1400" b="1" dirty="0" smtClean="0">
                <a:solidFill>
                  <a:schemeClr val="accent6"/>
                </a:solidFill>
                <a:cs typeface="Arial" charset="0"/>
                <a:sym typeface="Arial" charset="0"/>
              </a:rPr>
              <a:t>Important </a:t>
            </a:r>
          </a:p>
          <a:p>
            <a:pPr eaLnBrk="1" hangingPunct="1">
              <a:spcBef>
                <a:spcPct val="0"/>
              </a:spcBef>
            </a:pPr>
            <a:r>
              <a:rPr lang="fr-FR" sz="1400" b="1" dirty="0" smtClean="0">
                <a:solidFill>
                  <a:schemeClr val="accent6"/>
                </a:solidFill>
                <a:cs typeface="Arial" charset="0"/>
                <a:sym typeface="Arial" charset="0"/>
              </a:rPr>
              <a:t>information</a:t>
            </a:r>
          </a:p>
          <a:p>
            <a:pPr eaLnBrk="1" hangingPunct="1">
              <a:spcBef>
                <a:spcPct val="0"/>
              </a:spcBef>
            </a:pPr>
            <a:r>
              <a:rPr lang="en-US" sz="1400" dirty="0" smtClean="0">
                <a:cs typeface="Arial" charset="0"/>
                <a:sym typeface="Arial" charset="0"/>
              </a:rPr>
              <a:t>about the user’s  alignment</a:t>
            </a:r>
            <a:endParaRPr lang="en-US" sz="1400" dirty="0">
              <a:cs typeface="Arial" charset="0"/>
              <a:sym typeface="Arial" charset="0"/>
            </a:endParaRPr>
          </a:p>
        </p:txBody>
      </p:sp>
      <p:sp>
        <p:nvSpPr>
          <p:cNvPr id="12" name="Rounded Rectangular Callout 11"/>
          <p:cNvSpPr/>
          <p:nvPr/>
        </p:nvSpPr>
        <p:spPr bwMode="auto">
          <a:xfrm>
            <a:off x="3733800" y="5867400"/>
            <a:ext cx="1512064" cy="641734"/>
          </a:xfrm>
          <a:prstGeom prst="wedgeRoundRectCallout">
            <a:avLst>
              <a:gd name="adj1" fmla="val -112463"/>
              <a:gd name="adj2" fmla="val -269051"/>
              <a:gd name="adj3" fmla="val 16667"/>
            </a:avLst>
          </a:prstGeom>
          <a:solidFill>
            <a:schemeClr val="accent5">
              <a:lumMod val="20000"/>
              <a:lumOff val="80000"/>
            </a:schemeClr>
          </a:solidFill>
          <a:ln w="12700" algn="ctr">
            <a:solidFill>
              <a:schemeClr val="tx2"/>
            </a:solidFill>
            <a:round/>
            <a:headEnd/>
            <a:tailEnd/>
          </a:ln>
        </p:spPr>
        <p:txBody>
          <a:bodyPr wrap="none" rtlCol="0" anchor="ctr"/>
          <a:lstStyle/>
          <a:p>
            <a:pPr eaLnBrk="1" hangingPunct="1">
              <a:spcBef>
                <a:spcPct val="0"/>
              </a:spcBef>
            </a:pPr>
            <a:r>
              <a:rPr lang="fr-FR" sz="1400" b="1" dirty="0" smtClean="0">
                <a:solidFill>
                  <a:schemeClr val="accent6"/>
                </a:solidFill>
                <a:cs typeface="Arial" charset="0"/>
                <a:sym typeface="Arial" charset="0"/>
              </a:rPr>
              <a:t>Important t</a:t>
            </a:r>
            <a:r>
              <a:rPr lang="en-US" sz="1400" b="1" dirty="0" smtClean="0">
                <a:solidFill>
                  <a:schemeClr val="accent6"/>
                </a:solidFill>
                <a:cs typeface="Arial" charset="0"/>
                <a:sym typeface="Arial" charset="0"/>
              </a:rPr>
              <a:t>asks</a:t>
            </a:r>
          </a:p>
          <a:p>
            <a:pPr eaLnBrk="1" hangingPunct="1">
              <a:spcBef>
                <a:spcPct val="0"/>
              </a:spcBef>
            </a:pPr>
            <a:r>
              <a:rPr lang="fr-FR" sz="1400" dirty="0" smtClean="0">
                <a:cs typeface="Arial" charset="0"/>
                <a:sym typeface="Arial" charset="0"/>
              </a:rPr>
              <a:t>to</a:t>
            </a:r>
            <a:r>
              <a:rPr lang="fr-FR" sz="1400" b="1" dirty="0" smtClean="0">
                <a:cs typeface="Arial" charset="0"/>
                <a:sym typeface="Arial" charset="0"/>
              </a:rPr>
              <a:t> </a:t>
            </a:r>
            <a:r>
              <a:rPr lang="en-US" sz="1400" dirty="0" smtClean="0">
                <a:cs typeface="Arial" charset="0"/>
                <a:sym typeface="Arial" charset="0"/>
              </a:rPr>
              <a:t>accomplish</a:t>
            </a:r>
            <a:endParaRPr lang="en-US" sz="1400" dirty="0">
              <a:cs typeface="Arial" charset="0"/>
              <a:sym typeface="Arial" charset="0"/>
            </a:endParaRPr>
          </a:p>
        </p:txBody>
      </p:sp>
      <p:sp>
        <p:nvSpPr>
          <p:cNvPr id="13" name="Rounded Rectangular Callout 12"/>
          <p:cNvSpPr/>
          <p:nvPr/>
        </p:nvSpPr>
        <p:spPr bwMode="auto">
          <a:xfrm>
            <a:off x="130366" y="2884583"/>
            <a:ext cx="1371600" cy="685800"/>
          </a:xfrm>
          <a:prstGeom prst="wedgeRoundRectCallout">
            <a:avLst>
              <a:gd name="adj1" fmla="val 73263"/>
              <a:gd name="adj2" fmla="val -12778"/>
              <a:gd name="adj3" fmla="val 16667"/>
            </a:avLst>
          </a:prstGeom>
          <a:solidFill>
            <a:schemeClr val="accent5">
              <a:lumMod val="20000"/>
              <a:lumOff val="80000"/>
            </a:schemeClr>
          </a:solidFill>
          <a:ln w="12700" algn="ctr">
            <a:solidFill>
              <a:schemeClr val="tx2"/>
            </a:solidFill>
            <a:round/>
            <a:headEnd/>
            <a:tailEnd/>
          </a:ln>
        </p:spPr>
        <p:txBody>
          <a:bodyPr wrap="square" rtlCol="0" anchor="ctr"/>
          <a:lstStyle/>
          <a:p>
            <a:pPr eaLnBrk="1" hangingPunct="1">
              <a:spcBef>
                <a:spcPct val="0"/>
              </a:spcBef>
            </a:pPr>
            <a:r>
              <a:rPr lang="en-US" sz="1400" b="1" dirty="0" smtClean="0">
                <a:solidFill>
                  <a:schemeClr val="accent6"/>
                </a:solidFill>
                <a:cs typeface="Arial" charset="0"/>
                <a:sym typeface="Arial" charset="0"/>
              </a:rPr>
              <a:t>My favorite Lists </a:t>
            </a:r>
            <a:r>
              <a:rPr lang="en-US" sz="1400" dirty="0" smtClean="0">
                <a:cs typeface="Arial" charset="0"/>
                <a:sym typeface="Arial" charset="0"/>
              </a:rPr>
              <a:t>from the </a:t>
            </a:r>
          </a:p>
          <a:p>
            <a:pPr eaLnBrk="1" hangingPunct="1">
              <a:spcBef>
                <a:spcPct val="0"/>
              </a:spcBef>
            </a:pPr>
            <a:r>
              <a:rPr lang="en-US" sz="1400" dirty="0" smtClean="0">
                <a:cs typeface="Arial" charset="0"/>
                <a:sym typeface="Arial" charset="0"/>
              </a:rPr>
              <a:t>list builder</a:t>
            </a:r>
            <a:endParaRPr lang="en-US" sz="1400" dirty="0">
              <a:cs typeface="Arial" charset="0"/>
              <a:sym typeface="Arial" charset="0"/>
            </a:endParaRPr>
          </a:p>
        </p:txBody>
      </p:sp>
      <p:sp>
        <p:nvSpPr>
          <p:cNvPr id="16" name="Rounded Rectangular Callout 15"/>
          <p:cNvSpPr/>
          <p:nvPr/>
        </p:nvSpPr>
        <p:spPr bwMode="auto">
          <a:xfrm>
            <a:off x="33051" y="1056702"/>
            <a:ext cx="1524000" cy="685800"/>
          </a:xfrm>
          <a:prstGeom prst="wedgeRoundRectCallout">
            <a:avLst>
              <a:gd name="adj1" fmla="val 66419"/>
              <a:gd name="adj2" fmla="val 120695"/>
              <a:gd name="adj3" fmla="val 16667"/>
            </a:avLst>
          </a:prstGeom>
          <a:solidFill>
            <a:schemeClr val="accent5">
              <a:lumMod val="20000"/>
              <a:lumOff val="80000"/>
            </a:schemeClr>
          </a:solidFill>
          <a:ln w="12700" algn="ctr">
            <a:solidFill>
              <a:schemeClr val="tx2"/>
            </a:solidFill>
            <a:round/>
            <a:headEnd/>
            <a:tailEnd/>
          </a:ln>
        </p:spPr>
        <p:txBody>
          <a:bodyPr wrap="square" rtlCol="0" anchor="ctr"/>
          <a:lstStyle/>
          <a:p>
            <a:pPr eaLnBrk="1" hangingPunct="1">
              <a:spcBef>
                <a:spcPct val="0"/>
              </a:spcBef>
            </a:pPr>
            <a:r>
              <a:rPr lang="en-US" sz="1400" dirty="0" smtClean="0">
                <a:cs typeface="Arial" charset="0"/>
                <a:sym typeface="Arial" charset="0"/>
              </a:rPr>
              <a:t>List of my </a:t>
            </a:r>
            <a:r>
              <a:rPr lang="en-US" sz="1400" b="1" dirty="0" smtClean="0">
                <a:solidFill>
                  <a:schemeClr val="accent6"/>
                </a:solidFill>
                <a:cs typeface="Arial" charset="0"/>
                <a:sym typeface="Arial" charset="0"/>
              </a:rPr>
              <a:t>main customers</a:t>
            </a:r>
            <a:endParaRPr lang="en-US" sz="1400" b="1" dirty="0">
              <a:solidFill>
                <a:schemeClr val="accent6"/>
              </a:solidFill>
              <a:cs typeface="Arial" charset="0"/>
              <a:sym typeface="Arial" charset="0"/>
            </a:endParaRPr>
          </a:p>
        </p:txBody>
      </p:sp>
      <p:sp>
        <p:nvSpPr>
          <p:cNvPr id="19" name="Rounded Rectangular Callout 18"/>
          <p:cNvSpPr/>
          <p:nvPr/>
        </p:nvSpPr>
        <p:spPr bwMode="auto">
          <a:xfrm>
            <a:off x="7239000" y="1447800"/>
            <a:ext cx="1891874" cy="685800"/>
          </a:xfrm>
          <a:prstGeom prst="wedgeRoundRectCallout">
            <a:avLst>
              <a:gd name="adj1" fmla="val -212840"/>
              <a:gd name="adj2" fmla="val -41341"/>
              <a:gd name="adj3" fmla="val 16667"/>
            </a:avLst>
          </a:prstGeom>
          <a:solidFill>
            <a:schemeClr val="accent5">
              <a:lumMod val="20000"/>
              <a:lumOff val="80000"/>
            </a:schemeClr>
          </a:solidFill>
          <a:ln w="12700" algn="ctr">
            <a:solidFill>
              <a:schemeClr val="tx2"/>
            </a:solidFill>
            <a:round/>
            <a:headEnd/>
            <a:tailEnd/>
          </a:ln>
        </p:spPr>
        <p:txBody>
          <a:bodyPr wrap="square" rtlCol="0" anchor="ctr"/>
          <a:lstStyle/>
          <a:p>
            <a:pPr eaLnBrk="1" hangingPunct="1">
              <a:spcBef>
                <a:spcPct val="0"/>
              </a:spcBef>
            </a:pPr>
            <a:r>
              <a:rPr lang="en-US" sz="1400" b="1" dirty="0" smtClean="0">
                <a:solidFill>
                  <a:schemeClr val="accent6"/>
                </a:solidFill>
                <a:cs typeface="Arial" charset="0"/>
                <a:sym typeface="Arial" charset="0"/>
              </a:rPr>
              <a:t>Pre appointments </a:t>
            </a:r>
            <a:r>
              <a:rPr lang="en-US" sz="1400" dirty="0" smtClean="0">
                <a:cs typeface="Arial" charset="0"/>
                <a:sym typeface="Arial" charset="0"/>
              </a:rPr>
              <a:t>taken by the user’s manager</a:t>
            </a:r>
            <a:endParaRPr lang="en-US" sz="1400" dirty="0">
              <a:cs typeface="Arial" charset="0"/>
              <a:sym typeface="Arial" charset="0"/>
            </a:endParaRPr>
          </a:p>
        </p:txBody>
      </p:sp>
    </p:spTree>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re 1"/>
          <p:cNvSpPr>
            <a:spLocks noGrp="1"/>
          </p:cNvSpPr>
          <p:nvPr>
            <p:ph type="title"/>
          </p:nvPr>
        </p:nvSpPr>
        <p:spPr bwMode="auto">
          <a:xfrm>
            <a:off x="304800" y="0"/>
            <a:ext cx="8077200" cy="990600"/>
          </a:xfrm>
          <a:noFill/>
          <a:ln>
            <a:miter lim="800000"/>
            <a:headEnd/>
            <a:tailEnd/>
          </a:ln>
        </p:spPr>
        <p:txBody>
          <a:bodyPr vert="horz" wrap="square" lIns="91440" tIns="45720" rIns="91440" bIns="45720" numCol="1" compatLnSpc="1">
            <a:prstTxWarp prst="textNoShape">
              <a:avLst/>
            </a:prstTxWarp>
          </a:bodyPr>
          <a:lstStyle/>
          <a:p>
            <a:pPr eaLnBrk="1" hangingPunct="1"/>
            <a:r>
              <a:rPr lang="en-GB" sz="2400" dirty="0" smtClean="0">
                <a:solidFill>
                  <a:schemeClr val="tx2"/>
                </a:solidFill>
              </a:rPr>
              <a:t>CUSTOMER TYPES IN MOBILE INTELLIGENCE</a:t>
            </a:r>
            <a:endParaRPr lang="en-US" sz="2400" dirty="0" smtClean="0">
              <a:solidFill>
                <a:schemeClr val="tx2"/>
              </a:solidFill>
              <a:latin typeface="Arial" pitchFamily="34" charset="0"/>
              <a:ea typeface="ＭＳ Ｐゴシック"/>
              <a:cs typeface="ＭＳ Ｐゴシック"/>
            </a:endParaRPr>
          </a:p>
        </p:txBody>
      </p:sp>
      <p:sp>
        <p:nvSpPr>
          <p:cNvPr id="5" name="Rounded Rectangle 19"/>
          <p:cNvSpPr/>
          <p:nvPr/>
        </p:nvSpPr>
        <p:spPr>
          <a:xfrm>
            <a:off x="3505200" y="1066800"/>
            <a:ext cx="1676400" cy="381000"/>
          </a:xfrm>
          <a:prstGeom prst="roundRect">
            <a:avLst/>
          </a:prstGeom>
          <a:solidFill>
            <a:schemeClr val="tx2">
              <a:lumMod val="50000"/>
            </a:schemeClr>
          </a:solidFill>
          <a:ln>
            <a:noFill/>
          </a:ln>
        </p:spPr>
        <p:style>
          <a:lnRef idx="1">
            <a:schemeClr val="accent6"/>
          </a:lnRef>
          <a:fillRef idx="3">
            <a:schemeClr val="accent6"/>
          </a:fillRef>
          <a:effectRef idx="2">
            <a:schemeClr val="accent6"/>
          </a:effectRef>
          <a:fontRef idx="minor">
            <a:schemeClr val="lt1"/>
          </a:fontRef>
        </p:style>
        <p:txBody>
          <a:bodyPr anchor="ctr"/>
          <a:lstStyle/>
          <a:p>
            <a:pPr algn="ctr" defTabSz="914400">
              <a:defRPr/>
            </a:pPr>
            <a:r>
              <a:rPr lang="en-GB" sz="1600" dirty="0" smtClean="0"/>
              <a:t>Customers</a:t>
            </a:r>
            <a:endParaRPr lang="en-GB" sz="1600" dirty="0"/>
          </a:p>
        </p:txBody>
      </p:sp>
      <p:sp>
        <p:nvSpPr>
          <p:cNvPr id="6" name="Rounded Rectangle 19"/>
          <p:cNvSpPr/>
          <p:nvPr/>
        </p:nvSpPr>
        <p:spPr>
          <a:xfrm>
            <a:off x="1066800" y="1828800"/>
            <a:ext cx="2209800" cy="381000"/>
          </a:xfrm>
          <a:prstGeom prst="roundRect">
            <a:avLst/>
          </a:prstGeom>
          <a:solidFill>
            <a:srgbClr val="0070C0"/>
          </a:solidFill>
          <a:ln>
            <a:noFill/>
          </a:ln>
        </p:spPr>
        <p:style>
          <a:lnRef idx="1">
            <a:schemeClr val="accent6"/>
          </a:lnRef>
          <a:fillRef idx="3">
            <a:schemeClr val="accent6"/>
          </a:fillRef>
          <a:effectRef idx="2">
            <a:schemeClr val="accent6"/>
          </a:effectRef>
          <a:fontRef idx="minor">
            <a:schemeClr val="lt1"/>
          </a:fontRef>
        </p:style>
        <p:txBody>
          <a:bodyPr anchor="ctr"/>
          <a:lstStyle/>
          <a:p>
            <a:pPr algn="ctr" defTabSz="914400">
              <a:defRPr/>
            </a:pPr>
            <a:r>
              <a:rPr lang="en-GB" sz="1600" dirty="0" smtClean="0"/>
              <a:t>Individuals</a:t>
            </a:r>
            <a:endParaRPr lang="en-GB" sz="1600" dirty="0"/>
          </a:p>
        </p:txBody>
      </p:sp>
      <p:sp>
        <p:nvSpPr>
          <p:cNvPr id="7" name="Rounded Rectangle 19"/>
          <p:cNvSpPr/>
          <p:nvPr/>
        </p:nvSpPr>
        <p:spPr>
          <a:xfrm>
            <a:off x="5181600" y="1828800"/>
            <a:ext cx="2209800" cy="381000"/>
          </a:xfrm>
          <a:prstGeom prst="roundRect">
            <a:avLst/>
          </a:prstGeom>
          <a:solidFill>
            <a:srgbClr val="0070C0"/>
          </a:solidFill>
          <a:ln>
            <a:noFill/>
          </a:ln>
        </p:spPr>
        <p:style>
          <a:lnRef idx="1">
            <a:schemeClr val="accent6"/>
          </a:lnRef>
          <a:fillRef idx="3">
            <a:schemeClr val="accent6"/>
          </a:fillRef>
          <a:effectRef idx="2">
            <a:schemeClr val="accent6"/>
          </a:effectRef>
          <a:fontRef idx="minor">
            <a:schemeClr val="lt1"/>
          </a:fontRef>
        </p:style>
        <p:txBody>
          <a:bodyPr anchor="ctr"/>
          <a:lstStyle/>
          <a:p>
            <a:pPr algn="ctr" defTabSz="914400">
              <a:defRPr/>
            </a:pPr>
            <a:r>
              <a:rPr lang="en-GB" sz="1600" dirty="0" smtClean="0"/>
              <a:t>Organizations</a:t>
            </a:r>
            <a:endParaRPr lang="en-GB" sz="1600" dirty="0"/>
          </a:p>
        </p:txBody>
      </p:sp>
      <p:sp>
        <p:nvSpPr>
          <p:cNvPr id="8" name="Rounded Rectangle 19"/>
          <p:cNvSpPr/>
          <p:nvPr/>
        </p:nvSpPr>
        <p:spPr>
          <a:xfrm>
            <a:off x="1066800" y="2819400"/>
            <a:ext cx="2209800" cy="381000"/>
          </a:xfrm>
          <a:prstGeom prst="roundRect">
            <a:avLst/>
          </a:prstGeom>
          <a:solidFill>
            <a:schemeClr val="tx2">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anchor="ctr"/>
          <a:lstStyle/>
          <a:p>
            <a:pPr algn="ctr" defTabSz="914400">
              <a:defRPr/>
            </a:pPr>
            <a:r>
              <a:rPr lang="en-GB" sz="1600" dirty="0" smtClean="0"/>
              <a:t>Business Contacts</a:t>
            </a:r>
            <a:endParaRPr lang="en-GB" sz="1600" dirty="0"/>
          </a:p>
        </p:txBody>
      </p:sp>
      <p:sp>
        <p:nvSpPr>
          <p:cNvPr id="9" name="Rounded Rectangle 19"/>
          <p:cNvSpPr/>
          <p:nvPr/>
        </p:nvSpPr>
        <p:spPr>
          <a:xfrm>
            <a:off x="1066800" y="2362200"/>
            <a:ext cx="2209800" cy="381000"/>
          </a:xfrm>
          <a:prstGeom prst="roundRect">
            <a:avLst/>
          </a:prstGeom>
          <a:solidFill>
            <a:schemeClr val="tx2">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anchor="ctr"/>
          <a:lstStyle/>
          <a:p>
            <a:pPr algn="ctr" defTabSz="914400">
              <a:defRPr/>
            </a:pPr>
            <a:r>
              <a:rPr lang="en-GB" sz="1600" dirty="0" smtClean="0"/>
              <a:t>Medical Professionals</a:t>
            </a:r>
            <a:endParaRPr lang="en-GB" sz="1600" dirty="0"/>
          </a:p>
        </p:txBody>
      </p:sp>
      <p:sp>
        <p:nvSpPr>
          <p:cNvPr id="10" name="Rounded Rectangle 19"/>
          <p:cNvSpPr/>
          <p:nvPr/>
        </p:nvSpPr>
        <p:spPr>
          <a:xfrm>
            <a:off x="5181600" y="2362200"/>
            <a:ext cx="2209800" cy="381000"/>
          </a:xfrm>
          <a:prstGeom prst="roundRect">
            <a:avLst/>
          </a:prstGeom>
          <a:solidFill>
            <a:schemeClr val="tx2">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anchor="ctr"/>
          <a:lstStyle/>
          <a:p>
            <a:pPr algn="ctr" defTabSz="914400">
              <a:defRPr/>
            </a:pPr>
            <a:r>
              <a:rPr lang="en-GB" sz="1600" dirty="0" smtClean="0"/>
              <a:t>Institutions</a:t>
            </a:r>
          </a:p>
        </p:txBody>
      </p:sp>
      <p:sp>
        <p:nvSpPr>
          <p:cNvPr id="11" name="Rounded Rectangle 19"/>
          <p:cNvSpPr/>
          <p:nvPr/>
        </p:nvSpPr>
        <p:spPr>
          <a:xfrm>
            <a:off x="5181600" y="2819400"/>
            <a:ext cx="2209800" cy="381000"/>
          </a:xfrm>
          <a:prstGeom prst="roundRect">
            <a:avLst/>
          </a:prstGeom>
          <a:solidFill>
            <a:schemeClr val="tx2">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anchor="ctr"/>
          <a:lstStyle/>
          <a:p>
            <a:pPr algn="ctr" defTabSz="914400">
              <a:defRPr/>
            </a:pPr>
            <a:r>
              <a:rPr lang="en-GB" sz="1600" dirty="0" smtClean="0"/>
              <a:t>Departments</a:t>
            </a:r>
            <a:endParaRPr lang="en-GB" sz="1600" dirty="0"/>
          </a:p>
        </p:txBody>
      </p:sp>
      <p:sp>
        <p:nvSpPr>
          <p:cNvPr id="12" name="Rounded Rectangle 19"/>
          <p:cNvSpPr/>
          <p:nvPr/>
        </p:nvSpPr>
        <p:spPr>
          <a:xfrm>
            <a:off x="5181600" y="3276600"/>
            <a:ext cx="2209800" cy="381000"/>
          </a:xfrm>
          <a:prstGeom prst="roundRect">
            <a:avLst/>
          </a:prstGeom>
          <a:solidFill>
            <a:schemeClr val="tx2">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anchor="ctr"/>
          <a:lstStyle/>
          <a:p>
            <a:pPr algn="ctr" defTabSz="914400">
              <a:defRPr/>
            </a:pPr>
            <a:r>
              <a:rPr lang="en-GB" sz="1600" dirty="0" smtClean="0"/>
              <a:t>Pharmacies</a:t>
            </a:r>
            <a:endParaRPr lang="en-GB" sz="1600" dirty="0"/>
          </a:p>
        </p:txBody>
      </p:sp>
      <p:sp>
        <p:nvSpPr>
          <p:cNvPr id="13" name="Rounded Rectangle 19"/>
          <p:cNvSpPr/>
          <p:nvPr/>
        </p:nvSpPr>
        <p:spPr>
          <a:xfrm>
            <a:off x="5181600" y="3733800"/>
            <a:ext cx="2209800" cy="381000"/>
          </a:xfrm>
          <a:prstGeom prst="roundRect">
            <a:avLst/>
          </a:prstGeom>
          <a:solidFill>
            <a:schemeClr val="tx2">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anchor="ctr"/>
          <a:lstStyle/>
          <a:p>
            <a:pPr algn="ctr" defTabSz="914400">
              <a:defRPr/>
            </a:pPr>
            <a:r>
              <a:rPr lang="en-GB" sz="1600" dirty="0" smtClean="0"/>
              <a:t>Wholesalers</a:t>
            </a:r>
            <a:endParaRPr lang="en-GB" sz="1600" dirty="0"/>
          </a:p>
        </p:txBody>
      </p:sp>
      <p:sp>
        <p:nvSpPr>
          <p:cNvPr id="14" name="Rounded Rectangle 19"/>
          <p:cNvSpPr/>
          <p:nvPr/>
        </p:nvSpPr>
        <p:spPr>
          <a:xfrm>
            <a:off x="5181600" y="4191000"/>
            <a:ext cx="2209800" cy="381000"/>
          </a:xfrm>
          <a:prstGeom prst="roundRect">
            <a:avLst/>
          </a:prstGeom>
          <a:solidFill>
            <a:schemeClr val="tx2">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anchor="ctr"/>
          <a:lstStyle/>
          <a:p>
            <a:pPr algn="ctr" defTabSz="914400">
              <a:defRPr/>
            </a:pPr>
            <a:r>
              <a:rPr lang="en-GB" sz="1600" dirty="0" smtClean="0"/>
              <a:t>Practices</a:t>
            </a:r>
            <a:endParaRPr lang="en-GB" sz="1600" dirty="0"/>
          </a:p>
        </p:txBody>
      </p:sp>
      <p:sp>
        <p:nvSpPr>
          <p:cNvPr id="15" name="Rounded Rectangle 19"/>
          <p:cNvSpPr/>
          <p:nvPr/>
        </p:nvSpPr>
        <p:spPr>
          <a:xfrm>
            <a:off x="5181600" y="5715000"/>
            <a:ext cx="2209800" cy="381000"/>
          </a:xfrm>
          <a:prstGeom prst="roundRect">
            <a:avLst/>
          </a:prstGeom>
          <a:solidFill>
            <a:schemeClr val="tx2">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anchor="ctr"/>
          <a:lstStyle/>
          <a:p>
            <a:pPr algn="ctr" defTabSz="914400">
              <a:defRPr/>
            </a:pPr>
            <a:r>
              <a:rPr lang="en-GB" sz="1600" dirty="0" smtClean="0"/>
              <a:t>Clusters</a:t>
            </a:r>
            <a:endParaRPr lang="en-GB" sz="1600" dirty="0"/>
          </a:p>
        </p:txBody>
      </p:sp>
      <p:sp>
        <p:nvSpPr>
          <p:cNvPr id="16" name="Rounded Rectangle 19"/>
          <p:cNvSpPr/>
          <p:nvPr/>
        </p:nvSpPr>
        <p:spPr>
          <a:xfrm>
            <a:off x="5181600" y="4648200"/>
            <a:ext cx="2209800" cy="457200"/>
          </a:xfrm>
          <a:prstGeom prst="roundRect">
            <a:avLst/>
          </a:prstGeom>
          <a:solidFill>
            <a:schemeClr val="tx2">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anchor="ctr"/>
          <a:lstStyle/>
          <a:p>
            <a:pPr algn="ctr" defTabSz="914400">
              <a:defRPr/>
            </a:pPr>
            <a:r>
              <a:rPr lang="en-GB" sz="1600" dirty="0" smtClean="0"/>
              <a:t>Managed Care Organizations (MCO)</a:t>
            </a:r>
            <a:endParaRPr lang="en-GB" sz="1600" dirty="0"/>
          </a:p>
        </p:txBody>
      </p:sp>
      <p:sp>
        <p:nvSpPr>
          <p:cNvPr id="17" name="Rounded Rectangle 19"/>
          <p:cNvSpPr/>
          <p:nvPr/>
        </p:nvSpPr>
        <p:spPr>
          <a:xfrm>
            <a:off x="5181600" y="5181600"/>
            <a:ext cx="2209800" cy="457200"/>
          </a:xfrm>
          <a:prstGeom prst="roundRect">
            <a:avLst/>
          </a:prstGeom>
          <a:solidFill>
            <a:schemeClr val="tx2">
              <a:lumMod val="60000"/>
              <a:lumOff val="40000"/>
            </a:schemeClr>
          </a:solidFill>
          <a:ln>
            <a:noFill/>
          </a:ln>
        </p:spPr>
        <p:style>
          <a:lnRef idx="1">
            <a:schemeClr val="accent6"/>
          </a:lnRef>
          <a:fillRef idx="3">
            <a:schemeClr val="accent6"/>
          </a:fillRef>
          <a:effectRef idx="2">
            <a:schemeClr val="accent6"/>
          </a:effectRef>
          <a:fontRef idx="minor">
            <a:schemeClr val="lt1"/>
          </a:fontRef>
        </p:style>
        <p:txBody>
          <a:bodyPr anchor="ctr"/>
          <a:lstStyle/>
          <a:p>
            <a:pPr algn="ctr" defTabSz="914400">
              <a:defRPr/>
            </a:pPr>
            <a:r>
              <a:rPr lang="en-GB" sz="1600" dirty="0" smtClean="0"/>
              <a:t>Group Purchasing Organizations (GPO)</a:t>
            </a:r>
            <a:endParaRPr lang="en-GB" sz="1600" dirty="0"/>
          </a:p>
        </p:txBody>
      </p:sp>
      <p:cxnSp>
        <p:nvCxnSpPr>
          <p:cNvPr id="20" name="Connecteur en angle 19"/>
          <p:cNvCxnSpPr>
            <a:stCxn id="5" idx="2"/>
            <a:endCxn id="7" idx="0"/>
          </p:cNvCxnSpPr>
          <p:nvPr/>
        </p:nvCxnSpPr>
        <p:spPr>
          <a:xfrm rot="16200000" flipH="1">
            <a:off x="5124450" y="666750"/>
            <a:ext cx="381000" cy="1943100"/>
          </a:xfrm>
          <a:prstGeom prst="bentConnector3">
            <a:avLst>
              <a:gd name="adj1" fmla="val 50000"/>
            </a:avLst>
          </a:prstGeom>
          <a:ln>
            <a:solidFill>
              <a:schemeClr val="tx2">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22" name="Connecteur en angle 21"/>
          <p:cNvCxnSpPr>
            <a:stCxn id="5" idx="2"/>
            <a:endCxn id="6" idx="0"/>
          </p:cNvCxnSpPr>
          <p:nvPr/>
        </p:nvCxnSpPr>
        <p:spPr>
          <a:xfrm rot="5400000">
            <a:off x="3067050" y="552450"/>
            <a:ext cx="381000" cy="2171700"/>
          </a:xfrm>
          <a:prstGeom prst="bentConnector3">
            <a:avLst>
              <a:gd name="adj1" fmla="val 50000"/>
            </a:avLst>
          </a:prstGeom>
          <a:ln>
            <a:solidFill>
              <a:schemeClr val="accent1">
                <a:lumMod val="75000"/>
              </a:schemeClr>
            </a:solidFill>
            <a:tailEnd type="arrow"/>
          </a:ln>
        </p:spPr>
        <p:style>
          <a:lnRef idx="2">
            <a:schemeClr val="accent1"/>
          </a:lnRef>
          <a:fillRef idx="0">
            <a:schemeClr val="accent1"/>
          </a:fillRef>
          <a:effectRef idx="1">
            <a:schemeClr val="accent1"/>
          </a:effectRef>
          <a:fontRef idx="minor">
            <a:schemeClr val="tx1"/>
          </a:fontRef>
        </p:style>
      </p:cxnSp>
      <p:sp>
        <p:nvSpPr>
          <p:cNvPr id="19" name="Rectangle à coins arrondis 4"/>
          <p:cNvSpPr>
            <a:spLocks noChangeArrowheads="1"/>
          </p:cNvSpPr>
          <p:nvPr/>
        </p:nvSpPr>
        <p:spPr bwMode="auto">
          <a:xfrm>
            <a:off x="1181100" y="4191000"/>
            <a:ext cx="1981200" cy="1371600"/>
          </a:xfrm>
          <a:prstGeom prst="wedgeRoundRectCallout">
            <a:avLst>
              <a:gd name="adj1" fmla="val 49239"/>
              <a:gd name="adj2" fmla="val -23932"/>
              <a:gd name="adj3" fmla="val 16667"/>
            </a:avLst>
          </a:prstGeom>
          <a:solidFill>
            <a:srgbClr val="FBFECE"/>
          </a:solidFill>
          <a:ln w="12700" algn="ctr">
            <a:solidFill>
              <a:schemeClr val="tx2"/>
            </a:solidFill>
            <a:round/>
            <a:headEnd/>
            <a:tailEnd/>
          </a:ln>
        </p:spPr>
        <p:txBody>
          <a:bodyPr wrap="square" anchor="ctr"/>
          <a:lstStyle/>
          <a:p>
            <a:r>
              <a:rPr lang="en-GB" sz="1400" dirty="0" smtClean="0">
                <a:latin typeface="Arial" charset="0"/>
              </a:rPr>
              <a:t>The information retrieved in the Search/List area comes from </a:t>
            </a:r>
            <a:r>
              <a:rPr lang="en-GB" sz="1400" dirty="0" smtClean="0">
                <a:solidFill>
                  <a:schemeClr val="accent6"/>
                </a:solidFill>
                <a:latin typeface="Arial" charset="0"/>
              </a:rPr>
              <a:t>OneKey</a:t>
            </a:r>
            <a:r>
              <a:rPr lang="en-GB" sz="1400" dirty="0" smtClean="0">
                <a:latin typeface="Arial" charset="0"/>
              </a:rPr>
              <a:t> or from the </a:t>
            </a:r>
            <a:r>
              <a:rPr lang="en-GB" sz="1400" dirty="0" smtClean="0">
                <a:solidFill>
                  <a:schemeClr val="accent6"/>
                </a:solidFill>
                <a:latin typeface="Arial" charset="0"/>
              </a:rPr>
              <a:t>client</a:t>
            </a:r>
            <a:r>
              <a:rPr lang="en-GB" sz="1400" dirty="0" smtClean="0">
                <a:latin typeface="Arial" charset="0"/>
              </a:rPr>
              <a:t> </a:t>
            </a:r>
            <a:r>
              <a:rPr lang="en-GB" sz="1400" dirty="0" smtClean="0">
                <a:solidFill>
                  <a:schemeClr val="accent6"/>
                </a:solidFill>
                <a:latin typeface="Arial" charset="0"/>
              </a:rPr>
              <a:t>database</a:t>
            </a:r>
            <a:r>
              <a:rPr lang="en-GB" sz="1400" dirty="0" smtClean="0">
                <a:latin typeface="Arial" charset="0"/>
              </a:rPr>
              <a:t>.</a:t>
            </a:r>
            <a:endParaRPr lang="en-GB" sz="1400" dirty="0">
              <a:cs typeface="Arial" charset="0"/>
              <a:sym typeface="Arial" charset="0"/>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7810" name="Picture 2"/>
          <p:cNvPicPr>
            <a:picLocks noChangeAspect="1" noChangeArrowheads="1"/>
          </p:cNvPicPr>
          <p:nvPr/>
        </p:nvPicPr>
        <p:blipFill>
          <a:blip r:embed="rId3"/>
          <a:srcRect/>
          <a:stretch>
            <a:fillRect/>
          </a:stretch>
        </p:blipFill>
        <p:spPr bwMode="auto">
          <a:xfrm>
            <a:off x="4846760" y="2514600"/>
            <a:ext cx="3019425" cy="1866900"/>
          </a:xfrm>
          <a:prstGeom prst="rect">
            <a:avLst/>
          </a:prstGeom>
          <a:noFill/>
          <a:ln w="9525">
            <a:noFill/>
            <a:miter lim="800000"/>
            <a:headEnd/>
            <a:tailEnd/>
          </a:ln>
        </p:spPr>
      </p:pic>
      <p:sp>
        <p:nvSpPr>
          <p:cNvPr id="45060" name="Titre 1"/>
          <p:cNvSpPr>
            <a:spLocks noGrp="1"/>
          </p:cNvSpPr>
          <p:nvPr>
            <p:ph type="title" idx="4294967295"/>
          </p:nvPr>
        </p:nvSpPr>
        <p:spPr>
          <a:xfrm>
            <a:off x="304800" y="0"/>
            <a:ext cx="7561385" cy="792163"/>
          </a:xfrm>
          <a:prstGeom prst="rect">
            <a:avLst/>
          </a:prstGeom>
        </p:spPr>
        <p:txBody>
          <a:bodyPr lIns="137160" tIns="0" rIns="164592" bIns="0" anchor="t"/>
          <a:lstStyle/>
          <a:p>
            <a:pPr eaLnBrk="1" hangingPunct="1"/>
            <a:r>
              <a:rPr lang="en-GB" sz="2400" dirty="0" smtClean="0">
                <a:solidFill>
                  <a:schemeClr val="tx2"/>
                </a:solidFill>
              </a:rPr>
              <a:t/>
            </a:r>
            <a:br>
              <a:rPr lang="en-GB" sz="2400" dirty="0" smtClean="0">
                <a:solidFill>
                  <a:schemeClr val="tx2"/>
                </a:solidFill>
              </a:rPr>
            </a:br>
            <a:r>
              <a:rPr lang="en-GB" sz="2400" dirty="0" smtClean="0">
                <a:solidFill>
                  <a:schemeClr val="tx2"/>
                </a:solidFill>
              </a:rPr>
              <a:t>HOW TO USE THE SEARCH/LIST AREA?</a:t>
            </a:r>
            <a:endParaRPr lang="fr-FR" sz="2400" dirty="0" smtClean="0">
              <a:solidFill>
                <a:schemeClr val="tx2"/>
              </a:solidFill>
            </a:endParaRPr>
          </a:p>
        </p:txBody>
      </p:sp>
      <p:sp>
        <p:nvSpPr>
          <p:cNvPr id="16" name="Rectangle à coins arrondis 4"/>
          <p:cNvSpPr>
            <a:spLocks noChangeArrowheads="1"/>
          </p:cNvSpPr>
          <p:nvPr/>
        </p:nvSpPr>
        <p:spPr bwMode="auto">
          <a:xfrm>
            <a:off x="457200" y="1143000"/>
            <a:ext cx="1981200" cy="762000"/>
          </a:xfrm>
          <a:prstGeom prst="wedgeRoundRectCallout">
            <a:avLst>
              <a:gd name="adj1" fmla="val 49239"/>
              <a:gd name="adj2" fmla="val -23932"/>
              <a:gd name="adj3" fmla="val 16667"/>
            </a:avLst>
          </a:prstGeom>
          <a:solidFill>
            <a:srgbClr val="FBFECE"/>
          </a:solidFill>
          <a:ln w="12700" algn="ctr">
            <a:solidFill>
              <a:schemeClr val="tx2"/>
            </a:solidFill>
            <a:round/>
            <a:headEnd/>
            <a:tailEnd/>
          </a:ln>
        </p:spPr>
        <p:txBody>
          <a:bodyPr wrap="square" anchor="ctr"/>
          <a:lstStyle/>
          <a:p>
            <a:pPr marL="0" lvl="1"/>
            <a:r>
              <a:rPr lang="en-GB" sz="1400" dirty="0" smtClean="0">
                <a:latin typeface="Arial" charset="0"/>
              </a:rPr>
              <a:t>Users can refine the search using an </a:t>
            </a:r>
            <a:r>
              <a:rPr lang="en-GB" sz="1400" dirty="0" smtClean="0">
                <a:solidFill>
                  <a:schemeClr val="accent6"/>
                </a:solidFill>
                <a:latin typeface="Arial" charset="0"/>
              </a:rPr>
              <a:t>intuitive search</a:t>
            </a:r>
            <a:endParaRPr lang="en-GB" sz="1400" dirty="0">
              <a:solidFill>
                <a:schemeClr val="accent6"/>
              </a:solidFill>
              <a:cs typeface="Arial" charset="0"/>
              <a:sym typeface="Arial" charset="0"/>
            </a:endParaRPr>
          </a:p>
        </p:txBody>
      </p:sp>
      <p:pic>
        <p:nvPicPr>
          <p:cNvPr id="247812" name="Picture 4"/>
          <p:cNvPicPr>
            <a:picLocks noChangeAspect="1" noChangeArrowheads="1"/>
          </p:cNvPicPr>
          <p:nvPr/>
        </p:nvPicPr>
        <p:blipFill>
          <a:blip r:embed="rId4"/>
          <a:srcRect/>
          <a:stretch>
            <a:fillRect/>
          </a:stretch>
        </p:blipFill>
        <p:spPr bwMode="auto">
          <a:xfrm>
            <a:off x="609600" y="2514600"/>
            <a:ext cx="3000375" cy="1933575"/>
          </a:xfrm>
          <a:prstGeom prst="rect">
            <a:avLst/>
          </a:prstGeom>
          <a:noFill/>
          <a:ln w="9525">
            <a:noFill/>
            <a:miter lim="800000"/>
            <a:headEnd/>
            <a:tailEnd/>
          </a:ln>
        </p:spPr>
      </p:pic>
      <p:sp>
        <p:nvSpPr>
          <p:cNvPr id="19" name="Rectangle à coins arrondis 11"/>
          <p:cNvSpPr>
            <a:spLocks noChangeArrowheads="1"/>
          </p:cNvSpPr>
          <p:nvPr/>
        </p:nvSpPr>
        <p:spPr bwMode="auto">
          <a:xfrm>
            <a:off x="2438400" y="4584655"/>
            <a:ext cx="1705395" cy="738194"/>
          </a:xfrm>
          <a:prstGeom prst="wedgeRoundRectCallout">
            <a:avLst>
              <a:gd name="adj1" fmla="val -81590"/>
              <a:gd name="adj2" fmla="val -169605"/>
              <a:gd name="adj3" fmla="val 16667"/>
            </a:avLst>
          </a:prstGeom>
          <a:solidFill>
            <a:srgbClr val="FBFECE"/>
          </a:solidFill>
          <a:ln w="12700" algn="ctr">
            <a:solidFill>
              <a:schemeClr val="tx2"/>
            </a:solidFill>
            <a:round/>
            <a:headEnd/>
            <a:tailEnd/>
          </a:ln>
        </p:spPr>
        <p:txBody>
          <a:bodyPr wrap="square" anchor="t">
            <a:noAutofit/>
          </a:bodyPr>
          <a:lstStyle/>
          <a:p>
            <a:pPr algn="l" eaLnBrk="1" hangingPunct="1">
              <a:spcBef>
                <a:spcPct val="0"/>
              </a:spcBef>
            </a:pPr>
            <a:r>
              <a:rPr lang="en-GB" sz="1200" b="0" dirty="0" smtClean="0">
                <a:cs typeface="Arial" pitchFamily="34" charset="0"/>
                <a:sym typeface="Arial" pitchFamily="34" charset="0"/>
              </a:rPr>
              <a:t>Here, the individuals</a:t>
            </a:r>
          </a:p>
          <a:p>
            <a:pPr algn="l" eaLnBrk="1" hangingPunct="1">
              <a:spcBef>
                <a:spcPct val="0"/>
              </a:spcBef>
            </a:pPr>
            <a:r>
              <a:rPr lang="en-GB" sz="1200" dirty="0" smtClean="0">
                <a:cs typeface="Arial" pitchFamily="34" charset="0"/>
                <a:sym typeface="Arial" pitchFamily="34" charset="0"/>
              </a:rPr>
              <a:t>having a last name </a:t>
            </a:r>
          </a:p>
          <a:p>
            <a:pPr algn="l" eaLnBrk="1" hangingPunct="1">
              <a:spcBef>
                <a:spcPct val="0"/>
              </a:spcBef>
            </a:pPr>
            <a:r>
              <a:rPr lang="en-GB" sz="1200" dirty="0" smtClean="0">
                <a:cs typeface="Arial" pitchFamily="34" charset="0"/>
                <a:sym typeface="Arial" pitchFamily="34" charset="0"/>
              </a:rPr>
              <a:t>finish</a:t>
            </a:r>
            <a:r>
              <a:rPr lang="en-GB" sz="1200" b="0" dirty="0" smtClean="0">
                <a:cs typeface="Arial" pitchFamily="34" charset="0"/>
                <a:sym typeface="Arial" pitchFamily="34" charset="0"/>
              </a:rPr>
              <a:t>ing with ‘s’</a:t>
            </a:r>
            <a:endParaRPr lang="en-GB" sz="1200" b="0" dirty="0">
              <a:cs typeface="Arial" pitchFamily="34" charset="0"/>
              <a:sym typeface="Arial" pitchFamily="34" charset="0"/>
            </a:endParaRPr>
          </a:p>
        </p:txBody>
      </p:sp>
      <p:sp>
        <p:nvSpPr>
          <p:cNvPr id="21" name="Rectangle 20"/>
          <p:cNvSpPr>
            <a:spLocks noChangeArrowheads="1"/>
          </p:cNvSpPr>
          <p:nvPr/>
        </p:nvSpPr>
        <p:spPr bwMode="auto">
          <a:xfrm>
            <a:off x="2466975" y="5486400"/>
            <a:ext cx="3476625" cy="430887"/>
          </a:xfrm>
          <a:prstGeom prst="rect">
            <a:avLst/>
          </a:prstGeom>
          <a:solidFill>
            <a:srgbClr val="00B0F0"/>
          </a:solidFill>
          <a:ln w="9525" algn="ctr">
            <a:noFill/>
            <a:round/>
            <a:headEnd/>
            <a:tailEnd/>
          </a:ln>
        </p:spPr>
        <p:txBody>
          <a:bodyPr wrap="square">
            <a:spAutoFit/>
          </a:bodyPr>
          <a:lstStyle/>
          <a:p>
            <a:r>
              <a:rPr lang="en-US" sz="1100" dirty="0" smtClean="0">
                <a:solidFill>
                  <a:schemeClr val="bg1"/>
                </a:solidFill>
              </a:rPr>
              <a:t>When the criteria selected are different from the default ones, the arrow button is yellow: </a:t>
            </a:r>
            <a:endParaRPr lang="en-US" sz="1100" dirty="0">
              <a:solidFill>
                <a:schemeClr val="bg1"/>
              </a:solidFill>
            </a:endParaRPr>
          </a:p>
        </p:txBody>
      </p:sp>
      <p:pic>
        <p:nvPicPr>
          <p:cNvPr id="247813" name="Picture 5"/>
          <p:cNvPicPr>
            <a:picLocks noChangeAspect="1" noChangeArrowheads="1"/>
          </p:cNvPicPr>
          <p:nvPr/>
        </p:nvPicPr>
        <p:blipFill>
          <a:blip r:embed="rId5"/>
          <a:srcRect/>
          <a:stretch>
            <a:fillRect/>
          </a:stretch>
        </p:blipFill>
        <p:spPr bwMode="auto">
          <a:xfrm>
            <a:off x="5057775" y="5679162"/>
            <a:ext cx="171450" cy="200025"/>
          </a:xfrm>
          <a:prstGeom prst="rect">
            <a:avLst/>
          </a:prstGeom>
          <a:noFill/>
          <a:ln w="9525">
            <a:noFill/>
            <a:miter lim="800000"/>
            <a:headEnd/>
            <a:tailEnd/>
          </a:ln>
        </p:spPr>
      </p:pic>
      <p:sp>
        <p:nvSpPr>
          <p:cNvPr id="11" name="Rectangle 10"/>
          <p:cNvSpPr/>
          <p:nvPr/>
        </p:nvSpPr>
        <p:spPr bwMode="auto">
          <a:xfrm>
            <a:off x="624308" y="2541896"/>
            <a:ext cx="1462297" cy="240503"/>
          </a:xfrm>
          <a:prstGeom prst="rect">
            <a:avLst/>
          </a:prstGeom>
          <a:noFill/>
          <a:ln w="38100" algn="ctr">
            <a:solidFill>
              <a:schemeClr val="accent6"/>
            </a:solidFill>
            <a:round/>
            <a:headEnd/>
            <a:tailEnd/>
          </a:ln>
        </p:spPr>
        <p:txBody>
          <a:bodyPr wrap="none" rtlCol="0" anchor="ctr"/>
          <a:lstStyle/>
          <a:p>
            <a:pPr algn="r" eaLnBrk="1" hangingPunct="1">
              <a:spcBef>
                <a:spcPct val="0"/>
              </a:spcBef>
            </a:pPr>
            <a:endParaRPr lang="en-US" sz="2400" dirty="0">
              <a:solidFill>
                <a:schemeClr val="accent2"/>
              </a:solidFill>
              <a:cs typeface="Arial" charset="0"/>
              <a:sym typeface="Arial" charset="0"/>
            </a:endParaRPr>
          </a:p>
        </p:txBody>
      </p:sp>
      <p:sp>
        <p:nvSpPr>
          <p:cNvPr id="13" name="Rectangle à coins arrondis 11"/>
          <p:cNvSpPr>
            <a:spLocks noChangeArrowheads="1"/>
          </p:cNvSpPr>
          <p:nvPr/>
        </p:nvSpPr>
        <p:spPr bwMode="auto">
          <a:xfrm>
            <a:off x="2667000" y="1166806"/>
            <a:ext cx="1705395" cy="738194"/>
          </a:xfrm>
          <a:prstGeom prst="wedgeRoundRectCallout">
            <a:avLst>
              <a:gd name="adj1" fmla="val -86735"/>
              <a:gd name="adj2" fmla="val 126057"/>
              <a:gd name="adj3" fmla="val 16667"/>
            </a:avLst>
          </a:prstGeom>
          <a:solidFill>
            <a:srgbClr val="FBFECE"/>
          </a:solidFill>
          <a:ln w="12700" algn="ctr">
            <a:solidFill>
              <a:schemeClr val="tx2"/>
            </a:solidFill>
            <a:round/>
            <a:headEnd/>
            <a:tailEnd/>
          </a:ln>
        </p:spPr>
        <p:txBody>
          <a:bodyPr wrap="square" anchor="t">
            <a:noAutofit/>
          </a:bodyPr>
          <a:lstStyle/>
          <a:p>
            <a:pPr algn="l" eaLnBrk="1" hangingPunct="1">
              <a:spcBef>
                <a:spcPct val="0"/>
              </a:spcBef>
            </a:pPr>
            <a:r>
              <a:rPr lang="en-GB" sz="1200" b="0" dirty="0" smtClean="0">
                <a:cs typeface="Arial" pitchFamily="34" charset="0"/>
                <a:sym typeface="Arial" pitchFamily="34" charset="0"/>
              </a:rPr>
              <a:t>Search to last name of the individual or the organization</a:t>
            </a:r>
            <a:endParaRPr lang="en-GB" sz="1200" b="0" dirty="0">
              <a:cs typeface="Arial" pitchFamily="34" charset="0"/>
              <a:sym typeface="Arial" pitchFamily="34" charset="0"/>
            </a:endParaRPr>
          </a:p>
        </p:txBody>
      </p:sp>
      <p:sp>
        <p:nvSpPr>
          <p:cNvPr id="18" name="Rectangle à coins arrondis 11"/>
          <p:cNvSpPr>
            <a:spLocks noChangeArrowheads="1"/>
          </p:cNvSpPr>
          <p:nvPr/>
        </p:nvSpPr>
        <p:spPr bwMode="auto">
          <a:xfrm>
            <a:off x="7239000" y="1535903"/>
            <a:ext cx="1705395" cy="738194"/>
          </a:xfrm>
          <a:prstGeom prst="wedgeRoundRectCallout">
            <a:avLst>
              <a:gd name="adj1" fmla="val -115201"/>
              <a:gd name="adj2" fmla="val 179819"/>
              <a:gd name="adj3" fmla="val 16667"/>
            </a:avLst>
          </a:prstGeom>
          <a:solidFill>
            <a:srgbClr val="FBFECE"/>
          </a:solidFill>
          <a:ln w="12700" algn="ctr">
            <a:solidFill>
              <a:schemeClr val="tx2"/>
            </a:solidFill>
            <a:round/>
            <a:headEnd/>
            <a:tailEnd/>
          </a:ln>
        </p:spPr>
        <p:txBody>
          <a:bodyPr wrap="square" anchor="t">
            <a:noAutofit/>
          </a:bodyPr>
          <a:lstStyle/>
          <a:p>
            <a:pPr algn="l" eaLnBrk="1" hangingPunct="1">
              <a:spcBef>
                <a:spcPct val="0"/>
              </a:spcBef>
            </a:pPr>
            <a:r>
              <a:rPr lang="en-GB" sz="1200" b="0" dirty="0" smtClean="0">
                <a:cs typeface="Arial" pitchFamily="34" charset="0"/>
                <a:sym typeface="Arial" pitchFamily="34" charset="0"/>
              </a:rPr>
              <a:t>Here, the individuals</a:t>
            </a:r>
          </a:p>
          <a:p>
            <a:pPr algn="l" eaLnBrk="1" hangingPunct="1">
              <a:spcBef>
                <a:spcPct val="0"/>
              </a:spcBef>
            </a:pPr>
            <a:r>
              <a:rPr lang="en-GB" sz="1200" dirty="0" smtClean="0">
                <a:cs typeface="Arial" pitchFamily="34" charset="0"/>
                <a:sym typeface="Arial" pitchFamily="34" charset="0"/>
              </a:rPr>
              <a:t>having a last name </a:t>
            </a:r>
          </a:p>
          <a:p>
            <a:pPr algn="l" eaLnBrk="1" hangingPunct="1">
              <a:spcBef>
                <a:spcPct val="0"/>
              </a:spcBef>
            </a:pPr>
            <a:r>
              <a:rPr lang="en-GB" sz="1200" dirty="0" smtClean="0">
                <a:cs typeface="Arial" pitchFamily="34" charset="0"/>
                <a:sym typeface="Arial" pitchFamily="34" charset="0"/>
              </a:rPr>
              <a:t>s</a:t>
            </a:r>
            <a:r>
              <a:rPr lang="en-GB" sz="1200" b="0" dirty="0" smtClean="0">
                <a:cs typeface="Arial" pitchFamily="34" charset="0"/>
                <a:sym typeface="Arial" pitchFamily="34" charset="0"/>
              </a:rPr>
              <a:t>tarting with ‘</a:t>
            </a:r>
            <a:r>
              <a:rPr lang="en-GB" sz="1200" b="0" dirty="0" err="1" smtClean="0">
                <a:cs typeface="Arial" pitchFamily="34" charset="0"/>
                <a:sym typeface="Arial" pitchFamily="34" charset="0"/>
              </a:rPr>
              <a:t>ab</a:t>
            </a:r>
            <a:r>
              <a:rPr lang="en-GB" sz="1200" b="0" dirty="0" smtClean="0">
                <a:cs typeface="Arial" pitchFamily="34" charset="0"/>
                <a:sym typeface="Arial" pitchFamily="34" charset="0"/>
              </a:rPr>
              <a:t>’</a:t>
            </a:r>
            <a:endParaRPr lang="en-GB" sz="1200" b="0" dirty="0">
              <a:cs typeface="Arial" pitchFamily="34" charset="0"/>
              <a:sym typeface="Arial" pitchFamily="34" charset="0"/>
            </a:endParaRPr>
          </a:p>
        </p:txBody>
      </p:sp>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8178" name="Picture 2"/>
          <p:cNvPicPr>
            <a:picLocks noChangeAspect="1" noChangeArrowheads="1"/>
          </p:cNvPicPr>
          <p:nvPr/>
        </p:nvPicPr>
        <p:blipFill>
          <a:blip r:embed="rId3"/>
          <a:srcRect t="12044" r="56401" b="45768"/>
          <a:stretch>
            <a:fillRect/>
          </a:stretch>
        </p:blipFill>
        <p:spPr bwMode="auto">
          <a:xfrm>
            <a:off x="4191000" y="1309178"/>
            <a:ext cx="4876800" cy="4114800"/>
          </a:xfrm>
          <a:prstGeom prst="rect">
            <a:avLst/>
          </a:prstGeom>
          <a:noFill/>
          <a:ln w="9525">
            <a:noFill/>
            <a:miter lim="800000"/>
            <a:headEnd/>
            <a:tailEnd/>
          </a:ln>
        </p:spPr>
      </p:pic>
      <p:pic>
        <p:nvPicPr>
          <p:cNvPr id="178177" name="Picture 1"/>
          <p:cNvPicPr>
            <a:picLocks noChangeAspect="1" noChangeArrowheads="1"/>
          </p:cNvPicPr>
          <p:nvPr/>
        </p:nvPicPr>
        <p:blipFill>
          <a:blip r:embed="rId4"/>
          <a:srcRect t="12500" r="79566" b="46370"/>
          <a:stretch>
            <a:fillRect/>
          </a:stretch>
        </p:blipFill>
        <p:spPr bwMode="auto">
          <a:xfrm>
            <a:off x="152400" y="1538294"/>
            <a:ext cx="2491277" cy="4011627"/>
          </a:xfrm>
          <a:prstGeom prst="rect">
            <a:avLst/>
          </a:prstGeom>
          <a:noFill/>
          <a:ln w="9525">
            <a:noFill/>
            <a:miter lim="800000"/>
            <a:headEnd/>
            <a:tailEnd/>
          </a:ln>
        </p:spPr>
      </p:pic>
      <p:sp>
        <p:nvSpPr>
          <p:cNvPr id="45060" name="Titre 1"/>
          <p:cNvSpPr>
            <a:spLocks noGrp="1"/>
          </p:cNvSpPr>
          <p:nvPr>
            <p:ph type="title" idx="4294967295"/>
          </p:nvPr>
        </p:nvSpPr>
        <p:spPr>
          <a:xfrm>
            <a:off x="287215" y="250825"/>
            <a:ext cx="7561385" cy="412749"/>
          </a:xfrm>
          <a:prstGeom prst="rect">
            <a:avLst/>
          </a:prstGeom>
        </p:spPr>
        <p:txBody>
          <a:bodyPr lIns="137160" tIns="0" rIns="164592" bIns="0" anchor="t"/>
          <a:lstStyle/>
          <a:p>
            <a:pPr eaLnBrk="1" hangingPunct="1"/>
            <a:r>
              <a:rPr lang="en-GB" sz="2400" dirty="0" smtClean="0">
                <a:solidFill>
                  <a:schemeClr val="tx2"/>
                </a:solidFill>
              </a:rPr>
              <a:t>HOW TO USE THE SEARCH/LIST AREA?</a:t>
            </a:r>
            <a:endParaRPr lang="fr-FR" sz="2400" dirty="0" smtClean="0">
              <a:solidFill>
                <a:schemeClr val="tx2"/>
              </a:solidFill>
            </a:endParaRPr>
          </a:p>
        </p:txBody>
      </p:sp>
      <p:grpSp>
        <p:nvGrpSpPr>
          <p:cNvPr id="11" name="Group 10"/>
          <p:cNvGrpSpPr/>
          <p:nvPr/>
        </p:nvGrpSpPr>
        <p:grpSpPr>
          <a:xfrm>
            <a:off x="1143000" y="5893713"/>
            <a:ext cx="3476625" cy="430887"/>
            <a:chOff x="4905375" y="5791200"/>
            <a:chExt cx="3476625" cy="430887"/>
          </a:xfrm>
        </p:grpSpPr>
        <p:sp>
          <p:nvSpPr>
            <p:cNvPr id="10" name="Rectangle 9"/>
            <p:cNvSpPr>
              <a:spLocks noChangeArrowheads="1"/>
            </p:cNvSpPr>
            <p:nvPr/>
          </p:nvSpPr>
          <p:spPr bwMode="auto">
            <a:xfrm>
              <a:off x="4905375" y="5791200"/>
              <a:ext cx="3476625" cy="430887"/>
            </a:xfrm>
            <a:prstGeom prst="rect">
              <a:avLst/>
            </a:prstGeom>
            <a:solidFill>
              <a:srgbClr val="00B0F0"/>
            </a:solidFill>
            <a:ln w="9525" algn="ctr">
              <a:noFill/>
              <a:round/>
              <a:headEnd/>
              <a:tailEnd/>
            </a:ln>
          </p:spPr>
          <p:txBody>
            <a:bodyPr wrap="square">
              <a:spAutoFit/>
            </a:bodyPr>
            <a:lstStyle/>
            <a:p>
              <a:r>
                <a:rPr lang="en-US" sz="1100" dirty="0" smtClean="0">
                  <a:solidFill>
                    <a:schemeClr val="bg1"/>
                  </a:solidFill>
                </a:rPr>
                <a:t>When the criteria selected are different from the default ones, the arrow button is yellow: </a:t>
              </a:r>
              <a:endParaRPr lang="en-US" sz="1100" dirty="0">
                <a:solidFill>
                  <a:schemeClr val="bg1"/>
                </a:solidFill>
              </a:endParaRPr>
            </a:p>
          </p:txBody>
        </p:sp>
        <p:pic>
          <p:nvPicPr>
            <p:cNvPr id="184321" name="Picture 1"/>
            <p:cNvPicPr>
              <a:picLocks noChangeAspect="1" noChangeArrowheads="1"/>
            </p:cNvPicPr>
            <p:nvPr/>
          </p:nvPicPr>
          <p:blipFill>
            <a:blip r:embed="rId5"/>
            <a:srcRect/>
            <a:stretch>
              <a:fillRect/>
            </a:stretch>
          </p:blipFill>
          <p:spPr bwMode="auto">
            <a:xfrm>
              <a:off x="7524750" y="5991225"/>
              <a:ext cx="400050" cy="219075"/>
            </a:xfrm>
            <a:prstGeom prst="rect">
              <a:avLst/>
            </a:prstGeom>
            <a:noFill/>
            <a:ln w="9525">
              <a:noFill/>
              <a:miter lim="800000"/>
              <a:headEnd/>
              <a:tailEnd/>
            </a:ln>
          </p:spPr>
        </p:pic>
      </p:grpSp>
      <p:sp>
        <p:nvSpPr>
          <p:cNvPr id="17" name="Rectangle à coins arrondis 5"/>
          <p:cNvSpPr>
            <a:spLocks noChangeArrowheads="1"/>
          </p:cNvSpPr>
          <p:nvPr/>
        </p:nvSpPr>
        <p:spPr bwMode="auto">
          <a:xfrm>
            <a:off x="3246588" y="2819400"/>
            <a:ext cx="2468412" cy="647699"/>
          </a:xfrm>
          <a:prstGeom prst="wedgeRoundRectCallout">
            <a:avLst>
              <a:gd name="adj1" fmla="val 59020"/>
              <a:gd name="adj2" fmla="val -200100"/>
              <a:gd name="adj3" fmla="val 16667"/>
            </a:avLst>
          </a:prstGeom>
          <a:solidFill>
            <a:srgbClr val="FBFECE"/>
          </a:solidFill>
          <a:ln w="12700" algn="ctr">
            <a:solidFill>
              <a:schemeClr val="tx2"/>
            </a:solidFill>
            <a:round/>
            <a:headEnd/>
            <a:tailEnd/>
          </a:ln>
        </p:spPr>
        <p:txBody>
          <a:bodyPr wrap="square" anchor="ctr"/>
          <a:lstStyle/>
          <a:p>
            <a:r>
              <a:rPr lang="en-GB" sz="1200" b="1" dirty="0" smtClean="0">
                <a:solidFill>
                  <a:schemeClr val="accent6"/>
                </a:solidFill>
                <a:cs typeface="Arial" pitchFamily="34" charset="0"/>
                <a:sym typeface="Arial" pitchFamily="34" charset="0"/>
              </a:rPr>
              <a:t>Use  the arrow button</a:t>
            </a:r>
            <a:r>
              <a:rPr lang="fr-FR" sz="1400" b="1" dirty="0" smtClean="0">
                <a:solidFill>
                  <a:schemeClr val="accent6"/>
                </a:solidFill>
                <a:cs typeface="Arial" pitchFamily="34" charset="0"/>
                <a:sym typeface="Arial" pitchFamily="34" charset="0"/>
              </a:rPr>
              <a:t> </a:t>
            </a:r>
            <a:r>
              <a:rPr lang="en-GB" sz="1200" dirty="0" smtClean="0">
                <a:cs typeface="Arial" pitchFamily="34" charset="0"/>
                <a:sym typeface="Arial" pitchFamily="34" charset="0"/>
              </a:rPr>
              <a:t>t</a:t>
            </a:r>
            <a:r>
              <a:rPr lang="en-GB" sz="1200" b="0" dirty="0" smtClean="0">
                <a:cs typeface="Arial" pitchFamily="34" charset="0"/>
                <a:sym typeface="Arial" pitchFamily="34" charset="0"/>
              </a:rPr>
              <a:t>o refine the search  based on specific criteria. </a:t>
            </a:r>
            <a:endParaRPr lang="fr-FR" sz="1400" b="1" dirty="0">
              <a:solidFill>
                <a:schemeClr val="accent6"/>
              </a:solidFill>
              <a:cs typeface="Arial" pitchFamily="34" charset="0"/>
              <a:sym typeface="Arial" pitchFamily="34" charset="0"/>
            </a:endParaRPr>
          </a:p>
        </p:txBody>
      </p:sp>
      <p:pic>
        <p:nvPicPr>
          <p:cNvPr id="445442" name="Picture 2"/>
          <p:cNvPicPr>
            <a:picLocks noChangeAspect="1" noChangeArrowheads="1"/>
          </p:cNvPicPr>
          <p:nvPr/>
        </p:nvPicPr>
        <p:blipFill>
          <a:blip r:embed="rId6"/>
          <a:srcRect/>
          <a:stretch>
            <a:fillRect/>
          </a:stretch>
        </p:blipFill>
        <p:spPr bwMode="auto">
          <a:xfrm>
            <a:off x="5897412" y="1949794"/>
            <a:ext cx="3170387" cy="4527205"/>
          </a:xfrm>
          <a:prstGeom prst="rect">
            <a:avLst/>
          </a:prstGeom>
          <a:noFill/>
          <a:ln w="9525">
            <a:noFill/>
            <a:miter lim="800000"/>
            <a:headEnd/>
            <a:tailEnd/>
          </a:ln>
        </p:spPr>
      </p:pic>
      <p:sp>
        <p:nvSpPr>
          <p:cNvPr id="15" name="Rectangle à coins arrondis 5"/>
          <p:cNvSpPr>
            <a:spLocks noChangeArrowheads="1"/>
          </p:cNvSpPr>
          <p:nvPr/>
        </p:nvSpPr>
        <p:spPr bwMode="auto">
          <a:xfrm>
            <a:off x="3398988" y="4876800"/>
            <a:ext cx="2468412" cy="871027"/>
          </a:xfrm>
          <a:prstGeom prst="wedgeRoundRectCallout">
            <a:avLst>
              <a:gd name="adj1" fmla="val 53420"/>
              <a:gd name="adj2" fmla="val 73330"/>
              <a:gd name="adj3" fmla="val 16667"/>
            </a:avLst>
          </a:prstGeom>
          <a:solidFill>
            <a:srgbClr val="FBFECE"/>
          </a:solidFill>
          <a:ln w="12700" algn="ctr">
            <a:solidFill>
              <a:schemeClr val="tx2"/>
            </a:solidFill>
            <a:round/>
            <a:headEnd/>
            <a:tailEnd/>
          </a:ln>
        </p:spPr>
        <p:txBody>
          <a:bodyPr wrap="square" anchor="ctr"/>
          <a:lstStyle/>
          <a:p>
            <a:pPr algn="l" eaLnBrk="1" hangingPunct="1">
              <a:spcBef>
                <a:spcPct val="0"/>
              </a:spcBef>
            </a:pPr>
            <a:r>
              <a:rPr lang="en-GB" sz="1200" b="1" dirty="0" smtClean="0">
                <a:solidFill>
                  <a:srgbClr val="E0038A"/>
                </a:solidFill>
                <a:cs typeface="Arial" pitchFamily="34" charset="0"/>
                <a:sym typeface="Arial" pitchFamily="34" charset="0"/>
              </a:rPr>
              <a:t>For online users only</a:t>
            </a:r>
            <a:r>
              <a:rPr lang="en-GB" sz="1200" b="0" dirty="0" smtClean="0">
                <a:solidFill>
                  <a:srgbClr val="E0038A"/>
                </a:solidFill>
                <a:cs typeface="Arial" pitchFamily="34" charset="0"/>
                <a:sym typeface="Arial" pitchFamily="34" charset="0"/>
              </a:rPr>
              <a:t>:</a:t>
            </a:r>
            <a:endParaRPr lang="en-US" sz="1200" dirty="0" smtClean="0">
              <a:solidFill>
                <a:srgbClr val="E0038A"/>
              </a:solidFill>
              <a:cs typeface="Arial" pitchFamily="34" charset="0"/>
              <a:sym typeface="Arial" pitchFamily="34" charset="0"/>
            </a:endParaRPr>
          </a:p>
          <a:p>
            <a:r>
              <a:rPr lang="en-US" sz="1200" dirty="0" smtClean="0">
                <a:cs typeface="Arial" pitchFamily="34" charset="0"/>
                <a:sym typeface="Arial" pitchFamily="34" charset="0"/>
              </a:rPr>
              <a:t>When ticking the </a:t>
            </a:r>
            <a:r>
              <a:rPr lang="en-US" sz="1200" b="1" dirty="0" smtClean="0">
                <a:solidFill>
                  <a:schemeClr val="accent6"/>
                </a:solidFill>
                <a:cs typeface="Arial" pitchFamily="34" charset="0"/>
                <a:sym typeface="Arial" pitchFamily="34" charset="0"/>
              </a:rPr>
              <a:t>Unrestricted Search</a:t>
            </a:r>
            <a:r>
              <a:rPr lang="en-US" sz="1200" dirty="0" smtClean="0">
                <a:cs typeface="Arial" pitchFamily="34" charset="0"/>
                <a:sym typeface="Arial" pitchFamily="34" charset="0"/>
              </a:rPr>
              <a:t> box, all the customers of the database are displayed.</a:t>
            </a:r>
          </a:p>
        </p:txBody>
      </p:sp>
      <p:sp>
        <p:nvSpPr>
          <p:cNvPr id="13" name="Rectangle 12"/>
          <p:cNvSpPr/>
          <p:nvPr/>
        </p:nvSpPr>
        <p:spPr bwMode="auto">
          <a:xfrm>
            <a:off x="5913120" y="5867400"/>
            <a:ext cx="1570188" cy="200025"/>
          </a:xfrm>
          <a:prstGeom prst="rect">
            <a:avLst/>
          </a:prstGeom>
          <a:noFill/>
          <a:ln w="38100" algn="ctr">
            <a:solidFill>
              <a:schemeClr val="accent6"/>
            </a:solidFill>
            <a:round/>
            <a:headEnd/>
            <a:tailEnd/>
          </a:ln>
        </p:spPr>
        <p:txBody>
          <a:bodyPr wrap="none" rtlCol="0" anchor="ctr"/>
          <a:lstStyle/>
          <a:p>
            <a:pPr algn="r" eaLnBrk="1" hangingPunct="1">
              <a:spcBef>
                <a:spcPct val="0"/>
              </a:spcBef>
            </a:pPr>
            <a:endParaRPr lang="en-US" sz="2400" dirty="0">
              <a:solidFill>
                <a:schemeClr val="accent2"/>
              </a:solidFill>
              <a:cs typeface="Arial" charset="0"/>
              <a:sym typeface="Arial" charset="0"/>
            </a:endParaRPr>
          </a:p>
        </p:txBody>
      </p:sp>
      <p:sp>
        <p:nvSpPr>
          <p:cNvPr id="14" name="Rectangle à coins arrondis 5"/>
          <p:cNvSpPr>
            <a:spLocks noChangeArrowheads="1"/>
          </p:cNvSpPr>
          <p:nvPr/>
        </p:nvSpPr>
        <p:spPr bwMode="auto">
          <a:xfrm>
            <a:off x="61194" y="990600"/>
            <a:ext cx="2163612" cy="329121"/>
          </a:xfrm>
          <a:prstGeom prst="wedgeRoundRectCallout">
            <a:avLst>
              <a:gd name="adj1" fmla="val 29503"/>
              <a:gd name="adj2" fmla="val 95371"/>
              <a:gd name="adj3" fmla="val 16667"/>
            </a:avLst>
          </a:prstGeom>
          <a:solidFill>
            <a:srgbClr val="FBFECE"/>
          </a:solidFill>
          <a:ln w="12700" algn="ctr">
            <a:solidFill>
              <a:schemeClr val="tx2"/>
            </a:solidFill>
            <a:round/>
            <a:headEnd/>
            <a:tailEnd/>
          </a:ln>
        </p:spPr>
        <p:txBody>
          <a:bodyPr wrap="square" anchor="ctr"/>
          <a:lstStyle/>
          <a:p>
            <a:pPr algn="l" eaLnBrk="1" hangingPunct="1">
              <a:spcBef>
                <a:spcPct val="0"/>
              </a:spcBef>
            </a:pPr>
            <a:r>
              <a:rPr lang="en-GB" sz="1200" dirty="0" smtClean="0">
                <a:cs typeface="Arial" pitchFamily="34" charset="0"/>
                <a:sym typeface="Arial" pitchFamily="34" charset="0"/>
              </a:rPr>
              <a:t>List for more </a:t>
            </a:r>
            <a:r>
              <a:rPr lang="en-GB" sz="1200" dirty="0" smtClean="0">
                <a:solidFill>
                  <a:schemeClr val="accent6"/>
                </a:solidFill>
                <a:cs typeface="Arial" pitchFamily="34" charset="0"/>
                <a:sym typeface="Arial" pitchFamily="34" charset="0"/>
              </a:rPr>
              <a:t>detailed search</a:t>
            </a:r>
            <a:endParaRPr lang="fr-FR" sz="1400" b="1" dirty="0">
              <a:solidFill>
                <a:schemeClr val="accent6"/>
              </a:solidFill>
              <a:cs typeface="Arial" pitchFamily="34" charset="0"/>
              <a:sym typeface="Arial" pitchFamily="34" charset="0"/>
            </a:endParaRPr>
          </a:p>
        </p:txBody>
      </p:sp>
      <p:sp>
        <p:nvSpPr>
          <p:cNvPr id="19" name="Rectangle 18"/>
          <p:cNvSpPr/>
          <p:nvPr/>
        </p:nvSpPr>
        <p:spPr bwMode="auto">
          <a:xfrm>
            <a:off x="1447799" y="1538294"/>
            <a:ext cx="1195877" cy="278862"/>
          </a:xfrm>
          <a:prstGeom prst="rect">
            <a:avLst/>
          </a:prstGeom>
          <a:noFill/>
          <a:ln w="38100" algn="ctr">
            <a:solidFill>
              <a:schemeClr val="accent6"/>
            </a:solidFill>
            <a:round/>
            <a:headEnd/>
            <a:tailEnd/>
          </a:ln>
        </p:spPr>
        <p:txBody>
          <a:bodyPr wrap="none" rtlCol="0" anchor="ctr"/>
          <a:lstStyle/>
          <a:p>
            <a:pPr algn="r" eaLnBrk="1" hangingPunct="1">
              <a:spcBef>
                <a:spcPct val="0"/>
              </a:spcBef>
            </a:pPr>
            <a:endParaRPr lang="en-US" sz="2400" dirty="0">
              <a:solidFill>
                <a:schemeClr val="accent2"/>
              </a:solidFill>
              <a:cs typeface="Arial" charset="0"/>
              <a:sym typeface="Arial" charset="0"/>
            </a:endParaRPr>
          </a:p>
        </p:txBody>
      </p:sp>
      <p:sp>
        <p:nvSpPr>
          <p:cNvPr id="18" name="Rectangle à coins arrondis 11"/>
          <p:cNvSpPr>
            <a:spLocks noChangeArrowheads="1"/>
          </p:cNvSpPr>
          <p:nvPr/>
        </p:nvSpPr>
        <p:spPr bwMode="auto">
          <a:xfrm>
            <a:off x="2643677" y="1870800"/>
            <a:ext cx="1368000" cy="720000"/>
          </a:xfrm>
          <a:prstGeom prst="wedgeRoundRectCallout">
            <a:avLst>
              <a:gd name="adj1" fmla="val -145625"/>
              <a:gd name="adj2" fmla="val 31408"/>
              <a:gd name="adj3" fmla="val 16667"/>
            </a:avLst>
          </a:prstGeom>
          <a:solidFill>
            <a:srgbClr val="FBFECE"/>
          </a:solidFill>
          <a:ln w="12700" algn="ctr">
            <a:solidFill>
              <a:schemeClr val="tx2"/>
            </a:solidFill>
            <a:round/>
            <a:headEnd/>
            <a:tailEnd/>
          </a:ln>
        </p:spPr>
        <p:txBody>
          <a:bodyPr wrap="square" anchor="t">
            <a:noAutofit/>
          </a:bodyPr>
          <a:lstStyle/>
          <a:p>
            <a:pPr algn="l" eaLnBrk="1" hangingPunct="1">
              <a:spcBef>
                <a:spcPct val="0"/>
              </a:spcBef>
            </a:pPr>
            <a:r>
              <a:rPr lang="en-GB" sz="1200" b="0" dirty="0" smtClean="0">
                <a:cs typeface="Arial" pitchFamily="34" charset="0"/>
                <a:sym typeface="Arial" pitchFamily="34" charset="0"/>
              </a:rPr>
              <a:t>The user can search by </a:t>
            </a:r>
            <a:r>
              <a:rPr lang="en-GB" sz="1200" b="1" dirty="0" smtClean="0">
                <a:solidFill>
                  <a:schemeClr val="accent6"/>
                </a:solidFill>
                <a:cs typeface="Arial" pitchFamily="34" charset="0"/>
                <a:sym typeface="Arial" pitchFamily="34" charset="0"/>
              </a:rPr>
              <a:t>Customer Type</a:t>
            </a:r>
            <a:endParaRPr lang="en-GB" sz="1200" b="1" dirty="0">
              <a:solidFill>
                <a:schemeClr val="accent6"/>
              </a:solidFill>
              <a:cs typeface="Arial" pitchFamily="34" charset="0"/>
              <a:sym typeface="Arial" pitchFamily="34" charset="0"/>
            </a:endParaRP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4"/>
          <p:cNvGrpSpPr/>
          <p:nvPr/>
        </p:nvGrpSpPr>
        <p:grpSpPr>
          <a:xfrm>
            <a:off x="1879872" y="1066800"/>
            <a:ext cx="3120057" cy="5203250"/>
            <a:chOff x="469075" y="1066800"/>
            <a:chExt cx="3120057" cy="5203250"/>
          </a:xfrm>
        </p:grpSpPr>
        <p:pic>
          <p:nvPicPr>
            <p:cNvPr id="297988" name="Picture 4"/>
            <p:cNvPicPr>
              <a:picLocks noChangeAspect="1" noChangeArrowheads="1"/>
            </p:cNvPicPr>
            <p:nvPr/>
          </p:nvPicPr>
          <p:blipFill>
            <a:blip r:embed="rId3"/>
            <a:srcRect/>
            <a:stretch>
              <a:fillRect/>
            </a:stretch>
          </p:blipFill>
          <p:spPr bwMode="auto">
            <a:xfrm>
              <a:off x="469075" y="1066800"/>
              <a:ext cx="3120057" cy="4755086"/>
            </a:xfrm>
            <a:prstGeom prst="rect">
              <a:avLst/>
            </a:prstGeom>
            <a:noFill/>
            <a:ln w="9525">
              <a:noFill/>
              <a:miter lim="800000"/>
              <a:headEnd/>
              <a:tailEnd/>
            </a:ln>
            <a:effectLst/>
          </p:spPr>
        </p:pic>
        <p:pic>
          <p:nvPicPr>
            <p:cNvPr id="297986" name="Picture 2"/>
            <p:cNvPicPr>
              <a:picLocks noChangeAspect="1" noChangeArrowheads="1"/>
            </p:cNvPicPr>
            <p:nvPr/>
          </p:nvPicPr>
          <p:blipFill>
            <a:blip r:embed="rId4"/>
            <a:srcRect/>
            <a:stretch>
              <a:fillRect/>
            </a:stretch>
          </p:blipFill>
          <p:spPr bwMode="auto">
            <a:xfrm>
              <a:off x="473226" y="5826586"/>
              <a:ext cx="2999020" cy="443464"/>
            </a:xfrm>
            <a:prstGeom prst="rect">
              <a:avLst/>
            </a:prstGeom>
            <a:noFill/>
            <a:ln w="9525">
              <a:noFill/>
              <a:miter lim="800000"/>
              <a:headEnd/>
              <a:tailEnd/>
            </a:ln>
            <a:effectLst/>
          </p:spPr>
        </p:pic>
      </p:grpSp>
      <p:sp>
        <p:nvSpPr>
          <p:cNvPr id="45060" name="Titre 1"/>
          <p:cNvSpPr>
            <a:spLocks noGrp="1"/>
          </p:cNvSpPr>
          <p:nvPr>
            <p:ph type="title" idx="4294967295"/>
          </p:nvPr>
        </p:nvSpPr>
        <p:spPr>
          <a:xfrm>
            <a:off x="251671" y="0"/>
            <a:ext cx="7561385" cy="792163"/>
          </a:xfrm>
          <a:prstGeom prst="rect">
            <a:avLst/>
          </a:prstGeom>
        </p:spPr>
        <p:txBody>
          <a:bodyPr lIns="137160" tIns="0" rIns="164592" bIns="0" anchor="t"/>
          <a:lstStyle/>
          <a:p>
            <a:pPr eaLnBrk="1" hangingPunct="1"/>
            <a:r>
              <a:rPr lang="en-GB" sz="2400" dirty="0" smtClean="0">
                <a:solidFill>
                  <a:schemeClr val="tx2"/>
                </a:solidFill>
              </a:rPr>
              <a:t/>
            </a:r>
            <a:br>
              <a:rPr lang="en-GB" sz="2400" dirty="0" smtClean="0">
                <a:solidFill>
                  <a:schemeClr val="tx2"/>
                </a:solidFill>
              </a:rPr>
            </a:br>
            <a:r>
              <a:rPr lang="en-GB" sz="2400" dirty="0" smtClean="0">
                <a:solidFill>
                  <a:schemeClr val="tx2"/>
                </a:solidFill>
              </a:rPr>
              <a:t>HOW TO USE THE SEARCH/LIST AREA?</a:t>
            </a:r>
            <a:endParaRPr lang="fr-FR" sz="2400" dirty="0" smtClean="0">
              <a:solidFill>
                <a:schemeClr val="tx2"/>
              </a:solidFill>
            </a:endParaRPr>
          </a:p>
        </p:txBody>
      </p:sp>
      <p:sp>
        <p:nvSpPr>
          <p:cNvPr id="16" name="Rectangle à coins arrondis 5"/>
          <p:cNvSpPr>
            <a:spLocks noChangeArrowheads="1"/>
          </p:cNvSpPr>
          <p:nvPr/>
        </p:nvSpPr>
        <p:spPr bwMode="auto">
          <a:xfrm>
            <a:off x="5830397" y="2971800"/>
            <a:ext cx="2457602" cy="533400"/>
          </a:xfrm>
          <a:prstGeom prst="wedgeRoundRectCallout">
            <a:avLst>
              <a:gd name="adj1" fmla="val -85303"/>
              <a:gd name="adj2" fmla="val 46848"/>
              <a:gd name="adj3" fmla="val 16667"/>
            </a:avLst>
          </a:prstGeom>
          <a:solidFill>
            <a:srgbClr val="FBFECE"/>
          </a:solidFill>
          <a:ln w="12700" algn="ctr">
            <a:solidFill>
              <a:schemeClr val="tx2"/>
            </a:solidFill>
            <a:round/>
            <a:headEnd/>
            <a:tailEnd/>
          </a:ln>
        </p:spPr>
        <p:txBody>
          <a:bodyPr wrap="square" anchor="t"/>
          <a:lstStyle/>
          <a:p>
            <a:pPr algn="l" eaLnBrk="1" hangingPunct="1">
              <a:spcBef>
                <a:spcPct val="0"/>
              </a:spcBef>
            </a:pPr>
            <a:r>
              <a:rPr lang="en-GB" sz="1200" dirty="0" smtClean="0">
                <a:cs typeface="Arial" pitchFamily="34" charset="0"/>
                <a:sym typeface="Arial" pitchFamily="34" charset="0"/>
              </a:rPr>
              <a:t>It is possible to hide the search zone</a:t>
            </a:r>
            <a:endParaRPr lang="fr-FR" sz="1200" b="0" dirty="0">
              <a:cs typeface="Arial" pitchFamily="34" charset="0"/>
              <a:sym typeface="Arial" pitchFamily="34" charset="0"/>
            </a:endParaRPr>
          </a:p>
          <a:p>
            <a:pPr algn="l" eaLnBrk="1" hangingPunct="1">
              <a:spcBef>
                <a:spcPct val="0"/>
              </a:spcBef>
            </a:pPr>
            <a:endParaRPr lang="fr-FR" sz="1400" b="0" dirty="0">
              <a:cs typeface="Arial" pitchFamily="34" charset="0"/>
              <a:sym typeface="Arial" pitchFamily="34" charset="0"/>
            </a:endParaRPr>
          </a:p>
        </p:txBody>
      </p:sp>
      <p:sp>
        <p:nvSpPr>
          <p:cNvPr id="13" name="Rectangle à coins arrondis 4"/>
          <p:cNvSpPr>
            <a:spLocks noChangeArrowheads="1"/>
          </p:cNvSpPr>
          <p:nvPr/>
        </p:nvSpPr>
        <p:spPr bwMode="auto">
          <a:xfrm>
            <a:off x="5443161" y="5703814"/>
            <a:ext cx="2104445" cy="510778"/>
          </a:xfrm>
          <a:prstGeom prst="wedgeRoundRectCallout">
            <a:avLst>
              <a:gd name="adj1" fmla="val -109384"/>
              <a:gd name="adj2" fmla="val 36518"/>
              <a:gd name="adj3" fmla="val 16667"/>
            </a:avLst>
          </a:prstGeom>
          <a:solidFill>
            <a:srgbClr val="FBFECE"/>
          </a:solidFill>
          <a:ln w="12700" algn="ctr">
            <a:solidFill>
              <a:schemeClr val="tx2"/>
            </a:solidFill>
            <a:round/>
            <a:headEnd/>
            <a:tailEnd/>
          </a:ln>
        </p:spPr>
        <p:txBody>
          <a:bodyPr wrap="square" anchor="t">
            <a:spAutoFit/>
          </a:bodyPr>
          <a:lstStyle/>
          <a:p>
            <a:pPr algn="l" eaLnBrk="1" hangingPunct="1">
              <a:spcBef>
                <a:spcPct val="0"/>
              </a:spcBef>
            </a:pPr>
            <a:r>
              <a:rPr lang="en-US" sz="1200" smtClean="0">
                <a:cs typeface="Arial" pitchFamily="34" charset="0"/>
                <a:sym typeface="Arial" pitchFamily="34" charset="0"/>
              </a:rPr>
              <a:t>Results are limited to 500 records</a:t>
            </a:r>
          </a:p>
        </p:txBody>
      </p:sp>
      <p:sp>
        <p:nvSpPr>
          <p:cNvPr id="17" name="Rectangle à coins arrondis 5"/>
          <p:cNvSpPr>
            <a:spLocks noChangeArrowheads="1"/>
          </p:cNvSpPr>
          <p:nvPr/>
        </p:nvSpPr>
        <p:spPr bwMode="auto">
          <a:xfrm>
            <a:off x="5538161" y="3733800"/>
            <a:ext cx="2914802" cy="721425"/>
          </a:xfrm>
          <a:prstGeom prst="wedgeRoundRectCallout">
            <a:avLst>
              <a:gd name="adj1" fmla="val -76854"/>
              <a:gd name="adj2" fmla="val -7706"/>
              <a:gd name="adj3" fmla="val 16667"/>
            </a:avLst>
          </a:prstGeom>
          <a:solidFill>
            <a:srgbClr val="FBFECE"/>
          </a:solidFill>
          <a:ln w="12700" algn="ctr">
            <a:solidFill>
              <a:schemeClr val="tx2"/>
            </a:solidFill>
            <a:round/>
            <a:headEnd/>
            <a:tailEnd/>
          </a:ln>
        </p:spPr>
        <p:txBody>
          <a:bodyPr wrap="square" anchor="t"/>
          <a:lstStyle/>
          <a:p>
            <a:r>
              <a:rPr lang="en-US" sz="1200" dirty="0" smtClean="0"/>
              <a:t>The customer who has been added with a </a:t>
            </a:r>
            <a:r>
              <a:rPr lang="en-US" sz="1200" dirty="0" smtClean="0">
                <a:solidFill>
                  <a:schemeClr val="accent6"/>
                </a:solidFill>
              </a:rPr>
              <a:t>change request</a:t>
            </a:r>
            <a:r>
              <a:rPr lang="en-US" sz="1200" dirty="0" smtClean="0"/>
              <a:t>, but has not yet been validated by OneKey team</a:t>
            </a:r>
            <a:endParaRPr lang="fr-FR" sz="1200" b="0" dirty="0">
              <a:cs typeface="Arial" pitchFamily="34" charset="0"/>
              <a:sym typeface="Arial" pitchFamily="34" charset="0"/>
            </a:endParaRPr>
          </a:p>
        </p:txBody>
      </p:sp>
      <p:sp>
        <p:nvSpPr>
          <p:cNvPr id="18" name="Rectangle à coins arrondis 5"/>
          <p:cNvSpPr>
            <a:spLocks noChangeArrowheads="1"/>
          </p:cNvSpPr>
          <p:nvPr/>
        </p:nvSpPr>
        <p:spPr bwMode="auto">
          <a:xfrm>
            <a:off x="5443161" y="4903025"/>
            <a:ext cx="2457602" cy="533400"/>
          </a:xfrm>
          <a:prstGeom prst="wedgeRoundRectCallout">
            <a:avLst>
              <a:gd name="adj1" fmla="val -81437"/>
              <a:gd name="adj2" fmla="val -2132"/>
              <a:gd name="adj3" fmla="val 16667"/>
            </a:avLst>
          </a:prstGeom>
          <a:solidFill>
            <a:srgbClr val="FBFECE"/>
          </a:solidFill>
          <a:ln w="12700" algn="ctr">
            <a:solidFill>
              <a:schemeClr val="tx2"/>
            </a:solidFill>
            <a:round/>
            <a:headEnd/>
            <a:tailEnd/>
          </a:ln>
        </p:spPr>
        <p:txBody>
          <a:bodyPr wrap="square" anchor="t"/>
          <a:lstStyle/>
          <a:p>
            <a:r>
              <a:rPr lang="en-US" sz="1200" dirty="0" smtClean="0"/>
              <a:t>The customer will be assigned  to this alignment </a:t>
            </a:r>
            <a:r>
              <a:rPr lang="en-US" sz="1200" dirty="0" smtClean="0">
                <a:solidFill>
                  <a:schemeClr val="accent6"/>
                </a:solidFill>
              </a:rPr>
              <a:t>in the future</a:t>
            </a:r>
            <a:endParaRPr lang="fr-FR" sz="1400" b="0" dirty="0">
              <a:solidFill>
                <a:schemeClr val="accent6"/>
              </a:solidFill>
              <a:cs typeface="Arial" pitchFamily="34" charset="0"/>
              <a:sym typeface="Arial" pitchFamily="34" charset="0"/>
            </a:endParaRPr>
          </a:p>
        </p:txBody>
      </p:sp>
      <p:sp>
        <p:nvSpPr>
          <p:cNvPr id="19" name="Rectangle à coins arrondis 5"/>
          <p:cNvSpPr>
            <a:spLocks noChangeArrowheads="1"/>
          </p:cNvSpPr>
          <p:nvPr/>
        </p:nvSpPr>
        <p:spPr bwMode="auto">
          <a:xfrm>
            <a:off x="5478786" y="2181224"/>
            <a:ext cx="2457602" cy="533400"/>
          </a:xfrm>
          <a:prstGeom prst="wedgeRoundRectCallout">
            <a:avLst>
              <a:gd name="adj1" fmla="val -83371"/>
              <a:gd name="adj2" fmla="val 94"/>
              <a:gd name="adj3" fmla="val 16667"/>
            </a:avLst>
          </a:prstGeom>
          <a:solidFill>
            <a:srgbClr val="FBFECE"/>
          </a:solidFill>
          <a:ln w="12700" algn="ctr">
            <a:solidFill>
              <a:schemeClr val="tx2"/>
            </a:solidFill>
            <a:round/>
            <a:headEnd/>
            <a:tailEnd/>
          </a:ln>
        </p:spPr>
        <p:txBody>
          <a:bodyPr wrap="square" anchor="t"/>
          <a:lstStyle/>
          <a:p>
            <a:r>
              <a:rPr lang="en-US" sz="1200" dirty="0" smtClean="0"/>
              <a:t>The customer is </a:t>
            </a:r>
            <a:r>
              <a:rPr lang="en-US" sz="1200" dirty="0" smtClean="0">
                <a:solidFill>
                  <a:schemeClr val="accent6"/>
                </a:solidFill>
              </a:rPr>
              <a:t>currently aligned</a:t>
            </a:r>
            <a:r>
              <a:rPr lang="en-US" sz="1200" dirty="0" smtClean="0"/>
              <a:t> to this alignment</a:t>
            </a:r>
            <a:endParaRPr lang="fr-FR" sz="1400" b="0" dirty="0">
              <a:cs typeface="Arial" pitchFamily="34" charset="0"/>
              <a:sym typeface="Arial" pitchFamily="34" charset="0"/>
            </a:endParaRPr>
          </a:p>
        </p:txBody>
      </p:sp>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p:cNvPicPr>
            <a:picLocks noChangeAspect="1" noChangeArrowheads="1"/>
          </p:cNvPicPr>
          <p:nvPr/>
        </p:nvPicPr>
        <p:blipFill>
          <a:blip r:embed="rId3"/>
          <a:srcRect t="12914" r="75118" b="31396"/>
          <a:stretch>
            <a:fillRect/>
          </a:stretch>
        </p:blipFill>
        <p:spPr bwMode="auto">
          <a:xfrm>
            <a:off x="457200" y="1143000"/>
            <a:ext cx="3033623" cy="5431766"/>
          </a:xfrm>
          <a:prstGeom prst="rect">
            <a:avLst/>
          </a:prstGeom>
          <a:noFill/>
          <a:ln w="9525">
            <a:noFill/>
            <a:miter lim="800000"/>
            <a:headEnd/>
            <a:tailEnd/>
          </a:ln>
        </p:spPr>
      </p:pic>
      <p:sp>
        <p:nvSpPr>
          <p:cNvPr id="45060" name="Titre 1"/>
          <p:cNvSpPr>
            <a:spLocks noGrp="1"/>
          </p:cNvSpPr>
          <p:nvPr>
            <p:ph type="title" idx="4294967295"/>
          </p:nvPr>
        </p:nvSpPr>
        <p:spPr>
          <a:xfrm>
            <a:off x="287215" y="250825"/>
            <a:ext cx="7561385" cy="412749"/>
          </a:xfrm>
          <a:prstGeom prst="rect">
            <a:avLst/>
          </a:prstGeom>
        </p:spPr>
        <p:txBody>
          <a:bodyPr lIns="137160" tIns="0" rIns="164592" bIns="0" anchor="t"/>
          <a:lstStyle/>
          <a:p>
            <a:pPr eaLnBrk="1" hangingPunct="1"/>
            <a:r>
              <a:rPr lang="en-GB" sz="2400" dirty="0" smtClean="0">
                <a:solidFill>
                  <a:schemeClr val="tx2"/>
                </a:solidFill>
              </a:rPr>
              <a:t>HOW TO USE THE SEARCH/LIST AREA?</a:t>
            </a:r>
            <a:endParaRPr lang="fr-FR" sz="2400" dirty="0" smtClean="0">
              <a:solidFill>
                <a:schemeClr val="tx2"/>
              </a:solidFill>
            </a:endParaRPr>
          </a:p>
        </p:txBody>
      </p:sp>
      <p:sp>
        <p:nvSpPr>
          <p:cNvPr id="11" name="Rectangle à coins arrondis 4"/>
          <p:cNvSpPr>
            <a:spLocks noChangeArrowheads="1"/>
          </p:cNvSpPr>
          <p:nvPr/>
        </p:nvSpPr>
        <p:spPr bwMode="auto">
          <a:xfrm>
            <a:off x="3276600" y="2514600"/>
            <a:ext cx="1524000" cy="919401"/>
          </a:xfrm>
          <a:prstGeom prst="wedgeRoundRectCallout">
            <a:avLst>
              <a:gd name="adj1" fmla="val -84790"/>
              <a:gd name="adj2" fmla="val -52445"/>
              <a:gd name="adj3" fmla="val 16667"/>
            </a:avLst>
          </a:prstGeom>
          <a:solidFill>
            <a:srgbClr val="FBFECE"/>
          </a:solidFill>
          <a:ln w="12700" algn="ctr">
            <a:solidFill>
              <a:schemeClr val="tx2"/>
            </a:solidFill>
            <a:round/>
            <a:headEnd/>
            <a:tailEnd/>
          </a:ln>
        </p:spPr>
        <p:txBody>
          <a:bodyPr wrap="square" anchor="t">
            <a:spAutoFit/>
          </a:bodyPr>
          <a:lstStyle/>
          <a:p>
            <a:pPr algn="l" eaLnBrk="1" hangingPunct="1">
              <a:spcBef>
                <a:spcPct val="0"/>
              </a:spcBef>
            </a:pPr>
            <a:r>
              <a:rPr lang="en-US" sz="1200" dirty="0" smtClean="0">
                <a:cs typeface="Arial" pitchFamily="34" charset="0"/>
                <a:sym typeface="Arial" pitchFamily="34" charset="0"/>
              </a:rPr>
              <a:t>The  user can quickly display the </a:t>
            </a:r>
            <a:r>
              <a:rPr lang="en-US" sz="1200" dirty="0" smtClean="0">
                <a:solidFill>
                  <a:schemeClr val="accent6"/>
                </a:solidFill>
                <a:cs typeface="Arial" pitchFamily="34" charset="0"/>
                <a:sym typeface="Arial" pitchFamily="34" charset="0"/>
              </a:rPr>
              <a:t>hierarchy</a:t>
            </a:r>
            <a:r>
              <a:rPr lang="en-US" sz="1200" dirty="0" smtClean="0">
                <a:cs typeface="Arial" pitchFamily="34" charset="0"/>
                <a:sym typeface="Arial" pitchFamily="34" charset="0"/>
              </a:rPr>
              <a:t> for the selected customer</a:t>
            </a:r>
            <a:endParaRPr lang="en-US" sz="1200" b="0" dirty="0">
              <a:cs typeface="Arial" pitchFamily="34" charset="0"/>
              <a:sym typeface="Arial" pitchFamily="34" charset="0"/>
            </a:endParaRPr>
          </a:p>
        </p:txBody>
      </p:sp>
      <p:pic>
        <p:nvPicPr>
          <p:cNvPr id="17" name="Picture 1"/>
          <p:cNvPicPr>
            <a:picLocks noChangeAspect="1" noChangeArrowheads="1"/>
          </p:cNvPicPr>
          <p:nvPr/>
        </p:nvPicPr>
        <p:blipFill>
          <a:blip r:embed="rId4"/>
          <a:srcRect/>
          <a:stretch>
            <a:fillRect/>
          </a:stretch>
        </p:blipFill>
        <p:spPr bwMode="auto">
          <a:xfrm>
            <a:off x="5029200" y="1981200"/>
            <a:ext cx="3124200" cy="3998019"/>
          </a:xfrm>
          <a:prstGeom prst="rect">
            <a:avLst/>
          </a:prstGeom>
          <a:noFill/>
          <a:ln w="9525">
            <a:noFill/>
            <a:miter lim="800000"/>
            <a:headEnd/>
            <a:tailEnd/>
          </a:ln>
        </p:spPr>
      </p:pic>
      <p:sp>
        <p:nvSpPr>
          <p:cNvPr id="18" name="Rectangle 9"/>
          <p:cNvSpPr>
            <a:spLocks noChangeArrowheads="1"/>
          </p:cNvSpPr>
          <p:nvPr/>
        </p:nvSpPr>
        <p:spPr bwMode="auto">
          <a:xfrm>
            <a:off x="2475034" y="3581400"/>
            <a:ext cx="2020766" cy="938719"/>
          </a:xfrm>
          <a:prstGeom prst="rect">
            <a:avLst/>
          </a:prstGeom>
          <a:solidFill>
            <a:srgbClr val="00B0F0"/>
          </a:solidFill>
          <a:ln w="9525" algn="ctr">
            <a:noFill/>
            <a:round/>
            <a:headEnd/>
            <a:tailEnd/>
          </a:ln>
        </p:spPr>
        <p:txBody>
          <a:bodyPr wrap="square">
            <a:spAutoFit/>
          </a:bodyPr>
          <a:lstStyle/>
          <a:p>
            <a:r>
              <a:rPr lang="en-US" sz="1100" smtClean="0">
                <a:solidFill>
                  <a:schemeClr val="bg1"/>
                </a:solidFill>
                <a:cs typeface="Arial" pitchFamily="34" charset="0"/>
                <a:sym typeface="Arial" pitchFamily="34" charset="0"/>
              </a:rPr>
              <a:t>A right click opens a menu allowing to perform actions with the selected customer and thus navigating towards other parts of the system</a:t>
            </a:r>
            <a:endParaRPr lang="en-US" sz="1100">
              <a:solidFill>
                <a:schemeClr val="bg1"/>
              </a:solidFill>
              <a:cs typeface="Arial" pitchFamily="34" charset="0"/>
              <a:sym typeface="Arial" pitchFamily="34" charset="0"/>
            </a:endParaRPr>
          </a:p>
        </p:txBody>
      </p:sp>
      <p:sp>
        <p:nvSpPr>
          <p:cNvPr id="7" name="Rectangle à coins arrondis 4"/>
          <p:cNvSpPr>
            <a:spLocks noChangeArrowheads="1"/>
          </p:cNvSpPr>
          <p:nvPr/>
        </p:nvSpPr>
        <p:spPr bwMode="auto">
          <a:xfrm>
            <a:off x="3733800" y="1143000"/>
            <a:ext cx="1676400" cy="914400"/>
          </a:xfrm>
          <a:prstGeom prst="wedgeRoundRectCallout">
            <a:avLst>
              <a:gd name="adj1" fmla="val 37059"/>
              <a:gd name="adj2" fmla="val 141338"/>
              <a:gd name="adj3" fmla="val 16667"/>
            </a:avLst>
          </a:prstGeom>
          <a:solidFill>
            <a:srgbClr val="FBFECE"/>
          </a:solidFill>
          <a:ln w="12700" algn="ctr">
            <a:solidFill>
              <a:schemeClr val="tx2"/>
            </a:solidFill>
            <a:round/>
            <a:headEnd/>
            <a:tailEnd/>
          </a:ln>
        </p:spPr>
        <p:txBody>
          <a:bodyPr wrap="none" anchor="ctr"/>
          <a:lstStyle/>
          <a:p>
            <a:pPr algn="l" eaLnBrk="1" hangingPunct="1">
              <a:spcBef>
                <a:spcPct val="0"/>
              </a:spcBef>
            </a:pPr>
            <a:r>
              <a:rPr lang="en-GB" sz="1200" dirty="0" smtClean="0">
                <a:cs typeface="Arial" charset="0"/>
                <a:sym typeface="Arial" charset="0"/>
              </a:rPr>
              <a:t>It is possible to </a:t>
            </a:r>
          </a:p>
          <a:p>
            <a:pPr algn="l" eaLnBrk="1" hangingPunct="1">
              <a:spcBef>
                <a:spcPct val="0"/>
              </a:spcBef>
            </a:pPr>
            <a:r>
              <a:rPr lang="en-GB" sz="1200" b="1" dirty="0" smtClean="0">
                <a:solidFill>
                  <a:srgbClr val="E0218A"/>
                </a:solidFill>
                <a:cs typeface="Arial" charset="0"/>
                <a:sym typeface="Arial" charset="0"/>
              </a:rPr>
              <a:t>drag from this area </a:t>
            </a:r>
          </a:p>
          <a:p>
            <a:pPr algn="l" eaLnBrk="1" hangingPunct="1">
              <a:spcBef>
                <a:spcPct val="0"/>
              </a:spcBef>
            </a:pPr>
            <a:r>
              <a:rPr lang="en-GB" sz="1200" dirty="0" smtClean="0">
                <a:cs typeface="Arial" charset="0"/>
                <a:sym typeface="Arial" charset="0"/>
              </a:rPr>
              <a:t>when this symbol is </a:t>
            </a:r>
          </a:p>
          <a:p>
            <a:pPr algn="l" eaLnBrk="1" hangingPunct="1">
              <a:spcBef>
                <a:spcPct val="0"/>
              </a:spcBef>
            </a:pPr>
            <a:r>
              <a:rPr lang="en-GB" sz="1200" dirty="0" smtClean="0">
                <a:cs typeface="Arial" charset="0"/>
                <a:sym typeface="Arial" charset="0"/>
              </a:rPr>
              <a:t>on the screen</a:t>
            </a:r>
            <a:endParaRPr lang="en-GB" sz="1200" dirty="0">
              <a:cs typeface="Arial" charset="0"/>
              <a:sym typeface="Arial" charset="0"/>
            </a:endParaRPr>
          </a:p>
        </p:txBody>
      </p:sp>
      <p:sp>
        <p:nvSpPr>
          <p:cNvPr id="8" name="Rectangle à coins arrondis 13"/>
          <p:cNvSpPr>
            <a:spLocks noChangeArrowheads="1"/>
          </p:cNvSpPr>
          <p:nvPr/>
        </p:nvSpPr>
        <p:spPr bwMode="auto">
          <a:xfrm>
            <a:off x="7093927" y="1066800"/>
            <a:ext cx="2050073" cy="685800"/>
          </a:xfrm>
          <a:prstGeom prst="wedgeRoundRectCallout">
            <a:avLst>
              <a:gd name="adj1" fmla="val -58450"/>
              <a:gd name="adj2" fmla="val 218056"/>
              <a:gd name="adj3" fmla="val 16667"/>
            </a:avLst>
          </a:prstGeom>
          <a:solidFill>
            <a:srgbClr val="FBFECE"/>
          </a:solidFill>
          <a:ln w="12700" algn="ctr">
            <a:solidFill>
              <a:schemeClr val="tx2"/>
            </a:solidFill>
            <a:round/>
            <a:headEnd/>
            <a:tailEnd/>
          </a:ln>
        </p:spPr>
        <p:txBody>
          <a:bodyPr wrap="none" anchor="ctr"/>
          <a:lstStyle/>
          <a:p>
            <a:pPr algn="l" eaLnBrk="1" hangingPunct="1">
              <a:spcBef>
                <a:spcPct val="0"/>
              </a:spcBef>
            </a:pPr>
            <a:r>
              <a:rPr lang="en-GB" sz="1200" dirty="0" smtClean="0">
                <a:cs typeface="Arial" charset="0"/>
                <a:sym typeface="Arial" charset="0"/>
              </a:rPr>
              <a:t>The </a:t>
            </a:r>
            <a:r>
              <a:rPr lang="en-GB" sz="1200" b="1" dirty="0" smtClean="0">
                <a:solidFill>
                  <a:srgbClr val="E0218A"/>
                </a:solidFill>
                <a:cs typeface="Arial" charset="0"/>
                <a:sym typeface="Arial" charset="0"/>
              </a:rPr>
              <a:t>Back</a:t>
            </a:r>
            <a:r>
              <a:rPr lang="en-GB" sz="1200" dirty="0" smtClean="0">
                <a:cs typeface="Arial" charset="0"/>
                <a:sym typeface="Arial" charset="0"/>
              </a:rPr>
              <a:t> button allows </a:t>
            </a:r>
          </a:p>
          <a:p>
            <a:pPr algn="l" eaLnBrk="1" hangingPunct="1">
              <a:spcBef>
                <a:spcPct val="0"/>
              </a:spcBef>
            </a:pPr>
            <a:r>
              <a:rPr lang="en-GB" sz="1200" dirty="0" smtClean="0">
                <a:cs typeface="Arial" charset="0"/>
                <a:sym typeface="Arial" charset="0"/>
              </a:rPr>
              <a:t>the user  to go back to the </a:t>
            </a:r>
          </a:p>
          <a:p>
            <a:pPr algn="l" eaLnBrk="1" hangingPunct="1">
              <a:spcBef>
                <a:spcPct val="0"/>
              </a:spcBef>
            </a:pPr>
            <a:r>
              <a:rPr lang="en-GB" sz="1200" dirty="0" smtClean="0">
                <a:cs typeface="Arial" charset="0"/>
                <a:sym typeface="Arial" charset="0"/>
              </a:rPr>
              <a:t>previous menu</a:t>
            </a:r>
            <a:endParaRPr lang="en-GB" sz="1200" dirty="0">
              <a:cs typeface="Arial" charset="0"/>
              <a:sym typeface="Arial" charset="0"/>
            </a:endParaRPr>
          </a:p>
        </p:txBody>
      </p:sp>
      <p:sp>
        <p:nvSpPr>
          <p:cNvPr id="9" name="Rectangle à coins arrondis 7"/>
          <p:cNvSpPr>
            <a:spLocks noChangeArrowheads="1"/>
          </p:cNvSpPr>
          <p:nvPr/>
        </p:nvSpPr>
        <p:spPr bwMode="auto">
          <a:xfrm>
            <a:off x="3490823" y="4964301"/>
            <a:ext cx="2659661" cy="826900"/>
          </a:xfrm>
          <a:prstGeom prst="wedgeRoundRectCallout">
            <a:avLst>
              <a:gd name="adj1" fmla="val 35929"/>
              <a:gd name="adj2" fmla="val -197965"/>
              <a:gd name="adj3" fmla="val 16667"/>
            </a:avLst>
          </a:prstGeom>
          <a:solidFill>
            <a:srgbClr val="FBFECE"/>
          </a:solidFill>
          <a:ln w="12700" algn="ctr">
            <a:solidFill>
              <a:schemeClr val="tx2"/>
            </a:solidFill>
            <a:round/>
            <a:headEnd/>
            <a:tailEnd/>
          </a:ln>
        </p:spPr>
        <p:txBody>
          <a:bodyPr wrap="none" anchor="ctr"/>
          <a:lstStyle/>
          <a:p>
            <a:pPr algn="l" eaLnBrk="1" hangingPunct="1">
              <a:spcBef>
                <a:spcPct val="0"/>
              </a:spcBef>
            </a:pPr>
            <a:r>
              <a:rPr lang="en-GB" sz="1200" dirty="0" smtClean="0">
                <a:cs typeface="Arial" charset="0"/>
                <a:sym typeface="Arial" charset="0"/>
              </a:rPr>
              <a:t>Each </a:t>
            </a:r>
            <a:r>
              <a:rPr lang="en-GB" sz="1200" b="1" dirty="0" smtClean="0">
                <a:solidFill>
                  <a:srgbClr val="E0218A"/>
                </a:solidFill>
                <a:cs typeface="Arial" charset="0"/>
                <a:sym typeface="Arial" charset="0"/>
              </a:rPr>
              <a:t>Customer Type </a:t>
            </a:r>
            <a:r>
              <a:rPr lang="en-GB" sz="1200" dirty="0" smtClean="0">
                <a:cs typeface="Arial" charset="0"/>
                <a:sym typeface="Arial" charset="0"/>
              </a:rPr>
              <a:t>has a symbol. </a:t>
            </a:r>
          </a:p>
          <a:p>
            <a:pPr algn="l" eaLnBrk="1" hangingPunct="1">
              <a:spcBef>
                <a:spcPct val="0"/>
              </a:spcBef>
            </a:pPr>
            <a:r>
              <a:rPr lang="en-GB" sz="1200" dirty="0" smtClean="0">
                <a:cs typeface="Arial" charset="0"/>
                <a:sym typeface="Arial" charset="0"/>
              </a:rPr>
              <a:t>Here a </a:t>
            </a:r>
            <a:r>
              <a:rPr lang="en-GB" sz="1200" b="1" dirty="0" smtClean="0">
                <a:solidFill>
                  <a:srgbClr val="E0218A"/>
                </a:solidFill>
                <a:cs typeface="Arial" charset="0"/>
                <a:sym typeface="Arial" charset="0"/>
              </a:rPr>
              <a:t>Medical Professional</a:t>
            </a:r>
          </a:p>
          <a:p>
            <a:pPr algn="l" eaLnBrk="1" hangingPunct="1">
              <a:spcBef>
                <a:spcPct val="0"/>
              </a:spcBef>
            </a:pPr>
            <a:r>
              <a:rPr lang="en-GB" sz="1200" dirty="0" smtClean="0">
                <a:cs typeface="Arial" charset="0"/>
                <a:sym typeface="Arial" charset="0"/>
              </a:rPr>
              <a:t>is indicated</a:t>
            </a:r>
            <a:endParaRPr lang="en-GB" sz="1200" dirty="0">
              <a:cs typeface="Arial" charset="0"/>
              <a:sym typeface="Arial" charset="0"/>
            </a:endParaRPr>
          </a:p>
        </p:txBody>
      </p:sp>
      <p:sp>
        <p:nvSpPr>
          <p:cNvPr id="12" name="Rectangle à coins arrondis 11"/>
          <p:cNvSpPr>
            <a:spLocks noChangeArrowheads="1"/>
          </p:cNvSpPr>
          <p:nvPr/>
        </p:nvSpPr>
        <p:spPr bwMode="auto">
          <a:xfrm>
            <a:off x="7283687" y="5791201"/>
            <a:ext cx="1631713" cy="650181"/>
          </a:xfrm>
          <a:prstGeom prst="wedgeRoundRectCallout">
            <a:avLst>
              <a:gd name="adj1" fmla="val -45365"/>
              <a:gd name="adj2" fmla="val -117079"/>
              <a:gd name="adj3" fmla="val 16667"/>
            </a:avLst>
          </a:prstGeom>
          <a:solidFill>
            <a:srgbClr val="FBFECE"/>
          </a:solidFill>
          <a:ln w="12700" algn="ctr">
            <a:solidFill>
              <a:schemeClr val="tx2"/>
            </a:solidFill>
            <a:round/>
            <a:headEnd/>
            <a:tailEnd/>
          </a:ln>
        </p:spPr>
        <p:txBody>
          <a:bodyPr wrap="none" anchor="t"/>
          <a:lstStyle/>
          <a:p>
            <a:pPr algn="l" eaLnBrk="1" hangingPunct="1">
              <a:spcBef>
                <a:spcPct val="0"/>
              </a:spcBef>
            </a:pPr>
            <a:r>
              <a:rPr lang="en-GB" sz="1200" b="0" dirty="0" smtClean="0">
                <a:cs typeface="Arial" pitchFamily="34" charset="0"/>
                <a:sym typeface="Arial" pitchFamily="34" charset="0"/>
              </a:rPr>
              <a:t>The hyperlink gives  </a:t>
            </a:r>
          </a:p>
          <a:p>
            <a:r>
              <a:rPr lang="en-GB" sz="1200" dirty="0" smtClean="0">
                <a:cs typeface="Arial" pitchFamily="34" charset="0"/>
                <a:sym typeface="Arial" pitchFamily="34" charset="0"/>
              </a:rPr>
              <a:t>direct </a:t>
            </a:r>
            <a:r>
              <a:rPr lang="en-GB" sz="1200" b="0" dirty="0" smtClean="0">
                <a:cs typeface="Arial" pitchFamily="34" charset="0"/>
                <a:sym typeface="Arial" pitchFamily="34" charset="0"/>
              </a:rPr>
              <a:t>access to the </a:t>
            </a:r>
          </a:p>
          <a:p>
            <a:r>
              <a:rPr lang="en-GB" sz="1200" dirty="0" smtClean="0">
                <a:cs typeface="Arial" pitchFamily="34" charset="0"/>
                <a:sym typeface="Arial" pitchFamily="34" charset="0"/>
              </a:rPr>
              <a:t>c</a:t>
            </a:r>
            <a:r>
              <a:rPr lang="en-GB" sz="1200" b="0" dirty="0" smtClean="0">
                <a:cs typeface="Arial" pitchFamily="34" charset="0"/>
                <a:sym typeface="Arial" pitchFamily="34" charset="0"/>
              </a:rPr>
              <a:t>ustomer profile</a:t>
            </a:r>
            <a:endParaRPr lang="en-GB" sz="1200" b="0" dirty="0">
              <a:cs typeface="Arial" pitchFamily="34" charset="0"/>
              <a:sym typeface="Arial" pitchFamily="34" charset="0"/>
            </a:endParaRPr>
          </a:p>
        </p:txBody>
      </p:sp>
      <p:sp>
        <p:nvSpPr>
          <p:cNvPr id="13" name="Rectangle 12"/>
          <p:cNvSpPr/>
          <p:nvPr/>
        </p:nvSpPr>
        <p:spPr bwMode="auto">
          <a:xfrm>
            <a:off x="5715000" y="3434001"/>
            <a:ext cx="228600" cy="299799"/>
          </a:xfrm>
          <a:prstGeom prst="rect">
            <a:avLst/>
          </a:prstGeom>
          <a:noFill/>
          <a:ln w="38100" algn="ctr">
            <a:solidFill>
              <a:schemeClr val="accent6"/>
            </a:solidFill>
            <a:round/>
            <a:headEnd/>
            <a:tailEnd/>
          </a:ln>
        </p:spPr>
        <p:txBody>
          <a:bodyPr wrap="none" rtlCol="0" anchor="ctr"/>
          <a:lstStyle/>
          <a:p>
            <a:pPr algn="r" eaLnBrk="1" hangingPunct="1">
              <a:spcBef>
                <a:spcPct val="0"/>
              </a:spcBef>
            </a:pPr>
            <a:endParaRPr lang="en-US" sz="2400" dirty="0">
              <a:solidFill>
                <a:schemeClr val="accent2"/>
              </a:solidFill>
              <a:cs typeface="Arial" charset="0"/>
              <a:sym typeface="Arial" charset="0"/>
            </a:endParaRPr>
          </a:p>
        </p:txBody>
      </p:sp>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3"/>
          <a:srcRect/>
          <a:stretch>
            <a:fillRect/>
          </a:stretch>
        </p:blipFill>
        <p:spPr bwMode="auto">
          <a:xfrm>
            <a:off x="2504670" y="1216251"/>
            <a:ext cx="3619500" cy="4914900"/>
          </a:xfrm>
          <a:prstGeom prst="rect">
            <a:avLst/>
          </a:prstGeom>
          <a:noFill/>
          <a:ln w="9525">
            <a:noFill/>
            <a:miter lim="800000"/>
            <a:headEnd/>
            <a:tailEnd/>
          </a:ln>
        </p:spPr>
      </p:pic>
      <p:sp>
        <p:nvSpPr>
          <p:cNvPr id="45060" name="Titre 1"/>
          <p:cNvSpPr>
            <a:spLocks noGrp="1"/>
          </p:cNvSpPr>
          <p:nvPr>
            <p:ph type="title" idx="4294967295"/>
          </p:nvPr>
        </p:nvSpPr>
        <p:spPr>
          <a:xfrm>
            <a:off x="250581" y="250825"/>
            <a:ext cx="7561385" cy="412749"/>
          </a:xfrm>
          <a:prstGeom prst="rect">
            <a:avLst/>
          </a:prstGeom>
        </p:spPr>
        <p:txBody>
          <a:bodyPr lIns="137160" tIns="0" rIns="164592" bIns="0" anchor="t"/>
          <a:lstStyle/>
          <a:p>
            <a:pPr eaLnBrk="1" hangingPunct="1"/>
            <a:r>
              <a:rPr lang="en-GB" sz="2400" dirty="0" smtClean="0">
                <a:solidFill>
                  <a:schemeClr val="tx2"/>
                </a:solidFill>
              </a:rPr>
              <a:t>HOW TO USE THE SEARCH/LIST AREA?</a:t>
            </a:r>
            <a:endParaRPr lang="fr-FR" sz="2400" dirty="0" smtClean="0">
              <a:solidFill>
                <a:schemeClr val="tx2"/>
              </a:solidFill>
            </a:endParaRPr>
          </a:p>
        </p:txBody>
      </p:sp>
      <p:sp>
        <p:nvSpPr>
          <p:cNvPr id="8" name="Rectangle à coins arrondis 8"/>
          <p:cNvSpPr>
            <a:spLocks noChangeArrowheads="1"/>
          </p:cNvSpPr>
          <p:nvPr/>
        </p:nvSpPr>
        <p:spPr bwMode="auto">
          <a:xfrm>
            <a:off x="533400" y="3962400"/>
            <a:ext cx="2645019" cy="838200"/>
          </a:xfrm>
          <a:prstGeom prst="wedgeRoundRectCallout">
            <a:avLst>
              <a:gd name="adj1" fmla="val 58291"/>
              <a:gd name="adj2" fmla="val 105640"/>
              <a:gd name="adj3" fmla="val 16667"/>
            </a:avLst>
          </a:prstGeom>
          <a:solidFill>
            <a:srgbClr val="FBFECE"/>
          </a:solidFill>
          <a:ln w="12700" algn="ctr">
            <a:solidFill>
              <a:schemeClr val="tx2"/>
            </a:solidFill>
            <a:round/>
            <a:headEnd/>
            <a:tailEnd/>
          </a:ln>
        </p:spPr>
        <p:txBody>
          <a:bodyPr wrap="square" anchor="ctr"/>
          <a:lstStyle/>
          <a:p>
            <a:pPr algn="l" eaLnBrk="1" hangingPunct="1">
              <a:spcBef>
                <a:spcPct val="0"/>
              </a:spcBef>
            </a:pPr>
            <a:r>
              <a:rPr lang="en-US" sz="1400" dirty="0" smtClean="0">
                <a:cs typeface="Arial" pitchFamily="34" charset="0"/>
                <a:sym typeface="Arial" pitchFamily="34" charset="0"/>
              </a:rPr>
              <a:t>The </a:t>
            </a:r>
            <a:r>
              <a:rPr lang="en-US" sz="1400" b="1" dirty="0" smtClean="0">
                <a:solidFill>
                  <a:srgbClr val="E0218A"/>
                </a:solidFill>
                <a:cs typeface="Arial" pitchFamily="34" charset="0"/>
                <a:sym typeface="Arial" pitchFamily="34" charset="0"/>
              </a:rPr>
              <a:t>Primary Address </a:t>
            </a:r>
            <a:r>
              <a:rPr lang="en-US" sz="1400" dirty="0" smtClean="0">
                <a:cs typeface="Arial" pitchFamily="34" charset="0"/>
                <a:sym typeface="Arial" pitchFamily="34" charset="0"/>
              </a:rPr>
              <a:t>of this customer is indicated with a yellow medal symbol.</a:t>
            </a:r>
            <a:endParaRPr lang="en-US" sz="1400" b="0" dirty="0">
              <a:cs typeface="Arial" pitchFamily="34" charset="0"/>
              <a:sym typeface="Arial" pitchFamily="34" charset="0"/>
            </a:endParaRPr>
          </a:p>
        </p:txBody>
      </p:sp>
      <p:grpSp>
        <p:nvGrpSpPr>
          <p:cNvPr id="11" name="Group 10"/>
          <p:cNvGrpSpPr/>
          <p:nvPr/>
        </p:nvGrpSpPr>
        <p:grpSpPr>
          <a:xfrm>
            <a:off x="6348945" y="1752600"/>
            <a:ext cx="2664000" cy="685800"/>
            <a:chOff x="3954157" y="3692524"/>
            <a:chExt cx="3361886" cy="844826"/>
          </a:xfrm>
        </p:grpSpPr>
        <p:sp>
          <p:nvSpPr>
            <p:cNvPr id="12" name="Rectangle à coins arrondis 8"/>
            <p:cNvSpPr>
              <a:spLocks noChangeArrowheads="1"/>
            </p:cNvSpPr>
            <p:nvPr/>
          </p:nvSpPr>
          <p:spPr bwMode="auto">
            <a:xfrm>
              <a:off x="3954157" y="3692524"/>
              <a:ext cx="3361886" cy="844826"/>
            </a:xfrm>
            <a:prstGeom prst="wedgeRoundRectCallout">
              <a:avLst>
                <a:gd name="adj1" fmla="val -76957"/>
                <a:gd name="adj2" fmla="val 122685"/>
                <a:gd name="adj3" fmla="val 16667"/>
              </a:avLst>
            </a:prstGeom>
            <a:solidFill>
              <a:srgbClr val="FBFECE"/>
            </a:solidFill>
            <a:ln w="12700" algn="ctr">
              <a:solidFill>
                <a:schemeClr val="tx2"/>
              </a:solidFill>
              <a:round/>
              <a:headEnd/>
              <a:tailEnd/>
            </a:ln>
          </p:spPr>
          <p:txBody>
            <a:bodyPr wrap="square" anchor="ctr"/>
            <a:lstStyle/>
            <a:p>
              <a:pPr algn="l" eaLnBrk="1" hangingPunct="1">
                <a:spcBef>
                  <a:spcPct val="0"/>
                </a:spcBef>
              </a:pPr>
              <a:endParaRPr lang="fr-FR" sz="1400" dirty="0">
                <a:cs typeface="Arial" pitchFamily="34" charset="0"/>
                <a:sym typeface="Arial" pitchFamily="34" charset="0"/>
              </a:endParaRPr>
            </a:p>
            <a:p>
              <a:pPr algn="l" eaLnBrk="1" hangingPunct="1">
                <a:spcBef>
                  <a:spcPct val="0"/>
                </a:spcBef>
              </a:pPr>
              <a:r>
                <a:rPr lang="en-GB" sz="1400" dirty="0" smtClean="0">
                  <a:cs typeface="Arial" pitchFamily="34" charset="0"/>
                  <a:sym typeface="Arial" pitchFamily="34" charset="0"/>
                </a:rPr>
                <a:t>The      </a:t>
              </a:r>
              <a:r>
                <a:rPr lang="en-GB" sz="1400" b="1" dirty="0" smtClean="0">
                  <a:solidFill>
                    <a:srgbClr val="E0218A"/>
                  </a:solidFill>
                  <a:cs typeface="Arial" pitchFamily="34" charset="0"/>
                  <a:sym typeface="Arial" pitchFamily="34" charset="0"/>
                </a:rPr>
                <a:t>Info </a:t>
              </a:r>
              <a:r>
                <a:rPr lang="en-GB" sz="1400" b="1" dirty="0">
                  <a:solidFill>
                    <a:srgbClr val="E0218A"/>
                  </a:solidFill>
                  <a:cs typeface="Arial" pitchFamily="34" charset="0"/>
                  <a:sym typeface="Arial" pitchFamily="34" charset="0"/>
                </a:rPr>
                <a:t>Tip </a:t>
              </a:r>
              <a:r>
                <a:rPr lang="en-GB" sz="1400" dirty="0" smtClean="0">
                  <a:cs typeface="Arial" pitchFamily="34" charset="0"/>
                  <a:sym typeface="Arial" pitchFamily="34" charset="0"/>
                </a:rPr>
                <a:t>provides crucial information at a glance.    </a:t>
              </a:r>
              <a:endParaRPr lang="fr-FR" sz="1400" b="0" dirty="0">
                <a:cs typeface="Arial" pitchFamily="34" charset="0"/>
                <a:sym typeface="Arial" pitchFamily="34" charset="0"/>
              </a:endParaRPr>
            </a:p>
            <a:p>
              <a:pPr algn="l" eaLnBrk="1" hangingPunct="1">
                <a:spcBef>
                  <a:spcPct val="0"/>
                </a:spcBef>
              </a:pPr>
              <a:endParaRPr lang="fr-FR" sz="1400" b="0" dirty="0">
                <a:cs typeface="Arial" pitchFamily="34" charset="0"/>
                <a:sym typeface="Arial" pitchFamily="34" charset="0"/>
              </a:endParaRPr>
            </a:p>
          </p:txBody>
        </p:sp>
        <p:pic>
          <p:nvPicPr>
            <p:cNvPr id="13" name="Picture 2"/>
            <p:cNvPicPr>
              <a:picLocks noChangeAspect="1" noChangeArrowheads="1"/>
            </p:cNvPicPr>
            <p:nvPr/>
          </p:nvPicPr>
          <p:blipFill>
            <a:blip r:embed="rId4"/>
            <a:srcRect r="26812" b="6667"/>
            <a:stretch>
              <a:fillRect/>
            </a:stretch>
          </p:blipFill>
          <p:spPr bwMode="auto">
            <a:xfrm>
              <a:off x="4571396" y="3853691"/>
              <a:ext cx="216141" cy="239683"/>
            </a:xfrm>
            <a:prstGeom prst="rect">
              <a:avLst/>
            </a:prstGeom>
            <a:noFill/>
            <a:ln w="9525">
              <a:noFill/>
              <a:miter lim="800000"/>
              <a:headEnd/>
              <a:tailEnd/>
            </a:ln>
          </p:spPr>
        </p:pic>
      </p:grpSp>
      <p:sp>
        <p:nvSpPr>
          <p:cNvPr id="14" name="Rectangle à coins arrondis 8"/>
          <p:cNvSpPr>
            <a:spLocks noChangeArrowheads="1"/>
          </p:cNvSpPr>
          <p:nvPr/>
        </p:nvSpPr>
        <p:spPr bwMode="auto">
          <a:xfrm>
            <a:off x="6096000" y="4495800"/>
            <a:ext cx="2895600" cy="609600"/>
          </a:xfrm>
          <a:prstGeom prst="wedgeRoundRectCallout">
            <a:avLst>
              <a:gd name="adj1" fmla="val -73051"/>
              <a:gd name="adj2" fmla="val 125463"/>
              <a:gd name="adj3" fmla="val 16667"/>
            </a:avLst>
          </a:prstGeom>
          <a:solidFill>
            <a:srgbClr val="FBFECE"/>
          </a:solidFill>
          <a:ln w="12700" algn="ctr">
            <a:solidFill>
              <a:schemeClr val="tx2"/>
            </a:solidFill>
            <a:round/>
            <a:headEnd/>
            <a:tailEnd/>
          </a:ln>
        </p:spPr>
        <p:txBody>
          <a:bodyPr wrap="square" anchor="ctr"/>
          <a:lstStyle/>
          <a:p>
            <a:pPr algn="l" eaLnBrk="1" hangingPunct="1">
              <a:spcBef>
                <a:spcPct val="0"/>
              </a:spcBef>
            </a:pPr>
            <a:endParaRPr lang="en-US" sz="1400" dirty="0" smtClean="0">
              <a:cs typeface="Arial" pitchFamily="34" charset="0"/>
              <a:sym typeface="Arial" pitchFamily="34" charset="0"/>
            </a:endParaRPr>
          </a:p>
          <a:p>
            <a:pPr algn="l" eaLnBrk="1" hangingPunct="1">
              <a:spcBef>
                <a:spcPct val="0"/>
              </a:spcBef>
            </a:pPr>
            <a:r>
              <a:rPr lang="en-US" sz="1400" dirty="0" smtClean="0">
                <a:cs typeface="Arial" pitchFamily="34" charset="0"/>
                <a:sym typeface="Arial" pitchFamily="34" charset="0"/>
              </a:rPr>
              <a:t>Click on the Quick links to access other customer information.</a:t>
            </a:r>
            <a:endParaRPr lang="en-US" sz="1400" b="0" dirty="0" smtClean="0">
              <a:cs typeface="Arial" pitchFamily="34" charset="0"/>
              <a:sym typeface="Arial" pitchFamily="34" charset="0"/>
            </a:endParaRPr>
          </a:p>
          <a:p>
            <a:pPr algn="l" eaLnBrk="1" hangingPunct="1">
              <a:spcBef>
                <a:spcPct val="0"/>
              </a:spcBef>
            </a:pPr>
            <a:endParaRPr lang="en-US" sz="1400" b="0" dirty="0">
              <a:cs typeface="Arial" pitchFamily="34" charset="0"/>
              <a:sym typeface="Arial" pitchFamily="34" charset="0"/>
            </a:endParaRP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9"/>
          <p:cNvSpPr>
            <a:spLocks noGrp="1"/>
          </p:cNvSpPr>
          <p:nvPr>
            <p:ph type="title"/>
          </p:nvPr>
        </p:nvSpPr>
        <p:spPr bwMode="auto">
          <a:noFill/>
          <a:ln>
            <a:miter lim="800000"/>
            <a:headEnd/>
            <a:tailEnd/>
          </a:ln>
        </p:spPr>
        <p:txBody>
          <a:bodyPr vert="horz" wrap="square" lIns="91440" tIns="45720" rIns="91440" bIns="45720" numCol="1" compatLnSpc="1">
            <a:prstTxWarp prst="textNoShape">
              <a:avLst/>
            </a:prstTxWarp>
          </a:bodyPr>
          <a:lstStyle/>
          <a:p>
            <a:r>
              <a:rPr lang="fr-FR" dirty="0" smtClean="0">
                <a:latin typeface="Arial" pitchFamily="34" charset="0"/>
              </a:rPr>
              <a:t>MOBILE INTELLIGENCE </a:t>
            </a:r>
            <a:br>
              <a:rPr lang="fr-FR" dirty="0" smtClean="0">
                <a:latin typeface="Arial" pitchFamily="34" charset="0"/>
              </a:rPr>
            </a:br>
            <a:r>
              <a:rPr lang="fr-FR" dirty="0" smtClean="0">
                <a:latin typeface="Arial" pitchFamily="34" charset="0"/>
              </a:rPr>
              <a:t>DEVICES &amp; TECHNOLOGY</a:t>
            </a:r>
            <a:endParaRPr lang="en-US" dirty="0" smtClean="0">
              <a:latin typeface="Arial" pitchFamily="34" charset="0"/>
            </a:endParaRPr>
          </a:p>
        </p:txBody>
      </p:sp>
      <p:sp>
        <p:nvSpPr>
          <p:cNvPr id="13" name="8 Rectángulo"/>
          <p:cNvSpPr/>
          <p:nvPr/>
        </p:nvSpPr>
        <p:spPr>
          <a:xfrm>
            <a:off x="304800" y="1981200"/>
            <a:ext cx="8443913" cy="3205163"/>
          </a:xfrm>
          <a:prstGeom prst="rect">
            <a:avLst/>
          </a:prstGeom>
          <a:noFill/>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pic>
        <p:nvPicPr>
          <p:cNvPr id="14" name="Picture 3"/>
          <p:cNvPicPr>
            <a:picLocks noChangeAspect="1"/>
          </p:cNvPicPr>
          <p:nvPr/>
        </p:nvPicPr>
        <p:blipFill>
          <a:blip r:embed="rId3"/>
          <a:srcRect l="27914" t="34763" r="28406" b="35556"/>
          <a:stretch>
            <a:fillRect/>
          </a:stretch>
        </p:blipFill>
        <p:spPr bwMode="auto">
          <a:xfrm>
            <a:off x="3929639" y="2357437"/>
            <a:ext cx="1462087" cy="766763"/>
          </a:xfrm>
          <a:prstGeom prst="rect">
            <a:avLst/>
          </a:prstGeom>
          <a:noFill/>
          <a:ln w="9525">
            <a:noFill/>
            <a:miter lim="800000"/>
            <a:headEnd/>
            <a:tailEnd/>
          </a:ln>
        </p:spPr>
      </p:pic>
      <p:pic>
        <p:nvPicPr>
          <p:cNvPr id="16" name="Picture 2"/>
          <p:cNvPicPr>
            <a:picLocks noChangeAspect="1"/>
          </p:cNvPicPr>
          <p:nvPr/>
        </p:nvPicPr>
        <p:blipFill>
          <a:blip r:embed="rId4"/>
          <a:srcRect l="26688" t="35254" r="26321" b="35640"/>
          <a:stretch>
            <a:fillRect/>
          </a:stretch>
        </p:blipFill>
        <p:spPr bwMode="auto">
          <a:xfrm>
            <a:off x="6667500" y="2362200"/>
            <a:ext cx="1562100" cy="747713"/>
          </a:xfrm>
          <a:prstGeom prst="rect">
            <a:avLst/>
          </a:prstGeom>
          <a:noFill/>
          <a:ln w="9525">
            <a:noFill/>
            <a:miter lim="800000"/>
            <a:headEnd/>
            <a:tailEnd/>
          </a:ln>
        </p:spPr>
      </p:pic>
      <p:pic>
        <p:nvPicPr>
          <p:cNvPr id="17" name="Picture 17"/>
          <p:cNvPicPr>
            <a:picLocks noChangeAspect="1" noChangeArrowheads="1"/>
          </p:cNvPicPr>
          <p:nvPr/>
        </p:nvPicPr>
        <p:blipFill>
          <a:blip r:embed="rId5"/>
          <a:srcRect/>
          <a:stretch>
            <a:fillRect/>
          </a:stretch>
        </p:blipFill>
        <p:spPr bwMode="auto">
          <a:xfrm>
            <a:off x="7091363" y="3298825"/>
            <a:ext cx="715962" cy="1258888"/>
          </a:xfrm>
          <a:prstGeom prst="rect">
            <a:avLst/>
          </a:prstGeom>
          <a:noFill/>
          <a:ln w="9525">
            <a:noFill/>
            <a:miter lim="800000"/>
            <a:headEnd/>
            <a:tailEnd/>
          </a:ln>
        </p:spPr>
      </p:pic>
      <p:grpSp>
        <p:nvGrpSpPr>
          <p:cNvPr id="20" name="3 Grupo"/>
          <p:cNvGrpSpPr/>
          <p:nvPr/>
        </p:nvGrpSpPr>
        <p:grpSpPr>
          <a:xfrm>
            <a:off x="698663" y="3219450"/>
            <a:ext cx="1722682" cy="1475961"/>
            <a:chOff x="6386432" y="2376108"/>
            <a:chExt cx="2218016" cy="1934655"/>
          </a:xfrm>
          <a:scene3d>
            <a:camera prst="orthographicFront">
              <a:rot lat="0" lon="0" rev="0"/>
            </a:camera>
            <a:lightRig rig="threePt" dir="t"/>
          </a:scene3d>
        </p:grpSpPr>
        <p:pic>
          <p:nvPicPr>
            <p:cNvPr id="21" name="Picture 25" descr="http://www.generacionportatil.com/wp-content/uploads/img/laptop.jpg"/>
            <p:cNvPicPr>
              <a:picLocks noChangeAspect="1" noChangeArrowheads="1"/>
            </p:cNvPicPr>
            <p:nvPr/>
          </p:nvPicPr>
          <p:blipFill>
            <a:blip r:embed="rId6" cstate="print"/>
            <a:srcRect/>
            <a:stretch>
              <a:fillRect/>
            </a:stretch>
          </p:blipFill>
          <p:spPr bwMode="auto">
            <a:xfrm>
              <a:off x="6386432" y="2376108"/>
              <a:ext cx="2218016" cy="1934655"/>
            </a:xfrm>
            <a:prstGeom prst="rect">
              <a:avLst/>
            </a:prstGeom>
            <a:noFill/>
          </p:spPr>
        </p:pic>
        <p:pic>
          <p:nvPicPr>
            <p:cNvPr id="22" name="Picture 4"/>
            <p:cNvPicPr>
              <a:picLocks noChangeAspect="1" noChangeArrowheads="1"/>
            </p:cNvPicPr>
            <p:nvPr/>
          </p:nvPicPr>
          <p:blipFill rotWithShape="1">
            <a:blip r:embed="rId7" cstate="print">
              <a:extLst/>
            </a:blip>
            <a:srcRect b="16389"/>
            <a:stretch/>
          </p:blipFill>
          <p:spPr bwMode="auto">
            <a:xfrm>
              <a:off x="6733439" y="2533005"/>
              <a:ext cx="1582766" cy="975739"/>
            </a:xfrm>
            <a:prstGeom prst="rect">
              <a:avLst/>
            </a:prstGeom>
            <a:noFill/>
            <a:ln w="31750">
              <a:noFill/>
              <a:miter lim="800000"/>
              <a:headEnd/>
              <a:tailEnd/>
            </a:ln>
            <a:effectLst>
              <a:outerShdw blurRad="50800" dist="38100" dir="5400000" algn="t" rotWithShape="0">
                <a:prstClr val="black">
                  <a:alpha val="40000"/>
                </a:prstClr>
              </a:outerShdw>
              <a:reflection blurRad="6350" stA="50000" endA="300" endPos="55000" dir="5400000" sy="-100000" algn="bl" rotWithShape="0"/>
              <a:softEdge rad="12700"/>
            </a:effectLst>
            <a:extLst/>
          </p:spPr>
        </p:pic>
      </p:grpSp>
      <p:pic>
        <p:nvPicPr>
          <p:cNvPr id="23" name="Picture 14" descr="MI_PC_Logo_Horizontal.JPG"/>
          <p:cNvPicPr>
            <a:picLocks noChangeAspect="1"/>
          </p:cNvPicPr>
          <p:nvPr/>
        </p:nvPicPr>
        <p:blipFill>
          <a:blip r:embed="rId8"/>
          <a:srcRect/>
          <a:stretch>
            <a:fillRect/>
          </a:stretch>
        </p:blipFill>
        <p:spPr bwMode="auto">
          <a:xfrm>
            <a:off x="1066800" y="2376488"/>
            <a:ext cx="1022350" cy="657225"/>
          </a:xfrm>
          <a:prstGeom prst="rect">
            <a:avLst/>
          </a:prstGeom>
          <a:noFill/>
          <a:ln w="9525">
            <a:noFill/>
            <a:miter lim="800000"/>
            <a:headEnd/>
            <a:tailEnd/>
          </a:ln>
        </p:spPr>
      </p:pic>
      <p:pic>
        <p:nvPicPr>
          <p:cNvPr id="24" name="Picture 23" descr="ipad2_recto_newcolor150dpi.png"/>
          <p:cNvPicPr>
            <a:picLocks noChangeAspect="1"/>
          </p:cNvPicPr>
          <p:nvPr/>
        </p:nvPicPr>
        <p:blipFill>
          <a:blip r:embed="rId9"/>
          <a:stretch>
            <a:fillRect/>
          </a:stretch>
        </p:blipFill>
        <p:spPr>
          <a:xfrm>
            <a:off x="3258126" y="3219450"/>
            <a:ext cx="2761674" cy="1475961"/>
          </a:xfrm>
          <a:prstGeom prst="rect">
            <a:avLst/>
          </a:prstGeom>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Espace réservé du contenu 4"/>
          <p:cNvGraphicFramePr>
            <a:graphicFrameLocks noGrp="1"/>
          </p:cNvGraphicFramePr>
          <p:nvPr>
            <p:ph idx="1"/>
          </p:nvPr>
        </p:nvGraphicFramePr>
        <p:xfrm>
          <a:off x="304800" y="1516491"/>
          <a:ext cx="8382000" cy="3845560"/>
        </p:xfrm>
        <a:graphic>
          <a:graphicData uri="http://schemas.openxmlformats.org/drawingml/2006/table">
            <a:tbl>
              <a:tblPr firstRow="1" bandRow="1">
                <a:tableStyleId>{5C22544A-7EE6-4342-B048-85BDC9FD1C3A}</a:tableStyleId>
              </a:tblPr>
              <a:tblGrid>
                <a:gridCol w="967154"/>
                <a:gridCol w="7414846"/>
              </a:tblGrid>
              <a:tr h="370840">
                <a:tc>
                  <a:txBody>
                    <a:bodyPr/>
                    <a:lstStyle/>
                    <a:p>
                      <a:pPr algn="ctr"/>
                      <a:r>
                        <a:rPr lang="en-US" noProof="0" dirty="0" smtClean="0"/>
                        <a:t>Icons </a:t>
                      </a:r>
                      <a:endParaRPr lang="en-US" noProof="0" dirty="0"/>
                    </a:p>
                  </a:txBody>
                  <a:tcPr/>
                </a:tc>
                <a:tc>
                  <a:txBody>
                    <a:bodyPr/>
                    <a:lstStyle/>
                    <a:p>
                      <a:pPr algn="ctr"/>
                      <a:r>
                        <a:rPr lang="en-US" noProof="0" dirty="0" smtClean="0"/>
                        <a:t>Definitions </a:t>
                      </a:r>
                      <a:endParaRPr lang="en-US" noProof="0" dirty="0"/>
                    </a:p>
                  </a:txBody>
                  <a:tcPr/>
                </a:tc>
              </a:tr>
              <a:tr h="370840">
                <a:tc>
                  <a:txBody>
                    <a:bodyPr/>
                    <a:lstStyle/>
                    <a:p>
                      <a:endParaRPr lang="en-US" noProof="0" smtClean="0"/>
                    </a:p>
                    <a:p>
                      <a:endParaRPr lang="en-US" noProof="0"/>
                    </a:p>
                  </a:txBody>
                  <a:tcPr/>
                </a:tc>
                <a:tc>
                  <a:txBody>
                    <a:bodyPr/>
                    <a:lstStyle/>
                    <a:p>
                      <a:r>
                        <a:rPr lang="en-US" noProof="0" dirty="0" smtClean="0"/>
                        <a:t>Direct access to the </a:t>
                      </a:r>
                      <a:r>
                        <a:rPr lang="en-US" b="1" noProof="0" dirty="0" smtClean="0">
                          <a:solidFill>
                            <a:srgbClr val="E0038A"/>
                          </a:solidFill>
                        </a:rPr>
                        <a:t>Essentials</a:t>
                      </a:r>
                      <a:r>
                        <a:rPr lang="en-US" noProof="0" dirty="0" smtClean="0"/>
                        <a:t> tab that </a:t>
                      </a:r>
                      <a:r>
                        <a:rPr lang="en-US" sz="1800" noProof="0" dirty="0" smtClean="0">
                          <a:solidFill>
                            <a:schemeClr val="tx1"/>
                          </a:solidFill>
                          <a:latin typeface="Arial" charset="0"/>
                        </a:rPr>
                        <a:t>provides information regarding appointments and calls. </a:t>
                      </a:r>
                      <a:endParaRPr lang="en-US" noProof="0" dirty="0"/>
                    </a:p>
                  </a:txBody>
                  <a:tcPr/>
                </a:tc>
              </a:tr>
              <a:tr h="370840">
                <a:tc>
                  <a:txBody>
                    <a:bodyPr/>
                    <a:lstStyle/>
                    <a:p>
                      <a:endParaRPr lang="en-US" noProof="0"/>
                    </a:p>
                  </a:txBody>
                  <a:tcPr/>
                </a:tc>
                <a:tc>
                  <a:txBody>
                    <a:bodyPr/>
                    <a:lstStyle/>
                    <a:p>
                      <a:r>
                        <a:rPr lang="en-US" noProof="0" dirty="0" smtClean="0"/>
                        <a:t>Direct access to the </a:t>
                      </a:r>
                      <a:r>
                        <a:rPr lang="en-US" sz="1800" b="1" kern="1200" noProof="0" dirty="0" smtClean="0">
                          <a:solidFill>
                            <a:srgbClr val="E0038A"/>
                          </a:solidFill>
                          <a:latin typeface="+mn-lt"/>
                          <a:ea typeface="+mn-ea"/>
                          <a:cs typeface="+mn-cs"/>
                        </a:rPr>
                        <a:t>Details</a:t>
                      </a:r>
                      <a:r>
                        <a:rPr lang="en-US" sz="1800" kern="1200" noProof="0" dirty="0" smtClean="0">
                          <a:solidFill>
                            <a:schemeClr val="dk1"/>
                          </a:solidFill>
                          <a:latin typeface="+mn-lt"/>
                          <a:ea typeface="+mn-ea"/>
                          <a:cs typeface="+mn-cs"/>
                        </a:rPr>
                        <a:t> tab that provides a summary of customer information mainly maintained by OneKey.</a:t>
                      </a:r>
                      <a:endParaRPr lang="en-US" noProof="0" dirty="0"/>
                    </a:p>
                  </a:txBody>
                  <a:tcPr/>
                </a:tc>
              </a:tr>
              <a:tr h="370840">
                <a:tc>
                  <a:txBody>
                    <a:bodyPr/>
                    <a:lstStyle/>
                    <a:p>
                      <a:endParaRPr lang="en-US" noProof="0"/>
                    </a:p>
                  </a:txBody>
                  <a:tcPr/>
                </a:tc>
                <a:tc>
                  <a:txBody>
                    <a:bodyPr/>
                    <a:lstStyle/>
                    <a:p>
                      <a:r>
                        <a:rPr lang="en-US" noProof="0" dirty="0" smtClean="0"/>
                        <a:t>Direct access to the </a:t>
                      </a:r>
                      <a:r>
                        <a:rPr lang="en-US" sz="1800" b="1" kern="1200" noProof="0" dirty="0" smtClean="0">
                          <a:solidFill>
                            <a:srgbClr val="E0038A"/>
                          </a:solidFill>
                          <a:latin typeface="+mn-lt"/>
                          <a:ea typeface="+mn-ea"/>
                          <a:cs typeface="+mn-cs"/>
                        </a:rPr>
                        <a:t>Networks</a:t>
                      </a:r>
                      <a:r>
                        <a:rPr lang="en-US" sz="1800" b="1" kern="1200" noProof="0" dirty="0" smtClean="0">
                          <a:solidFill>
                            <a:schemeClr val="dk1"/>
                          </a:solidFill>
                          <a:latin typeface="+mn-lt"/>
                          <a:ea typeface="+mn-ea"/>
                          <a:cs typeface="+mn-cs"/>
                        </a:rPr>
                        <a:t> </a:t>
                      </a:r>
                      <a:r>
                        <a:rPr lang="en-US" sz="1800" kern="1200" noProof="0" dirty="0" smtClean="0">
                          <a:solidFill>
                            <a:schemeClr val="dk1"/>
                          </a:solidFill>
                          <a:latin typeface="+mn-lt"/>
                          <a:ea typeface="+mn-ea"/>
                          <a:cs typeface="+mn-cs"/>
                        </a:rPr>
                        <a:t>tab that provides </a:t>
                      </a:r>
                      <a:r>
                        <a:rPr lang="en-US" sz="1800" noProof="0" dirty="0" smtClean="0">
                          <a:solidFill>
                            <a:schemeClr val="tx1"/>
                          </a:solidFill>
                        </a:rPr>
                        <a:t>information on colleagues practicing in the same institution as well as </a:t>
                      </a:r>
                      <a:r>
                        <a:rPr lang="en-US" sz="1800" noProof="0" dirty="0" smtClean="0">
                          <a:solidFill>
                            <a:schemeClr val="tx1"/>
                          </a:solidFill>
                          <a:latin typeface="Arial" charset="0"/>
                        </a:rPr>
                        <a:t>information linked to the Medical professional’s network (hard</a:t>
                      </a:r>
                      <a:r>
                        <a:rPr lang="en-US" sz="1800" baseline="0" noProof="0" dirty="0" smtClean="0">
                          <a:solidFill>
                            <a:schemeClr val="tx1"/>
                          </a:solidFill>
                          <a:latin typeface="Arial" charset="0"/>
                        </a:rPr>
                        <a:t> and soft affiliations)</a:t>
                      </a:r>
                      <a:r>
                        <a:rPr lang="en-US" sz="1800" noProof="0" dirty="0" smtClean="0">
                          <a:solidFill>
                            <a:schemeClr val="tx1"/>
                          </a:solidFill>
                          <a:latin typeface="Arial" charset="0"/>
                        </a:rPr>
                        <a:t>.</a:t>
                      </a:r>
                      <a:endParaRPr lang="en-US" noProof="0" dirty="0"/>
                    </a:p>
                  </a:txBody>
                  <a:tcPr/>
                </a:tc>
              </a:tr>
              <a:tr h="370840">
                <a:tc>
                  <a:txBody>
                    <a:bodyPr/>
                    <a:lstStyle/>
                    <a:p>
                      <a:endParaRPr lang="en-US" noProof="0" smtClean="0"/>
                    </a:p>
                    <a:p>
                      <a:endParaRPr lang="en-US" noProof="0"/>
                    </a:p>
                  </a:txBody>
                  <a:tcPr/>
                </a:tc>
                <a:tc>
                  <a:txBody>
                    <a:bodyPr/>
                    <a:lstStyle/>
                    <a:p>
                      <a:r>
                        <a:rPr lang="en-US" noProof="0" dirty="0" smtClean="0"/>
                        <a:t>Direct access to the </a:t>
                      </a:r>
                      <a:r>
                        <a:rPr lang="en-US" sz="1800" b="1" noProof="0" dirty="0" smtClean="0">
                          <a:solidFill>
                            <a:srgbClr val="E0038A"/>
                          </a:solidFill>
                        </a:rPr>
                        <a:t>Ratings</a:t>
                      </a:r>
                      <a:r>
                        <a:rPr lang="en-US" sz="1800" noProof="0" dirty="0" smtClean="0">
                          <a:solidFill>
                            <a:schemeClr val="tx1"/>
                          </a:solidFill>
                        </a:rPr>
                        <a:t> tab that provides qualifying</a:t>
                      </a:r>
                      <a:r>
                        <a:rPr lang="en-US" sz="1800" baseline="0" noProof="0" dirty="0" smtClean="0">
                          <a:solidFill>
                            <a:schemeClr val="tx1"/>
                          </a:solidFill>
                        </a:rPr>
                        <a:t> </a:t>
                      </a:r>
                      <a:r>
                        <a:rPr lang="en-US" sz="1800" noProof="0" dirty="0" smtClean="0">
                          <a:solidFill>
                            <a:schemeClr val="tx1"/>
                          </a:solidFill>
                        </a:rPr>
                        <a:t>information on the </a:t>
                      </a:r>
                      <a:r>
                        <a:rPr lang="en-US" sz="1800" noProof="0" dirty="0" smtClean="0">
                          <a:solidFill>
                            <a:schemeClr val="tx1"/>
                          </a:solidFill>
                          <a:latin typeface="Arial" charset="0"/>
                        </a:rPr>
                        <a:t>customer</a:t>
                      </a:r>
                      <a:r>
                        <a:rPr lang="en-US" sz="1800" noProof="0" dirty="0" smtClean="0">
                          <a:solidFill>
                            <a:schemeClr val="tx1"/>
                          </a:solidFill>
                        </a:rPr>
                        <a:t>. </a:t>
                      </a:r>
                      <a:endParaRPr lang="en-US" noProof="0" dirty="0"/>
                    </a:p>
                  </a:txBody>
                  <a:tcPr/>
                </a:tc>
              </a:tr>
              <a:tr h="370840">
                <a:tc>
                  <a:txBody>
                    <a:bodyPr/>
                    <a:lstStyle/>
                    <a:p>
                      <a:endParaRPr lang="en-US" noProof="0" smtClean="0"/>
                    </a:p>
                    <a:p>
                      <a:endParaRPr lang="en-US" noProof="0"/>
                    </a:p>
                  </a:txBody>
                  <a:tcPr/>
                </a:tc>
                <a:tc>
                  <a:txBody>
                    <a:bodyPr/>
                    <a:lstStyle/>
                    <a:p>
                      <a:r>
                        <a:rPr lang="en-US" noProof="0" dirty="0" smtClean="0"/>
                        <a:t>Direct access to the </a:t>
                      </a:r>
                      <a:r>
                        <a:rPr lang="en-US" sz="1800" b="1" noProof="0" dirty="0" smtClean="0">
                          <a:solidFill>
                            <a:srgbClr val="E0038A"/>
                          </a:solidFill>
                        </a:rPr>
                        <a:t>Activity</a:t>
                      </a:r>
                      <a:r>
                        <a:rPr lang="en-US" sz="1800" b="1" noProof="0" dirty="0" smtClean="0">
                          <a:solidFill>
                            <a:schemeClr val="tx1"/>
                          </a:solidFill>
                        </a:rPr>
                        <a:t> </a:t>
                      </a:r>
                      <a:r>
                        <a:rPr lang="en-US" sz="1800" noProof="0" dirty="0" smtClean="0">
                          <a:solidFill>
                            <a:schemeClr val="tx1"/>
                          </a:solidFill>
                        </a:rPr>
                        <a:t>tab that provides the contacts history on the Medical Professional.</a:t>
                      </a:r>
                      <a:endParaRPr lang="en-US" noProof="0" dirty="0"/>
                    </a:p>
                  </a:txBody>
                  <a:tcPr/>
                </a:tc>
              </a:tr>
            </a:tbl>
          </a:graphicData>
        </a:graphic>
      </p:graphicFrame>
      <p:sp>
        <p:nvSpPr>
          <p:cNvPr id="3" name="Rectangle 2"/>
          <p:cNvSpPr/>
          <p:nvPr/>
        </p:nvSpPr>
        <p:spPr>
          <a:xfrm>
            <a:off x="0" y="228600"/>
            <a:ext cx="8305800" cy="830997"/>
          </a:xfrm>
          <a:prstGeom prst="rect">
            <a:avLst/>
          </a:prstGeom>
        </p:spPr>
        <p:txBody>
          <a:bodyPr wrap="square">
            <a:spAutoFit/>
          </a:bodyPr>
          <a:lstStyle/>
          <a:p>
            <a:pPr marL="25400"/>
            <a:r>
              <a:rPr lang="en-GB" sz="2400" b="1" dirty="0" smtClean="0">
                <a:solidFill>
                  <a:schemeClr val="tx2"/>
                </a:solidFill>
                <a:latin typeface="+mn-lt"/>
                <a:ea typeface="ＭＳ Ｐゴシック" pitchFamily="-107" charset="-128"/>
                <a:cs typeface="ＭＳ Ｐゴシック" pitchFamily="-107" charset="-128"/>
              </a:rPr>
              <a:t>SOME MAJOR ICONS IN THE INFO TIP   </a:t>
            </a:r>
            <a:br>
              <a:rPr lang="en-GB" sz="2400" b="1" dirty="0" smtClean="0">
                <a:solidFill>
                  <a:schemeClr val="tx2"/>
                </a:solidFill>
                <a:latin typeface="+mn-lt"/>
                <a:ea typeface="ＭＳ Ｐゴシック" pitchFamily="-107" charset="-128"/>
                <a:cs typeface="ＭＳ Ｐゴシック" pitchFamily="-107" charset="-128"/>
              </a:rPr>
            </a:br>
            <a:endParaRPr lang="fr-FR" sz="2400" b="1" dirty="0" smtClean="0">
              <a:solidFill>
                <a:schemeClr val="tx2"/>
              </a:solidFill>
              <a:latin typeface="+mn-lt"/>
              <a:ea typeface="ＭＳ Ｐゴシック" pitchFamily="-107" charset="-128"/>
              <a:cs typeface="ＭＳ Ｐゴシック" pitchFamily="-107" charset="-128"/>
            </a:endParaRPr>
          </a:p>
        </p:txBody>
      </p:sp>
      <p:pic>
        <p:nvPicPr>
          <p:cNvPr id="1028" name="Picture 4"/>
          <p:cNvPicPr>
            <a:picLocks noChangeAspect="1" noChangeArrowheads="1"/>
          </p:cNvPicPr>
          <p:nvPr/>
        </p:nvPicPr>
        <p:blipFill>
          <a:blip r:embed="rId3"/>
          <a:srcRect/>
          <a:stretch>
            <a:fillRect/>
          </a:stretch>
        </p:blipFill>
        <p:spPr bwMode="auto">
          <a:xfrm>
            <a:off x="609600" y="2045128"/>
            <a:ext cx="357188" cy="385763"/>
          </a:xfrm>
          <a:prstGeom prst="rect">
            <a:avLst/>
          </a:prstGeom>
          <a:noFill/>
          <a:ln w="9525">
            <a:noFill/>
            <a:miter lim="800000"/>
            <a:headEnd/>
            <a:tailEnd/>
          </a:ln>
        </p:spPr>
      </p:pic>
      <p:pic>
        <p:nvPicPr>
          <p:cNvPr id="1029" name="Picture 5"/>
          <p:cNvPicPr>
            <a:picLocks noChangeAspect="1" noChangeArrowheads="1"/>
          </p:cNvPicPr>
          <p:nvPr/>
        </p:nvPicPr>
        <p:blipFill>
          <a:blip r:embed="rId4"/>
          <a:srcRect/>
          <a:stretch>
            <a:fillRect/>
          </a:stretch>
        </p:blipFill>
        <p:spPr bwMode="auto">
          <a:xfrm>
            <a:off x="609600" y="2659490"/>
            <a:ext cx="342900" cy="414338"/>
          </a:xfrm>
          <a:prstGeom prst="rect">
            <a:avLst/>
          </a:prstGeom>
          <a:noFill/>
          <a:ln w="9525">
            <a:noFill/>
            <a:miter lim="800000"/>
            <a:headEnd/>
            <a:tailEnd/>
          </a:ln>
        </p:spPr>
      </p:pic>
      <p:pic>
        <p:nvPicPr>
          <p:cNvPr id="1031" name="Picture 7"/>
          <p:cNvPicPr>
            <a:picLocks noChangeAspect="1" noChangeArrowheads="1"/>
          </p:cNvPicPr>
          <p:nvPr/>
        </p:nvPicPr>
        <p:blipFill>
          <a:blip r:embed="rId5"/>
          <a:srcRect/>
          <a:stretch>
            <a:fillRect/>
          </a:stretch>
        </p:blipFill>
        <p:spPr bwMode="auto">
          <a:xfrm>
            <a:off x="619126" y="3359579"/>
            <a:ext cx="357188" cy="442913"/>
          </a:xfrm>
          <a:prstGeom prst="rect">
            <a:avLst/>
          </a:prstGeom>
          <a:noFill/>
          <a:ln w="9525">
            <a:noFill/>
            <a:miter lim="800000"/>
            <a:headEnd/>
            <a:tailEnd/>
          </a:ln>
        </p:spPr>
      </p:pic>
      <p:pic>
        <p:nvPicPr>
          <p:cNvPr id="1033" name="Picture 9"/>
          <p:cNvPicPr>
            <a:picLocks noChangeAspect="1" noChangeArrowheads="1"/>
          </p:cNvPicPr>
          <p:nvPr/>
        </p:nvPicPr>
        <p:blipFill>
          <a:blip r:embed="rId6"/>
          <a:srcRect/>
          <a:stretch>
            <a:fillRect/>
          </a:stretch>
        </p:blipFill>
        <p:spPr bwMode="auto">
          <a:xfrm>
            <a:off x="619126" y="4183491"/>
            <a:ext cx="357188" cy="414338"/>
          </a:xfrm>
          <a:prstGeom prst="rect">
            <a:avLst/>
          </a:prstGeom>
          <a:noFill/>
          <a:ln w="9525">
            <a:noFill/>
            <a:miter lim="800000"/>
            <a:headEnd/>
            <a:tailEnd/>
          </a:ln>
        </p:spPr>
      </p:pic>
      <p:pic>
        <p:nvPicPr>
          <p:cNvPr id="1034" name="Picture 10"/>
          <p:cNvPicPr>
            <a:picLocks noChangeAspect="1" noChangeArrowheads="1"/>
          </p:cNvPicPr>
          <p:nvPr/>
        </p:nvPicPr>
        <p:blipFill>
          <a:blip r:embed="rId7"/>
          <a:srcRect/>
          <a:stretch>
            <a:fillRect/>
          </a:stretch>
        </p:blipFill>
        <p:spPr bwMode="auto">
          <a:xfrm>
            <a:off x="619126" y="4821666"/>
            <a:ext cx="328613" cy="428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noChangeArrowheads="1"/>
          </p:cNvPicPr>
          <p:nvPr/>
        </p:nvPicPr>
        <p:blipFill>
          <a:blip r:embed="rId3"/>
          <a:srcRect t="16476" r="68703" b="20242"/>
          <a:stretch>
            <a:fillRect/>
          </a:stretch>
        </p:blipFill>
        <p:spPr bwMode="auto">
          <a:xfrm>
            <a:off x="2590800" y="2085872"/>
            <a:ext cx="2895600" cy="4391128"/>
          </a:xfrm>
          <a:prstGeom prst="rect">
            <a:avLst/>
          </a:prstGeom>
          <a:noFill/>
          <a:ln w="9525">
            <a:noFill/>
            <a:miter lim="800000"/>
            <a:headEnd/>
            <a:tailEnd/>
          </a:ln>
        </p:spPr>
      </p:pic>
      <p:sp>
        <p:nvSpPr>
          <p:cNvPr id="10" name="Rectangle 9"/>
          <p:cNvSpPr/>
          <p:nvPr/>
        </p:nvSpPr>
        <p:spPr>
          <a:xfrm>
            <a:off x="4032797" y="5043549"/>
            <a:ext cx="1432337" cy="217081"/>
          </a:xfrm>
          <a:prstGeom prst="rect">
            <a:avLst/>
          </a:prstGeom>
          <a:noFill/>
          <a:ln w="19050">
            <a:solidFill>
              <a:srgbClr val="E0218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
        <p:nvSpPr>
          <p:cNvPr id="11" name="Rectangle à coins arrondis 4"/>
          <p:cNvSpPr>
            <a:spLocks noChangeArrowheads="1"/>
          </p:cNvSpPr>
          <p:nvPr/>
        </p:nvSpPr>
        <p:spPr bwMode="auto">
          <a:xfrm>
            <a:off x="5817287" y="4385585"/>
            <a:ext cx="1994679" cy="657964"/>
          </a:xfrm>
          <a:prstGeom prst="wedgeRoundRectCallout">
            <a:avLst>
              <a:gd name="adj1" fmla="val -68930"/>
              <a:gd name="adj2" fmla="val 63799"/>
              <a:gd name="adj3" fmla="val 16667"/>
            </a:avLst>
          </a:prstGeom>
          <a:solidFill>
            <a:srgbClr val="FBFECE"/>
          </a:solidFill>
          <a:ln w="12700" algn="ctr">
            <a:solidFill>
              <a:schemeClr val="bg1">
                <a:lumMod val="85000"/>
              </a:schemeClr>
            </a:solidFill>
            <a:round/>
            <a:headEnd/>
            <a:tailEnd/>
          </a:ln>
        </p:spPr>
        <p:txBody>
          <a:bodyPr anchor="ctr"/>
          <a:lstStyle/>
          <a:p>
            <a:pPr>
              <a:spcBef>
                <a:spcPct val="50000"/>
              </a:spcBef>
              <a:buClr>
                <a:srgbClr val="6600CC"/>
              </a:buClr>
              <a:defRPr/>
            </a:pPr>
            <a:r>
              <a:rPr lang="en-US" sz="1200" dirty="0" smtClean="0">
                <a:cs typeface="Arial" charset="0"/>
                <a:sym typeface="Arial" charset="0"/>
              </a:rPr>
              <a:t>Only appears when customer is not </a:t>
            </a:r>
            <a:r>
              <a:rPr lang="en-US" sz="1200" dirty="0" smtClean="0">
                <a:solidFill>
                  <a:schemeClr val="accent6"/>
                </a:solidFill>
                <a:cs typeface="Arial" charset="0"/>
                <a:sym typeface="Arial" charset="0"/>
              </a:rPr>
              <a:t>already in the alignment.</a:t>
            </a:r>
            <a:endParaRPr lang="en-US" sz="1200" dirty="0">
              <a:solidFill>
                <a:schemeClr val="accent6"/>
              </a:solidFill>
              <a:cs typeface="Arial" charset="0"/>
              <a:sym typeface="Arial" charset="0"/>
            </a:endParaRPr>
          </a:p>
        </p:txBody>
      </p:sp>
      <p:sp>
        <p:nvSpPr>
          <p:cNvPr id="12" name="Rectangle 11"/>
          <p:cNvSpPr/>
          <p:nvPr/>
        </p:nvSpPr>
        <p:spPr>
          <a:xfrm>
            <a:off x="250581" y="990600"/>
            <a:ext cx="8283819" cy="1323439"/>
          </a:xfrm>
          <a:prstGeom prst="rect">
            <a:avLst/>
          </a:prstGeom>
        </p:spPr>
        <p:txBody>
          <a:bodyPr wrap="square">
            <a:spAutoFit/>
          </a:bodyPr>
          <a:lstStyle/>
          <a:p>
            <a:pPr marL="0" lvl="1" algn="just">
              <a:buSzTx/>
              <a:buNone/>
              <a:defRPr/>
            </a:pPr>
            <a:r>
              <a:rPr lang="en-US" sz="2000" dirty="0" smtClean="0">
                <a:solidFill>
                  <a:schemeClr val="accent6"/>
                </a:solidFill>
                <a:ea typeface="ＭＳ Ｐゴシック" pitchFamily="-107" charset="-128"/>
                <a:cs typeface="Arial" pitchFamily="34" charset="0"/>
              </a:rPr>
              <a:t>Self Alignment </a:t>
            </a:r>
            <a:r>
              <a:rPr lang="en-US" sz="2000" dirty="0" smtClean="0">
                <a:solidFill>
                  <a:schemeClr val="tx1">
                    <a:lumMod val="50000"/>
                  </a:schemeClr>
                </a:solidFill>
                <a:ea typeface="ＭＳ Ｐゴシック" pitchFamily="-107" charset="-128"/>
                <a:cs typeface="Arial" pitchFamily="34" charset="0"/>
              </a:rPr>
              <a:t>allows online end-users to easily add Customers to their</a:t>
            </a:r>
            <a:br>
              <a:rPr lang="en-US" sz="2000" dirty="0" smtClean="0">
                <a:solidFill>
                  <a:schemeClr val="tx1">
                    <a:lumMod val="50000"/>
                  </a:schemeClr>
                </a:solidFill>
                <a:ea typeface="ＭＳ Ｐゴシック" pitchFamily="-107" charset="-128"/>
                <a:cs typeface="Arial" pitchFamily="34" charset="0"/>
              </a:rPr>
            </a:br>
            <a:r>
              <a:rPr lang="en-US" sz="2000" dirty="0" smtClean="0">
                <a:solidFill>
                  <a:schemeClr val="tx1">
                    <a:lumMod val="50000"/>
                  </a:schemeClr>
                </a:solidFill>
                <a:ea typeface="ＭＳ Ｐゴシック" pitchFamily="-107" charset="-128"/>
                <a:cs typeface="Arial" pitchFamily="34" charset="0"/>
              </a:rPr>
              <a:t>alignment, thus reducing the need for large alignments to begin with.</a:t>
            </a:r>
          </a:p>
          <a:p>
            <a:pPr marL="0" lvl="1" algn="just">
              <a:buSzTx/>
              <a:buNone/>
              <a:defRPr/>
            </a:pPr>
            <a:r>
              <a:rPr lang="en-US" sz="2000" dirty="0" smtClean="0">
                <a:solidFill>
                  <a:schemeClr val="tx1">
                    <a:lumMod val="50000"/>
                  </a:schemeClr>
                </a:solidFill>
                <a:ea typeface="ＭＳ Ｐゴシック" pitchFamily="-107" charset="-128"/>
                <a:cs typeface="Arial" pitchFamily="34" charset="0"/>
              </a:rPr>
              <a:t>The users can handle this without the need to request support from Administrator.</a:t>
            </a:r>
          </a:p>
        </p:txBody>
      </p:sp>
      <p:sp>
        <p:nvSpPr>
          <p:cNvPr id="8" name="Titre 1"/>
          <p:cNvSpPr txBox="1">
            <a:spLocks/>
          </p:cNvSpPr>
          <p:nvPr/>
        </p:nvSpPr>
        <p:spPr>
          <a:xfrm>
            <a:off x="250581" y="250825"/>
            <a:ext cx="7561385" cy="412749"/>
          </a:xfrm>
          <a:prstGeom prst="rect">
            <a:avLst/>
          </a:prstGeom>
        </p:spPr>
        <p:txBody>
          <a:bodyPr lIns="137160" tIns="0" rIns="164592" bIns="0" anchor="t"/>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GB" sz="2400" b="1" i="0" u="none" strike="noStrike" kern="1200" cap="none" spc="0" normalizeH="0" baseline="0" noProof="0" dirty="0" smtClean="0">
                <a:ln>
                  <a:noFill/>
                </a:ln>
                <a:solidFill>
                  <a:schemeClr val="tx2"/>
                </a:solidFill>
                <a:effectLst/>
                <a:uLnTx/>
                <a:uFillTx/>
                <a:latin typeface="+mj-lt"/>
                <a:ea typeface="ＭＳ Ｐゴシック" pitchFamily="-107" charset="-128"/>
                <a:cs typeface="ＭＳ Ｐゴシック" pitchFamily="-107" charset="-128"/>
              </a:rPr>
              <a:t>HOW TO USE THE SEARCH/LIST AREA?</a:t>
            </a:r>
            <a:endParaRPr kumimoji="0" lang="fr-FR" sz="2400" b="1" i="0" u="none" strike="noStrike" kern="1200" cap="none" spc="0" normalizeH="0" baseline="0" noProof="0" dirty="0" smtClean="0">
              <a:ln>
                <a:noFill/>
              </a:ln>
              <a:solidFill>
                <a:schemeClr val="tx2"/>
              </a:solidFill>
              <a:effectLst/>
              <a:uLnTx/>
              <a:uFillTx/>
              <a:latin typeface="+mj-lt"/>
              <a:ea typeface="ＭＳ Ｐゴシック" pitchFamily="-107" charset="-128"/>
              <a:cs typeface="ＭＳ Ｐゴシック" pitchFamily="-107" charset="-128"/>
            </a:endParaRPr>
          </a:p>
        </p:txBody>
      </p:sp>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smtClean="0">
                <a:latin typeface="Arial" charset="0"/>
              </a:rPr>
              <a:t>CUSTOMER INFORMATION </a:t>
            </a:r>
            <a:endParaRPr lang="fr-FR" dirty="0"/>
          </a:p>
        </p:txBody>
      </p:sp>
      <p:sp>
        <p:nvSpPr>
          <p:cNvPr id="4" name="Text Placeholder 3"/>
          <p:cNvSpPr>
            <a:spLocks noGrp="1"/>
          </p:cNvSpPr>
          <p:nvPr>
            <p:ph type="body" idx="1"/>
          </p:nvPr>
        </p:nvSpPr>
        <p:spPr/>
        <p:txBody>
          <a:bodyPr/>
          <a:lstStyle/>
          <a:p>
            <a:endParaRPr lang="fr-F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re 1"/>
          <p:cNvSpPr>
            <a:spLocks noGrp="1"/>
          </p:cNvSpPr>
          <p:nvPr>
            <p:ph type="title"/>
          </p:nvPr>
        </p:nvSpPr>
        <p:spPr bwMode="auto">
          <a:xfrm>
            <a:off x="304800" y="0"/>
            <a:ext cx="8077200" cy="990600"/>
          </a:xfrm>
          <a:noFill/>
          <a:ln>
            <a:miter lim="800000"/>
            <a:headEnd/>
            <a:tailEnd/>
          </a:ln>
        </p:spPr>
        <p:txBody>
          <a:bodyPr vert="horz" wrap="square" lIns="91440" tIns="45720" rIns="91440" bIns="45720" numCol="1" compatLnSpc="1">
            <a:prstTxWarp prst="textNoShape">
              <a:avLst/>
            </a:prstTxWarp>
          </a:bodyPr>
          <a:lstStyle/>
          <a:p>
            <a:pPr eaLnBrk="1" hangingPunct="1"/>
            <a:r>
              <a:rPr lang="en-GB" cap="all" dirty="0" smtClean="0">
                <a:solidFill>
                  <a:srgbClr val="0082D1"/>
                </a:solidFill>
                <a:latin typeface="Arial" charset="0"/>
              </a:rPr>
              <a:t>CUSTOMER INFORMATION</a:t>
            </a:r>
            <a:br>
              <a:rPr lang="en-GB" cap="all" dirty="0" smtClean="0">
                <a:solidFill>
                  <a:srgbClr val="0082D1"/>
                </a:solidFill>
                <a:latin typeface="Arial" charset="0"/>
              </a:rPr>
            </a:br>
            <a:r>
              <a:rPr lang="en-GB" sz="2400" dirty="0" smtClean="0">
                <a:solidFill>
                  <a:schemeClr val="tx2"/>
                </a:solidFill>
              </a:rPr>
              <a:t>DEFINITION</a:t>
            </a:r>
            <a:endParaRPr lang="en-US" sz="2400" dirty="0" smtClean="0">
              <a:solidFill>
                <a:schemeClr val="tx2"/>
              </a:solidFill>
              <a:latin typeface="Arial" pitchFamily="34" charset="0"/>
              <a:ea typeface="ＭＳ Ｐゴシック"/>
              <a:cs typeface="ＭＳ Ｐゴシック"/>
            </a:endParaRPr>
          </a:p>
        </p:txBody>
      </p:sp>
      <p:sp>
        <p:nvSpPr>
          <p:cNvPr id="19459" name="Espace réservé du contenu 2"/>
          <p:cNvSpPr>
            <a:spLocks noGrp="1"/>
          </p:cNvSpPr>
          <p:nvPr>
            <p:ph idx="1"/>
          </p:nvPr>
        </p:nvSpPr>
        <p:spPr bwMode="auto">
          <a:xfrm>
            <a:off x="304800" y="990600"/>
            <a:ext cx="8610600" cy="5257800"/>
          </a:xfrm>
          <a:noFill/>
          <a:ln>
            <a:miter lim="800000"/>
            <a:headEnd/>
            <a:tailEnd/>
          </a:ln>
        </p:spPr>
        <p:txBody>
          <a:bodyPr vert="horz" wrap="square" lIns="91440" tIns="45720" rIns="0" bIns="45720" numCol="1" anchor="t" anchorCtr="0" compatLnSpc="1">
            <a:prstTxWarp prst="textNoShape">
              <a:avLst/>
            </a:prstTxWarp>
          </a:bodyPr>
          <a:lstStyle/>
          <a:p>
            <a:pPr indent="-228600" eaLnBrk="1" hangingPunct="1">
              <a:buSzTx/>
              <a:buBlip>
                <a:blip r:embed="rId3"/>
              </a:buBlip>
            </a:pPr>
            <a:r>
              <a:rPr lang="en-US" dirty="0" smtClean="0">
                <a:solidFill>
                  <a:schemeClr val="tx1">
                    <a:lumMod val="50000"/>
                  </a:schemeClr>
                </a:solidFill>
                <a:latin typeface="Arial" pitchFamily="34" charset="0"/>
                <a:ea typeface="ＭＳ Ｐゴシック"/>
                <a:cs typeface="ＭＳ Ｐゴシック"/>
              </a:rPr>
              <a:t>The Customer information provides all data on the customer including:</a:t>
            </a:r>
          </a:p>
          <a:p>
            <a:pPr marL="800100" lvl="1" indent="-228600" eaLnBrk="1" hangingPunct="1"/>
            <a:r>
              <a:rPr lang="en-US" dirty="0" smtClean="0">
                <a:solidFill>
                  <a:schemeClr val="tx1">
                    <a:lumMod val="50000"/>
                  </a:schemeClr>
                </a:solidFill>
                <a:latin typeface="Arial" charset="0"/>
              </a:rPr>
              <a:t>Detailed Customer information</a:t>
            </a:r>
            <a:endParaRPr lang="en-US" dirty="0" smtClean="0">
              <a:solidFill>
                <a:schemeClr val="tx1">
                  <a:lumMod val="50000"/>
                </a:schemeClr>
              </a:solidFill>
              <a:latin typeface="Arial" pitchFamily="34" charset="0"/>
              <a:ea typeface="ＭＳ Ｐゴシック"/>
            </a:endParaRPr>
          </a:p>
          <a:p>
            <a:pPr marL="800100" lvl="1" indent="-228600" eaLnBrk="1" hangingPunct="1"/>
            <a:r>
              <a:rPr lang="en-US" dirty="0" smtClean="0">
                <a:solidFill>
                  <a:schemeClr val="tx1">
                    <a:lumMod val="50000"/>
                  </a:schemeClr>
                </a:solidFill>
                <a:latin typeface="Arial" charset="0"/>
              </a:rPr>
              <a:t>Customer management</a:t>
            </a:r>
          </a:p>
          <a:p>
            <a:pPr marL="800100" lvl="1" indent="-228600" eaLnBrk="1" hangingPunct="1">
              <a:buNone/>
            </a:pPr>
            <a:endParaRPr lang="en-US" sz="1100" dirty="0" smtClean="0">
              <a:solidFill>
                <a:schemeClr val="tx1"/>
              </a:solidFill>
              <a:latin typeface="Arial" charset="0"/>
            </a:endParaRPr>
          </a:p>
          <a:p>
            <a:pPr indent="-228600" eaLnBrk="1" hangingPunct="1">
              <a:buSzTx/>
              <a:buBlip>
                <a:blip r:embed="rId3"/>
              </a:buBlip>
            </a:pPr>
            <a:r>
              <a:rPr lang="en-US" dirty="0" smtClean="0">
                <a:solidFill>
                  <a:schemeClr val="tx1">
                    <a:lumMod val="50000"/>
                  </a:schemeClr>
                </a:solidFill>
                <a:latin typeface="Arial" charset="0"/>
                <a:ea typeface="ＭＳ Ｐゴシック"/>
                <a:cs typeface="ＭＳ Ｐゴシック"/>
              </a:rPr>
              <a:t>Information can come from </a:t>
            </a:r>
            <a:r>
              <a:rPr lang="en-US" dirty="0" smtClean="0">
                <a:solidFill>
                  <a:srgbClr val="E0038A"/>
                </a:solidFill>
                <a:latin typeface="Arial" charset="0"/>
                <a:ea typeface="ＭＳ Ｐゴシック"/>
                <a:cs typeface="ＭＳ Ｐゴシック"/>
              </a:rPr>
              <a:t>OneKey</a:t>
            </a:r>
            <a:r>
              <a:rPr lang="en-US" dirty="0" smtClean="0">
                <a:solidFill>
                  <a:schemeClr val="tx1"/>
                </a:solidFill>
                <a:latin typeface="Arial" charset="0"/>
                <a:ea typeface="ＭＳ Ｐゴシック"/>
                <a:cs typeface="ＭＳ Ｐゴシック"/>
              </a:rPr>
              <a:t> </a:t>
            </a:r>
            <a:r>
              <a:rPr lang="en-US" dirty="0" smtClean="0">
                <a:solidFill>
                  <a:schemeClr val="tx1">
                    <a:lumMod val="50000"/>
                  </a:schemeClr>
                </a:solidFill>
                <a:latin typeface="Arial" charset="0"/>
                <a:ea typeface="ＭＳ Ｐゴシック"/>
                <a:cs typeface="ＭＳ Ｐゴシック"/>
              </a:rPr>
              <a:t>or can be </a:t>
            </a:r>
            <a:r>
              <a:rPr lang="en-US" dirty="0" smtClean="0">
                <a:solidFill>
                  <a:srgbClr val="E0038A"/>
                </a:solidFill>
                <a:latin typeface="Arial" charset="0"/>
                <a:ea typeface="ＭＳ Ｐゴシック"/>
                <a:cs typeface="ＭＳ Ｐゴシック"/>
              </a:rPr>
              <a:t>client database</a:t>
            </a:r>
            <a:endParaRPr lang="en-US" dirty="0" smtClean="0">
              <a:solidFill>
                <a:srgbClr val="E0038A"/>
              </a:solidFill>
              <a:latin typeface="Arial" pitchFamily="34" charset="0"/>
              <a:ea typeface="ＭＳ Ｐゴシック"/>
              <a:cs typeface="ＭＳ Ｐゴシック"/>
            </a:endParaRPr>
          </a:p>
          <a:p>
            <a:pPr indent="-228600" eaLnBrk="1" hangingPunct="1">
              <a:buSzTx/>
              <a:buBlip>
                <a:blip r:embed="rId3"/>
              </a:buBlip>
            </a:pPr>
            <a:r>
              <a:rPr lang="en-US" dirty="0" smtClean="0">
                <a:solidFill>
                  <a:schemeClr val="tx1">
                    <a:lumMod val="50000"/>
                  </a:schemeClr>
                </a:solidFill>
                <a:latin typeface="Arial" charset="0"/>
              </a:rPr>
              <a:t>Users can access critical information such as:</a:t>
            </a:r>
            <a:r>
              <a:rPr lang="en-US" sz="3200" dirty="0" smtClean="0">
                <a:solidFill>
                  <a:schemeClr val="tx1">
                    <a:lumMod val="50000"/>
                  </a:schemeClr>
                </a:solidFill>
                <a:latin typeface="Arial" charset="0"/>
              </a:rPr>
              <a:t>  </a:t>
            </a:r>
            <a:endParaRPr lang="en-US" dirty="0" smtClean="0">
              <a:solidFill>
                <a:schemeClr val="tx1">
                  <a:lumMod val="50000"/>
                </a:schemeClr>
              </a:solidFill>
              <a:latin typeface="Arial" charset="0"/>
            </a:endParaRPr>
          </a:p>
          <a:p>
            <a:pPr marL="800100" lvl="1" indent="-228600" eaLnBrk="1" hangingPunct="1"/>
            <a:r>
              <a:rPr lang="en-US" dirty="0" smtClean="0">
                <a:solidFill>
                  <a:schemeClr val="tx1">
                    <a:lumMod val="50000"/>
                  </a:schemeClr>
                </a:solidFill>
                <a:cs typeface="Arial" pitchFamily="34" charset="0"/>
              </a:rPr>
              <a:t>Address information</a:t>
            </a:r>
          </a:p>
          <a:p>
            <a:pPr marL="800100" lvl="1" indent="-228600" eaLnBrk="1" hangingPunct="1"/>
            <a:r>
              <a:rPr lang="en-US" dirty="0" smtClean="0">
                <a:solidFill>
                  <a:schemeClr val="tx1">
                    <a:lumMod val="50000"/>
                  </a:schemeClr>
                </a:solidFill>
                <a:cs typeface="Arial" pitchFamily="34" charset="0"/>
              </a:rPr>
              <a:t>Contacts history and appointments</a:t>
            </a:r>
          </a:p>
          <a:p>
            <a:pPr marL="800100" lvl="1" indent="-228600" eaLnBrk="1" hangingPunct="1"/>
            <a:r>
              <a:rPr lang="en-US" dirty="0" smtClean="0">
                <a:solidFill>
                  <a:schemeClr val="tx1">
                    <a:lumMod val="50000"/>
                  </a:schemeClr>
                </a:solidFill>
                <a:latin typeface="Arial" charset="0"/>
              </a:rPr>
              <a:t>Hierarchy (Affiliations)</a:t>
            </a:r>
          </a:p>
          <a:p>
            <a:pPr marL="800100" lvl="1" indent="-228600" eaLnBrk="1" hangingPunct="1"/>
            <a:r>
              <a:rPr lang="en-US" dirty="0" smtClean="0">
                <a:solidFill>
                  <a:schemeClr val="tx1">
                    <a:lumMod val="50000"/>
                  </a:schemeClr>
                </a:solidFill>
                <a:latin typeface="Arial" charset="0"/>
              </a:rPr>
              <a:t>Influence network </a:t>
            </a:r>
            <a:endParaRPr lang="en-US" dirty="0" smtClean="0">
              <a:solidFill>
                <a:schemeClr val="tx1">
                  <a:lumMod val="50000"/>
                </a:schemeClr>
              </a:solidFill>
              <a:cs typeface="Arial" pitchFamily="34" charset="0"/>
            </a:endParaRPr>
          </a:p>
          <a:p>
            <a:pPr marL="800100" lvl="1" indent="-228600" eaLnBrk="1" hangingPunct="1">
              <a:buBlip>
                <a:blip r:embed="rId4"/>
              </a:buBlip>
              <a:defRPr/>
            </a:pPr>
            <a:r>
              <a:rPr lang="en-US" dirty="0" smtClean="0">
                <a:solidFill>
                  <a:schemeClr val="tx1">
                    <a:lumMod val="50000"/>
                  </a:schemeClr>
                </a:solidFill>
                <a:cs typeface="Arial" pitchFamily="34" charset="0"/>
              </a:rPr>
              <a:t>Ratings</a:t>
            </a:r>
          </a:p>
          <a:p>
            <a:pPr marL="800100" lvl="1" indent="-228600" eaLnBrk="1" hangingPunct="1">
              <a:buBlip>
                <a:blip r:embed="rId4"/>
              </a:buBlip>
              <a:defRPr/>
            </a:pPr>
            <a:r>
              <a:rPr lang="en-US" dirty="0" smtClean="0">
                <a:solidFill>
                  <a:schemeClr val="tx1">
                    <a:lumMod val="50000"/>
                  </a:schemeClr>
                </a:solidFill>
                <a:cs typeface="Arial" pitchFamily="34" charset="0"/>
              </a:rPr>
              <a:t>Documents</a:t>
            </a:r>
            <a:endParaRPr lang="en-US" dirty="0" smtClean="0">
              <a:solidFill>
                <a:schemeClr val="tx1">
                  <a:lumMod val="50000"/>
                </a:schemeClr>
              </a:solidFill>
              <a:latin typeface="Arial" charset="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p:cNvPicPr>
            <a:picLocks noChangeAspect="1" noChangeArrowheads="1"/>
          </p:cNvPicPr>
          <p:nvPr/>
        </p:nvPicPr>
        <p:blipFill>
          <a:blip r:embed="rId3"/>
          <a:srcRect t="12961" r="1947" b="54089"/>
          <a:stretch>
            <a:fillRect/>
          </a:stretch>
        </p:blipFill>
        <p:spPr bwMode="auto">
          <a:xfrm>
            <a:off x="0" y="2590800"/>
            <a:ext cx="9115425" cy="2450513"/>
          </a:xfrm>
          <a:prstGeom prst="rect">
            <a:avLst/>
          </a:prstGeom>
          <a:noFill/>
          <a:ln w="9525">
            <a:noFill/>
            <a:miter lim="800000"/>
            <a:headEnd/>
            <a:tailEnd/>
          </a:ln>
        </p:spPr>
      </p:pic>
      <p:sp>
        <p:nvSpPr>
          <p:cNvPr id="49154" name="Rectangle 2"/>
          <p:cNvSpPr>
            <a:spLocks noGrp="1" noChangeArrowheads="1"/>
          </p:cNvSpPr>
          <p:nvPr>
            <p:ph type="title" idx="4294967295"/>
          </p:nvPr>
        </p:nvSpPr>
        <p:spPr>
          <a:xfrm>
            <a:off x="76200" y="44451"/>
            <a:ext cx="7561385" cy="792163"/>
          </a:xfrm>
          <a:prstGeom prst="rect">
            <a:avLst/>
          </a:prstGeom>
        </p:spPr>
        <p:txBody>
          <a:bodyPr lIns="137160" tIns="0" rIns="164592" bIns="0" anchor="t"/>
          <a:lstStyle/>
          <a:p>
            <a:pPr marL="25400" eaLnBrk="1" hangingPunct="1"/>
            <a:r>
              <a:rPr lang="en-GB" b="1" dirty="0" smtClean="0">
                <a:solidFill>
                  <a:schemeClr val="tx2"/>
                </a:solidFill>
              </a:rPr>
              <a:t>CUSTOMER INFORMATION</a:t>
            </a:r>
            <a:br>
              <a:rPr lang="en-GB" b="1" dirty="0" smtClean="0">
                <a:solidFill>
                  <a:schemeClr val="tx2"/>
                </a:solidFill>
              </a:rPr>
            </a:br>
            <a:r>
              <a:rPr lang="en-GB" sz="2400" b="1" dirty="0" smtClean="0">
                <a:solidFill>
                  <a:schemeClr val="tx2"/>
                </a:solidFill>
                <a:latin typeface="+mn-lt"/>
              </a:rPr>
              <a:t>VIEWING CUSTOMER INFORMATION</a:t>
            </a:r>
          </a:p>
        </p:txBody>
      </p:sp>
      <p:sp>
        <p:nvSpPr>
          <p:cNvPr id="6" name="Rectangle 4"/>
          <p:cNvSpPr txBox="1">
            <a:spLocks noChangeArrowheads="1"/>
          </p:cNvSpPr>
          <p:nvPr/>
        </p:nvSpPr>
        <p:spPr bwMode="auto">
          <a:xfrm>
            <a:off x="433754" y="4143376"/>
            <a:ext cx="8424497" cy="1571625"/>
          </a:xfrm>
          <a:prstGeom prst="rect">
            <a:avLst/>
          </a:prstGeom>
          <a:noFill/>
          <a:ln w="9525">
            <a:noFill/>
            <a:miter lim="800000"/>
            <a:headEnd/>
            <a:tailEnd/>
          </a:ln>
        </p:spPr>
        <p:txBody>
          <a:bodyPr/>
          <a:lstStyle/>
          <a:p>
            <a:pPr marL="704850" lvl="1" indent="-341313" algn="l" eaLnBrk="1" hangingPunct="1">
              <a:lnSpc>
                <a:spcPct val="110000"/>
              </a:lnSpc>
              <a:spcBef>
                <a:spcPct val="20000"/>
              </a:spcBef>
              <a:buClr>
                <a:schemeClr val="tx1"/>
              </a:buClr>
              <a:buFontTx/>
              <a:buBlip>
                <a:blip r:embed="rId4"/>
              </a:buBlip>
              <a:defRPr/>
            </a:pPr>
            <a:endParaRPr lang="en-GB" sz="1600" kern="0">
              <a:latin typeface="+mn-lt"/>
              <a:sym typeface="Arial" charset="0"/>
            </a:endParaRPr>
          </a:p>
        </p:txBody>
      </p:sp>
      <p:sp>
        <p:nvSpPr>
          <p:cNvPr id="8" name="Espace réservé du contenu 2"/>
          <p:cNvSpPr txBox="1">
            <a:spLocks/>
          </p:cNvSpPr>
          <p:nvPr/>
        </p:nvSpPr>
        <p:spPr bwMode="auto">
          <a:xfrm>
            <a:off x="76200" y="1219200"/>
            <a:ext cx="8915400" cy="4953000"/>
          </a:xfrm>
          <a:prstGeom prst="rect">
            <a:avLst/>
          </a:prstGeom>
          <a:noFill/>
          <a:ln>
            <a:miter lim="800000"/>
            <a:headEnd/>
            <a:tailEnd/>
          </a:ln>
        </p:spPr>
        <p:txBody>
          <a:bodyPr vert="horz" wrap="square" lIns="91440" tIns="45720" rIns="0" bIns="45720" numCol="1" anchor="t" anchorCtr="0" compatLnSpc="1">
            <a:prstTxWarp prst="textNoShape">
              <a:avLst/>
            </a:prstTxWarp>
          </a:bodyPr>
          <a:lstStyle/>
          <a:p>
            <a:pPr marL="342900" indent="-228600">
              <a:spcBef>
                <a:spcPct val="20000"/>
              </a:spcBef>
              <a:buBlip>
                <a:blip r:embed="rId5"/>
              </a:buBlip>
            </a:pPr>
            <a:r>
              <a:rPr lang="en-GB" sz="2200" b="1" dirty="0" smtClean="0">
                <a:solidFill>
                  <a:schemeClr val="tx1">
                    <a:lumMod val="50000"/>
                  </a:schemeClr>
                </a:solidFill>
                <a:ea typeface="ＭＳ Ｐゴシック" pitchFamily="-107" charset="-128"/>
                <a:cs typeface="Arial" pitchFamily="34" charset="0"/>
              </a:rPr>
              <a:t>Clicking the customer name in the Search/List area, opens the customer profile:</a:t>
            </a:r>
          </a:p>
        </p:txBody>
      </p:sp>
      <p:sp>
        <p:nvSpPr>
          <p:cNvPr id="7" name="Rectangle à coins arrondis 8"/>
          <p:cNvSpPr>
            <a:spLocks noChangeArrowheads="1"/>
          </p:cNvSpPr>
          <p:nvPr/>
        </p:nvSpPr>
        <p:spPr bwMode="auto">
          <a:xfrm>
            <a:off x="6477000" y="1676400"/>
            <a:ext cx="2438400" cy="914400"/>
          </a:xfrm>
          <a:prstGeom prst="wedgeRoundRectCallout">
            <a:avLst>
              <a:gd name="adj1" fmla="val -67337"/>
              <a:gd name="adj2" fmla="val 58100"/>
              <a:gd name="adj3" fmla="val 16667"/>
            </a:avLst>
          </a:prstGeom>
          <a:solidFill>
            <a:srgbClr val="FBFECE"/>
          </a:solidFill>
          <a:ln w="12700" algn="ctr">
            <a:solidFill>
              <a:schemeClr val="tx2"/>
            </a:solidFill>
            <a:round/>
            <a:headEnd/>
            <a:tailEnd/>
          </a:ln>
        </p:spPr>
        <p:txBody>
          <a:bodyPr wrap="square" anchor="ctr"/>
          <a:lstStyle/>
          <a:p>
            <a:pPr algn="l" eaLnBrk="1" hangingPunct="1">
              <a:spcBef>
                <a:spcPct val="0"/>
              </a:spcBef>
            </a:pPr>
            <a:endParaRPr lang="fr-FR" sz="1400" dirty="0">
              <a:cs typeface="Arial" pitchFamily="34" charset="0"/>
              <a:sym typeface="Arial" pitchFamily="34" charset="0"/>
            </a:endParaRPr>
          </a:p>
          <a:p>
            <a:pPr algn="l" eaLnBrk="1" hangingPunct="1">
              <a:spcBef>
                <a:spcPct val="0"/>
              </a:spcBef>
            </a:pPr>
            <a:endParaRPr lang="en-GB" sz="1400" dirty="0">
              <a:cs typeface="Arial" pitchFamily="34" charset="0"/>
              <a:sym typeface="Arial" pitchFamily="34" charset="0"/>
            </a:endParaRPr>
          </a:p>
          <a:p>
            <a:pPr algn="l" eaLnBrk="1" hangingPunct="1">
              <a:spcBef>
                <a:spcPct val="0"/>
              </a:spcBef>
            </a:pPr>
            <a:r>
              <a:rPr lang="en-GB" sz="1200" dirty="0" smtClean="0">
                <a:cs typeface="Arial" pitchFamily="34" charset="0"/>
                <a:sym typeface="Arial" pitchFamily="34" charset="0"/>
              </a:rPr>
              <a:t>The </a:t>
            </a:r>
            <a:r>
              <a:rPr lang="en-GB" sz="1200" b="1" dirty="0" smtClean="0">
                <a:solidFill>
                  <a:srgbClr val="E0218A"/>
                </a:solidFill>
                <a:cs typeface="Arial" pitchFamily="34" charset="0"/>
                <a:sym typeface="Arial" pitchFamily="34" charset="0"/>
              </a:rPr>
              <a:t>History</a:t>
            </a:r>
            <a:r>
              <a:rPr lang="en-GB" sz="1200" dirty="0" smtClean="0">
                <a:cs typeface="Arial" pitchFamily="34" charset="0"/>
                <a:sym typeface="Arial" pitchFamily="34" charset="0"/>
              </a:rPr>
              <a:t> menu allows the user to go back to customers</a:t>
            </a:r>
          </a:p>
          <a:p>
            <a:pPr algn="l" eaLnBrk="1" hangingPunct="1">
              <a:spcBef>
                <a:spcPct val="0"/>
              </a:spcBef>
            </a:pPr>
            <a:r>
              <a:rPr lang="en-GB" sz="1200" dirty="0" smtClean="0">
                <a:cs typeface="Arial" pitchFamily="34" charset="0"/>
                <a:sym typeface="Arial" pitchFamily="34" charset="0"/>
              </a:rPr>
              <a:t>previously looked up during the current session</a:t>
            </a:r>
            <a:endParaRPr lang="en-GB" sz="1200" dirty="0">
              <a:cs typeface="Arial" pitchFamily="34" charset="0"/>
              <a:sym typeface="Arial" pitchFamily="34" charset="0"/>
            </a:endParaRPr>
          </a:p>
          <a:p>
            <a:pPr algn="l" eaLnBrk="1" hangingPunct="1">
              <a:spcBef>
                <a:spcPct val="0"/>
              </a:spcBef>
            </a:pPr>
            <a:endParaRPr lang="fr-FR" sz="1400" b="0" dirty="0">
              <a:cs typeface="Arial" pitchFamily="34" charset="0"/>
              <a:sym typeface="Arial" pitchFamily="34" charset="0"/>
            </a:endParaRPr>
          </a:p>
          <a:p>
            <a:pPr algn="l" eaLnBrk="1" hangingPunct="1">
              <a:spcBef>
                <a:spcPct val="0"/>
              </a:spcBef>
            </a:pPr>
            <a:endParaRPr lang="fr-FR" sz="1400" b="0" dirty="0">
              <a:cs typeface="Arial" pitchFamily="34" charset="0"/>
              <a:sym typeface="Arial" pitchFamily="34" charset="0"/>
            </a:endParaRPr>
          </a:p>
        </p:txBody>
      </p:sp>
      <p:sp>
        <p:nvSpPr>
          <p:cNvPr id="11" name="Rectangle à coins arrondis 8"/>
          <p:cNvSpPr>
            <a:spLocks noChangeArrowheads="1"/>
          </p:cNvSpPr>
          <p:nvPr/>
        </p:nvSpPr>
        <p:spPr bwMode="auto">
          <a:xfrm>
            <a:off x="5435112" y="5257799"/>
            <a:ext cx="2233246" cy="733425"/>
          </a:xfrm>
          <a:prstGeom prst="wedgeRoundRectCallout">
            <a:avLst>
              <a:gd name="adj1" fmla="val -74573"/>
              <a:gd name="adj2" fmla="val -91993"/>
              <a:gd name="adj3" fmla="val 16667"/>
            </a:avLst>
          </a:prstGeom>
          <a:solidFill>
            <a:srgbClr val="FBFECE"/>
          </a:solidFill>
          <a:ln w="12700" algn="ctr">
            <a:solidFill>
              <a:schemeClr val="tx2"/>
            </a:solidFill>
            <a:round/>
            <a:headEnd/>
            <a:tailEnd/>
          </a:ln>
        </p:spPr>
        <p:txBody>
          <a:bodyPr wrap="square" anchor="ctr"/>
          <a:lstStyle/>
          <a:p>
            <a:pPr algn="l" eaLnBrk="1" hangingPunct="1">
              <a:spcBef>
                <a:spcPct val="0"/>
              </a:spcBef>
            </a:pPr>
            <a:endParaRPr lang="fr-FR" sz="1400" dirty="0">
              <a:cs typeface="Arial" pitchFamily="34" charset="0"/>
              <a:sym typeface="Arial" pitchFamily="34" charset="0"/>
            </a:endParaRPr>
          </a:p>
          <a:p>
            <a:pPr algn="l" eaLnBrk="1" hangingPunct="1">
              <a:spcBef>
                <a:spcPct val="0"/>
              </a:spcBef>
            </a:pPr>
            <a:endParaRPr lang="en-GB" sz="1400" dirty="0">
              <a:cs typeface="Arial" pitchFamily="34" charset="0"/>
              <a:sym typeface="Arial" pitchFamily="34" charset="0"/>
            </a:endParaRPr>
          </a:p>
          <a:p>
            <a:pPr algn="l" eaLnBrk="1" hangingPunct="1">
              <a:spcBef>
                <a:spcPct val="0"/>
              </a:spcBef>
            </a:pPr>
            <a:r>
              <a:rPr lang="en-GB" sz="1200" dirty="0" smtClean="0">
                <a:cs typeface="Arial" pitchFamily="34" charset="0"/>
                <a:sym typeface="Arial" pitchFamily="34" charset="0"/>
              </a:rPr>
              <a:t>Users can navigate through the various tabs to easily find information</a:t>
            </a:r>
            <a:endParaRPr lang="en-GB" sz="1200" dirty="0">
              <a:cs typeface="Arial" pitchFamily="34" charset="0"/>
              <a:sym typeface="Arial" pitchFamily="34" charset="0"/>
            </a:endParaRPr>
          </a:p>
          <a:p>
            <a:pPr algn="l" eaLnBrk="1" hangingPunct="1">
              <a:spcBef>
                <a:spcPct val="0"/>
              </a:spcBef>
            </a:pPr>
            <a:endParaRPr lang="fr-FR" sz="1400" b="0" dirty="0">
              <a:cs typeface="Arial" pitchFamily="34" charset="0"/>
              <a:sym typeface="Arial" pitchFamily="34" charset="0"/>
            </a:endParaRPr>
          </a:p>
          <a:p>
            <a:pPr algn="l" eaLnBrk="1" hangingPunct="1">
              <a:spcBef>
                <a:spcPct val="0"/>
              </a:spcBef>
            </a:pPr>
            <a:endParaRPr lang="fr-FR" sz="1400" b="0" dirty="0">
              <a:cs typeface="Arial" pitchFamily="34" charset="0"/>
              <a:sym typeface="Arial" pitchFamily="34" charset="0"/>
            </a:endParaRPr>
          </a:p>
        </p:txBody>
      </p:sp>
      <p:sp>
        <p:nvSpPr>
          <p:cNvPr id="12" name="Rectangle à coins arrondis 4"/>
          <p:cNvSpPr>
            <a:spLocks noChangeArrowheads="1"/>
          </p:cNvSpPr>
          <p:nvPr/>
        </p:nvSpPr>
        <p:spPr bwMode="auto">
          <a:xfrm>
            <a:off x="4015154" y="3200400"/>
            <a:ext cx="3071446" cy="714376"/>
          </a:xfrm>
          <a:prstGeom prst="wedgeRoundRectCallout">
            <a:avLst>
              <a:gd name="adj1" fmla="val -76911"/>
              <a:gd name="adj2" fmla="val 91550"/>
              <a:gd name="adj3" fmla="val 16667"/>
            </a:avLst>
          </a:prstGeom>
          <a:solidFill>
            <a:srgbClr val="FBFECE"/>
          </a:solidFill>
          <a:ln w="12700" algn="ctr">
            <a:solidFill>
              <a:schemeClr val="tx2"/>
            </a:solidFill>
            <a:round/>
            <a:headEnd/>
            <a:tailEnd/>
          </a:ln>
        </p:spPr>
        <p:txBody>
          <a:bodyPr wrap="square" anchor="ctr"/>
          <a:lstStyle/>
          <a:p>
            <a:pPr algn="l" eaLnBrk="1" hangingPunct="1">
              <a:spcBef>
                <a:spcPct val="0"/>
              </a:spcBef>
            </a:pPr>
            <a:r>
              <a:rPr lang="en-GB" sz="1200" b="0" dirty="0" smtClean="0">
                <a:cs typeface="Arial" pitchFamily="34" charset="0"/>
                <a:sym typeface="Arial" pitchFamily="34" charset="0"/>
              </a:rPr>
              <a:t>The </a:t>
            </a:r>
            <a:r>
              <a:rPr lang="en-GB" sz="1200" b="1" dirty="0" smtClean="0">
                <a:solidFill>
                  <a:srgbClr val="E0218A"/>
                </a:solidFill>
                <a:cs typeface="Arial" pitchFamily="34" charset="0"/>
                <a:sym typeface="Arial" pitchFamily="34" charset="0"/>
              </a:rPr>
              <a:t>Locations</a:t>
            </a:r>
            <a:r>
              <a:rPr lang="en-GB" sz="1200" b="0" dirty="0" smtClean="0">
                <a:cs typeface="Arial" pitchFamily="34" charset="0"/>
                <a:sym typeface="Arial" pitchFamily="34" charset="0"/>
              </a:rPr>
              <a:t> section </a:t>
            </a:r>
            <a:r>
              <a:rPr lang="en-GB" sz="1200" dirty="0" smtClean="0">
                <a:cs typeface="Arial" pitchFamily="34" charset="0"/>
                <a:sym typeface="Arial" pitchFamily="34" charset="0"/>
              </a:rPr>
              <a:t>details all professional addresses. The primary address is indicated with a yellow medal</a:t>
            </a:r>
            <a:endParaRPr lang="en-GB" sz="1200" b="0" dirty="0" smtClean="0">
              <a:cs typeface="Arial" pitchFamily="34" charset="0"/>
              <a:sym typeface="Arial" pitchFamily="34" charset="0"/>
            </a:endParaRPr>
          </a:p>
        </p:txBody>
      </p:sp>
      <p:sp>
        <p:nvSpPr>
          <p:cNvPr id="13" name="Rectangle 12"/>
          <p:cNvSpPr/>
          <p:nvPr/>
        </p:nvSpPr>
        <p:spPr bwMode="auto">
          <a:xfrm>
            <a:off x="2993046" y="4219575"/>
            <a:ext cx="207353" cy="200025"/>
          </a:xfrm>
          <a:prstGeom prst="rect">
            <a:avLst/>
          </a:prstGeom>
          <a:noFill/>
          <a:ln w="19050">
            <a:solidFill>
              <a:srgbClr val="E0218A"/>
            </a:solidFill>
          </a:ln>
        </p:spPr>
        <p:style>
          <a:lnRef idx="1">
            <a:schemeClr val="accent1"/>
          </a:lnRef>
          <a:fillRef idx="3">
            <a:schemeClr val="accent1"/>
          </a:fillRef>
          <a:effectRef idx="2">
            <a:schemeClr val="accent1"/>
          </a:effectRef>
          <a:fontRef idx="minor">
            <a:schemeClr val="lt1"/>
          </a:fontRef>
        </p:style>
        <p:txBody>
          <a:bodyPr rtlCol="0" anchor="ctr"/>
          <a:lstStyle/>
          <a:p>
            <a:pPr algn="ctr" eaLnBrk="1" hangingPunct="1"/>
            <a:endParaRPr lang="fr-FR" dirty="0">
              <a:solidFill>
                <a:schemeClr val="lt1"/>
              </a:solidFill>
              <a:latin typeface="+mn-lt"/>
              <a:ea typeface="+mn-ea"/>
              <a:cs typeface="+mn-cs"/>
              <a:sym typeface="Arial" charset="0"/>
            </a:endParaRPr>
          </a:p>
        </p:txBody>
      </p:sp>
    </p:spTree>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5939" name="Picture 3"/>
          <p:cNvPicPr>
            <a:picLocks noChangeAspect="1" noChangeArrowheads="1"/>
          </p:cNvPicPr>
          <p:nvPr/>
        </p:nvPicPr>
        <p:blipFill>
          <a:blip r:embed="rId3"/>
          <a:srcRect/>
          <a:stretch>
            <a:fillRect/>
          </a:stretch>
        </p:blipFill>
        <p:spPr bwMode="auto">
          <a:xfrm>
            <a:off x="3028950" y="3733800"/>
            <a:ext cx="5657850" cy="2552700"/>
          </a:xfrm>
          <a:prstGeom prst="rect">
            <a:avLst/>
          </a:prstGeom>
          <a:noFill/>
          <a:ln w="9525">
            <a:noFill/>
            <a:miter lim="800000"/>
            <a:headEnd/>
            <a:tailEnd/>
          </a:ln>
        </p:spPr>
      </p:pic>
      <p:pic>
        <p:nvPicPr>
          <p:cNvPr id="295938" name="Picture 2"/>
          <p:cNvPicPr>
            <a:picLocks noChangeAspect="1" noChangeArrowheads="1"/>
          </p:cNvPicPr>
          <p:nvPr/>
        </p:nvPicPr>
        <p:blipFill>
          <a:blip r:embed="rId4"/>
          <a:srcRect/>
          <a:stretch>
            <a:fillRect/>
          </a:stretch>
        </p:blipFill>
        <p:spPr bwMode="auto">
          <a:xfrm>
            <a:off x="250581" y="1295400"/>
            <a:ext cx="8588619" cy="2286000"/>
          </a:xfrm>
          <a:prstGeom prst="rect">
            <a:avLst/>
          </a:prstGeom>
          <a:noFill/>
          <a:ln w="9525">
            <a:noFill/>
            <a:miter lim="800000"/>
            <a:headEnd/>
            <a:tailEnd/>
          </a:ln>
        </p:spPr>
      </p:pic>
      <p:sp>
        <p:nvSpPr>
          <p:cNvPr id="45060" name="Titre 1"/>
          <p:cNvSpPr>
            <a:spLocks noGrp="1"/>
          </p:cNvSpPr>
          <p:nvPr>
            <p:ph type="title" idx="4294967295"/>
          </p:nvPr>
        </p:nvSpPr>
        <p:spPr>
          <a:xfrm>
            <a:off x="250581" y="44451"/>
            <a:ext cx="7561385" cy="792163"/>
          </a:xfrm>
          <a:prstGeom prst="rect">
            <a:avLst/>
          </a:prstGeom>
        </p:spPr>
        <p:txBody>
          <a:bodyPr lIns="137160" tIns="0" rIns="164592" bIns="0" anchor="t"/>
          <a:lstStyle/>
          <a:p>
            <a:pPr eaLnBrk="1" hangingPunct="1"/>
            <a:r>
              <a:rPr lang="en-GB" dirty="0" smtClean="0">
                <a:solidFill>
                  <a:schemeClr val="tx2"/>
                </a:solidFill>
              </a:rPr>
              <a:t>CUSTOMER INFORMATION </a:t>
            </a:r>
            <a:br>
              <a:rPr lang="en-GB" dirty="0" smtClean="0">
                <a:solidFill>
                  <a:schemeClr val="tx2"/>
                </a:solidFill>
              </a:rPr>
            </a:br>
            <a:r>
              <a:rPr lang="en-GB" sz="2400" dirty="0" smtClean="0">
                <a:solidFill>
                  <a:schemeClr val="tx2"/>
                </a:solidFill>
              </a:rPr>
              <a:t>PRIMARY ADDRESS</a:t>
            </a:r>
            <a:endParaRPr lang="fr-FR" sz="2400" dirty="0" smtClean="0">
              <a:solidFill>
                <a:schemeClr val="tx2"/>
              </a:solidFill>
            </a:endParaRPr>
          </a:p>
        </p:txBody>
      </p:sp>
      <p:sp>
        <p:nvSpPr>
          <p:cNvPr id="5" name="Rectangle à coins arrondis 8"/>
          <p:cNvSpPr>
            <a:spLocks noChangeArrowheads="1"/>
          </p:cNvSpPr>
          <p:nvPr/>
        </p:nvSpPr>
        <p:spPr bwMode="auto">
          <a:xfrm>
            <a:off x="250581" y="4419600"/>
            <a:ext cx="2584938" cy="1647092"/>
          </a:xfrm>
          <a:prstGeom prst="wedgeRoundRectCallout">
            <a:avLst>
              <a:gd name="adj1" fmla="val -44801"/>
              <a:gd name="adj2" fmla="val -120472"/>
              <a:gd name="adj3" fmla="val 16667"/>
            </a:avLst>
          </a:prstGeom>
          <a:solidFill>
            <a:srgbClr val="FBFECE"/>
          </a:solidFill>
          <a:ln w="12700" algn="ctr">
            <a:solidFill>
              <a:schemeClr val="tx2"/>
            </a:solidFill>
            <a:round/>
            <a:headEnd/>
            <a:tailEnd/>
          </a:ln>
        </p:spPr>
        <p:txBody>
          <a:bodyPr wrap="square" anchor="ctr"/>
          <a:lstStyle/>
          <a:p>
            <a:pPr algn="l" eaLnBrk="1" hangingPunct="1">
              <a:spcBef>
                <a:spcPct val="0"/>
              </a:spcBef>
            </a:pPr>
            <a:r>
              <a:rPr lang="en-US" sz="1400" dirty="0" smtClean="0">
                <a:cs typeface="Arial" pitchFamily="34" charset="0"/>
                <a:sym typeface="Arial" pitchFamily="34" charset="0"/>
              </a:rPr>
              <a:t>The </a:t>
            </a:r>
            <a:r>
              <a:rPr lang="en-US" sz="1400" b="1" dirty="0" smtClean="0">
                <a:solidFill>
                  <a:srgbClr val="E0038A"/>
                </a:solidFill>
                <a:cs typeface="Arial" pitchFamily="34" charset="0"/>
                <a:sym typeface="Arial" pitchFamily="34" charset="0"/>
              </a:rPr>
              <a:t>Edit Address </a:t>
            </a:r>
            <a:r>
              <a:rPr lang="en-US" sz="1400" dirty="0" smtClean="0">
                <a:cs typeface="Arial" pitchFamily="34" charset="0"/>
                <a:sym typeface="Arial" pitchFamily="34" charset="0"/>
              </a:rPr>
              <a:t>button allows the user to change the primary address. The primary address will always appear in first position on the customer profile.</a:t>
            </a:r>
            <a:endParaRPr lang="en-US" sz="1400" b="0" dirty="0">
              <a:cs typeface="Arial" pitchFamily="34" charset="0"/>
              <a:sym typeface="Arial" pitchFamily="34" charset="0"/>
            </a:endParaRPr>
          </a:p>
        </p:txBody>
      </p:sp>
      <p:sp>
        <p:nvSpPr>
          <p:cNvPr id="7" name="Rectangle 6"/>
          <p:cNvSpPr/>
          <p:nvPr/>
        </p:nvSpPr>
        <p:spPr bwMode="auto">
          <a:xfrm>
            <a:off x="3166696" y="5076092"/>
            <a:ext cx="2819400" cy="304800"/>
          </a:xfrm>
          <a:prstGeom prst="rect">
            <a:avLst/>
          </a:prstGeom>
          <a:noFill/>
          <a:ln w="19050">
            <a:solidFill>
              <a:srgbClr val="E0218A"/>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lt1"/>
              </a:solidFill>
              <a:latin typeface="+mn-lt"/>
              <a:ea typeface="+mn-ea"/>
              <a:cs typeface="+mn-cs"/>
              <a:sym typeface="Arial" charset="0"/>
            </a:endParaRPr>
          </a:p>
        </p:txBody>
      </p:sp>
      <p:sp>
        <p:nvSpPr>
          <p:cNvPr id="10" name="Rectangle à coins arrondis 8"/>
          <p:cNvSpPr>
            <a:spLocks noChangeArrowheads="1"/>
          </p:cNvSpPr>
          <p:nvPr/>
        </p:nvSpPr>
        <p:spPr bwMode="auto">
          <a:xfrm>
            <a:off x="3166696" y="1295400"/>
            <a:ext cx="3843704" cy="883506"/>
          </a:xfrm>
          <a:prstGeom prst="wedgeRoundRectCallout">
            <a:avLst>
              <a:gd name="adj1" fmla="val -49716"/>
              <a:gd name="adj2" fmla="val 131552"/>
              <a:gd name="adj3" fmla="val 16667"/>
            </a:avLst>
          </a:prstGeom>
          <a:solidFill>
            <a:srgbClr val="FBFECE"/>
          </a:solidFill>
          <a:ln w="12700" algn="ctr">
            <a:solidFill>
              <a:schemeClr val="tx2"/>
            </a:solidFill>
            <a:round/>
            <a:headEnd/>
            <a:tailEnd/>
          </a:ln>
        </p:spPr>
        <p:txBody>
          <a:bodyPr wrap="square" anchor="ctr"/>
          <a:lstStyle/>
          <a:p>
            <a:pPr algn="l" eaLnBrk="1" hangingPunct="1">
              <a:spcBef>
                <a:spcPct val="0"/>
              </a:spcBef>
            </a:pPr>
            <a:r>
              <a:rPr lang="en-US" sz="1400" dirty="0" smtClean="0">
                <a:cs typeface="Arial" pitchFamily="34" charset="0"/>
                <a:sym typeface="Arial" pitchFamily="34" charset="0"/>
              </a:rPr>
              <a:t>The main institution link allows the user to open the </a:t>
            </a:r>
            <a:r>
              <a:rPr lang="en-US" sz="1400" dirty="0" smtClean="0">
                <a:solidFill>
                  <a:schemeClr val="accent6"/>
                </a:solidFill>
                <a:cs typeface="Arial" pitchFamily="34" charset="0"/>
                <a:sym typeface="Arial" pitchFamily="34" charset="0"/>
              </a:rPr>
              <a:t>customer profile of the organization </a:t>
            </a:r>
            <a:r>
              <a:rPr lang="en-US" sz="1400" dirty="0" smtClean="0">
                <a:cs typeface="Arial" pitchFamily="34" charset="0"/>
                <a:sym typeface="Arial" pitchFamily="34" charset="0"/>
              </a:rPr>
              <a:t>where this medical professional works</a:t>
            </a:r>
            <a:endParaRPr lang="en-US" sz="1400" b="0" dirty="0">
              <a:cs typeface="Arial" pitchFamily="34" charset="0"/>
              <a:sym typeface="Arial" pitchFamily="34" charset="0"/>
            </a:endParaRPr>
          </a:p>
        </p:txBody>
      </p:sp>
      <p:sp>
        <p:nvSpPr>
          <p:cNvPr id="8" name="Rectangle à coins arrondis 8"/>
          <p:cNvSpPr>
            <a:spLocks noChangeArrowheads="1"/>
          </p:cNvSpPr>
          <p:nvPr/>
        </p:nvSpPr>
        <p:spPr bwMode="auto">
          <a:xfrm>
            <a:off x="4995496" y="3581400"/>
            <a:ext cx="3157904" cy="959706"/>
          </a:xfrm>
          <a:prstGeom prst="wedgeRoundRectCallout">
            <a:avLst>
              <a:gd name="adj1" fmla="val -33721"/>
              <a:gd name="adj2" fmla="val 98061"/>
              <a:gd name="adj3" fmla="val 16667"/>
            </a:avLst>
          </a:prstGeom>
          <a:solidFill>
            <a:srgbClr val="FBFECE"/>
          </a:solidFill>
          <a:ln w="12700" algn="ctr">
            <a:solidFill>
              <a:schemeClr val="tx2"/>
            </a:solidFill>
            <a:round/>
            <a:headEnd/>
            <a:tailEnd/>
          </a:ln>
        </p:spPr>
        <p:txBody>
          <a:bodyPr wrap="square" anchor="ctr"/>
          <a:lstStyle/>
          <a:p>
            <a:pPr defTabSz="876851">
              <a:defRPr/>
            </a:pPr>
            <a:r>
              <a:rPr lang="en-US" sz="1400" dirty="0" smtClean="0"/>
              <a:t>All users can modify the Primary address for their customers. </a:t>
            </a:r>
            <a:r>
              <a:rPr lang="en-US" sz="1400" dirty="0" smtClean="0">
                <a:solidFill>
                  <a:schemeClr val="accent6"/>
                </a:solidFill>
              </a:rPr>
              <a:t>This information is personal for the users.</a:t>
            </a:r>
          </a:p>
        </p:txBody>
      </p:sp>
    </p:spTree>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Titre 1"/>
          <p:cNvSpPr>
            <a:spLocks noGrp="1"/>
          </p:cNvSpPr>
          <p:nvPr>
            <p:ph type="title"/>
          </p:nvPr>
        </p:nvSpPr>
        <p:spPr>
          <a:prstGeom prst="rect">
            <a:avLst/>
          </a:prstGeom>
        </p:spPr>
        <p:txBody>
          <a:bodyPr lIns="137160" tIns="0" rIns="164592" bIns="0" anchor="t"/>
          <a:lstStyle/>
          <a:p>
            <a:pPr eaLnBrk="1" hangingPunct="1"/>
            <a:r>
              <a:rPr lang="en-GB" dirty="0" smtClean="0">
                <a:solidFill>
                  <a:schemeClr val="tx2"/>
                </a:solidFill>
              </a:rPr>
              <a:t>CUSTOMER INFORMATION </a:t>
            </a:r>
            <a:br>
              <a:rPr lang="en-GB" dirty="0" smtClean="0">
                <a:solidFill>
                  <a:schemeClr val="tx2"/>
                </a:solidFill>
              </a:rPr>
            </a:br>
            <a:r>
              <a:rPr lang="en-GB" sz="2400" dirty="0" smtClean="0">
                <a:solidFill>
                  <a:schemeClr val="tx2"/>
                </a:solidFill>
              </a:rPr>
              <a:t>PRIMARY ADDRESS</a:t>
            </a:r>
            <a:endParaRPr lang="fr-FR" sz="2400" dirty="0" smtClean="0">
              <a:solidFill>
                <a:schemeClr val="tx2"/>
              </a:solidFill>
            </a:endParaRPr>
          </a:p>
        </p:txBody>
      </p:sp>
      <p:sp>
        <p:nvSpPr>
          <p:cNvPr id="8" name="Content Placeholder 7"/>
          <p:cNvSpPr>
            <a:spLocks noGrp="1"/>
          </p:cNvSpPr>
          <p:nvPr>
            <p:ph idx="1"/>
          </p:nvPr>
        </p:nvSpPr>
        <p:spPr>
          <a:xfrm>
            <a:off x="304800" y="990600"/>
            <a:ext cx="8686800" cy="5135563"/>
          </a:xfrm>
        </p:spPr>
        <p:txBody>
          <a:bodyPr/>
          <a:lstStyle/>
          <a:p>
            <a:pPr indent="-230400"/>
            <a:r>
              <a:rPr lang="en-US" sz="1800" dirty="0" smtClean="0">
                <a:solidFill>
                  <a:schemeClr val="tx1">
                    <a:lumMod val="50000"/>
                  </a:schemeClr>
                </a:solidFill>
                <a:latin typeface="Arial" charset="0"/>
                <a:sym typeface="Arial" charset="0"/>
              </a:rPr>
              <a:t>In Mobile Intelligence, all users recover all the addresses of a customer aligned to them and see for each of their customers the flag on the primary address.</a:t>
            </a:r>
          </a:p>
          <a:p>
            <a:endParaRPr lang="en-US" sz="1800" dirty="0" smtClean="0">
              <a:solidFill>
                <a:schemeClr val="tx1">
                  <a:lumMod val="50000"/>
                </a:schemeClr>
              </a:solidFill>
              <a:latin typeface="Arial" charset="0"/>
              <a:sym typeface="Arial" charset="0"/>
            </a:endParaRPr>
          </a:p>
          <a:p>
            <a:endParaRPr lang="en-US" sz="1800" dirty="0" smtClean="0">
              <a:solidFill>
                <a:schemeClr val="tx1">
                  <a:lumMod val="50000"/>
                </a:schemeClr>
              </a:solidFill>
              <a:latin typeface="Arial" charset="0"/>
              <a:sym typeface="Arial" charset="0"/>
            </a:endParaRPr>
          </a:p>
          <a:p>
            <a:endParaRPr lang="en-US" sz="1800" dirty="0" smtClean="0">
              <a:solidFill>
                <a:schemeClr val="tx1">
                  <a:lumMod val="50000"/>
                </a:schemeClr>
              </a:solidFill>
              <a:latin typeface="Arial" charset="0"/>
              <a:sym typeface="Arial" charset="0"/>
            </a:endParaRPr>
          </a:p>
          <a:p>
            <a:endParaRPr lang="en-US" sz="1800" dirty="0" smtClean="0">
              <a:solidFill>
                <a:schemeClr val="tx1">
                  <a:lumMod val="50000"/>
                </a:schemeClr>
              </a:solidFill>
              <a:latin typeface="Arial" charset="0"/>
              <a:sym typeface="Arial" charset="0"/>
            </a:endParaRPr>
          </a:p>
          <a:p>
            <a:endParaRPr lang="en-US" sz="1800" dirty="0" smtClean="0">
              <a:solidFill>
                <a:schemeClr val="tx1">
                  <a:lumMod val="50000"/>
                </a:schemeClr>
              </a:solidFill>
              <a:latin typeface="Arial" charset="0"/>
              <a:sym typeface="Arial" charset="0"/>
            </a:endParaRPr>
          </a:p>
          <a:p>
            <a:endParaRPr lang="en-US" sz="1800" dirty="0" smtClean="0">
              <a:solidFill>
                <a:schemeClr val="tx1">
                  <a:lumMod val="50000"/>
                </a:schemeClr>
              </a:solidFill>
              <a:latin typeface="Arial" charset="0"/>
              <a:sym typeface="Arial" charset="0"/>
            </a:endParaRPr>
          </a:p>
          <a:p>
            <a:pPr lvl="0" indent="-230400"/>
            <a:r>
              <a:rPr lang="en-US" sz="1800" dirty="0" smtClean="0">
                <a:solidFill>
                  <a:schemeClr val="tx1">
                    <a:lumMod val="50000"/>
                  </a:schemeClr>
                </a:solidFill>
                <a:latin typeface="Arial" charset="0"/>
                <a:sym typeface="Arial" charset="0"/>
              </a:rPr>
              <a:t>The primary address is calculated according to specific parameters </a:t>
            </a:r>
          </a:p>
          <a:p>
            <a:pPr lvl="1"/>
            <a:r>
              <a:rPr lang="en-US" sz="1800" b="1" dirty="0" smtClean="0">
                <a:solidFill>
                  <a:schemeClr val="tx1">
                    <a:lumMod val="50000"/>
                  </a:schemeClr>
                </a:solidFill>
                <a:latin typeface="Arial" charset="0"/>
                <a:cs typeface="ＭＳ Ｐゴシック" pitchFamily="-107" charset="-128"/>
                <a:sym typeface="Arial" charset="0"/>
              </a:rPr>
              <a:t>For </a:t>
            </a:r>
            <a:r>
              <a:rPr lang="en-US" sz="1800" b="1" dirty="0" err="1" smtClean="0">
                <a:solidFill>
                  <a:schemeClr val="tx1">
                    <a:lumMod val="50000"/>
                  </a:schemeClr>
                </a:solidFill>
                <a:latin typeface="Arial" charset="0"/>
                <a:cs typeface="ＭＳ Ｐゴシック" pitchFamily="-107" charset="-128"/>
                <a:sym typeface="Arial" charset="0"/>
              </a:rPr>
              <a:t>Pharma</a:t>
            </a:r>
            <a:r>
              <a:rPr lang="en-US" sz="1800" b="1" dirty="0" smtClean="0">
                <a:solidFill>
                  <a:schemeClr val="tx1">
                    <a:lumMod val="50000"/>
                  </a:schemeClr>
                </a:solidFill>
                <a:latin typeface="Arial" charset="0"/>
                <a:cs typeface="ＭＳ Ｐゴシック" pitchFamily="-107" charset="-128"/>
                <a:sym typeface="Arial" charset="0"/>
              </a:rPr>
              <a:t> companies using Mobile Intelligence and </a:t>
            </a:r>
            <a:r>
              <a:rPr lang="en-US" sz="1800" b="1" dirty="0" err="1" smtClean="0">
                <a:solidFill>
                  <a:schemeClr val="tx1">
                    <a:lumMod val="50000"/>
                  </a:schemeClr>
                </a:solidFill>
                <a:latin typeface="Arial" charset="0"/>
                <a:cs typeface="ＭＳ Ｐゴシック" pitchFamily="-107" charset="-128"/>
                <a:sym typeface="Arial" charset="0"/>
              </a:rPr>
              <a:t>OneKey</a:t>
            </a:r>
            <a:r>
              <a:rPr lang="en-US" sz="1800" b="1" dirty="0" smtClean="0">
                <a:solidFill>
                  <a:schemeClr val="tx1">
                    <a:lumMod val="50000"/>
                  </a:schemeClr>
                </a:solidFill>
                <a:latin typeface="Arial" charset="0"/>
                <a:cs typeface="ＭＳ Ｐゴシック" pitchFamily="-107" charset="-128"/>
                <a:sym typeface="Arial" charset="0"/>
              </a:rPr>
              <a:t> data, the primary address is provided on all Individuals of the </a:t>
            </a:r>
            <a:r>
              <a:rPr lang="en-US" sz="1800" b="1" dirty="0" err="1" smtClean="0">
                <a:solidFill>
                  <a:schemeClr val="tx1">
                    <a:lumMod val="50000"/>
                  </a:schemeClr>
                </a:solidFill>
                <a:latin typeface="Arial" charset="0"/>
                <a:cs typeface="ＭＳ Ｐゴシック" pitchFamily="-107" charset="-128"/>
                <a:sym typeface="Arial" charset="0"/>
              </a:rPr>
              <a:t>OneKey</a:t>
            </a:r>
            <a:r>
              <a:rPr lang="en-US" sz="1800" b="1" dirty="0" smtClean="0">
                <a:solidFill>
                  <a:schemeClr val="tx1">
                    <a:lumMod val="50000"/>
                  </a:schemeClr>
                </a:solidFill>
                <a:latin typeface="Arial" charset="0"/>
                <a:cs typeface="ＭＳ Ｐゴシック" pitchFamily="-107" charset="-128"/>
                <a:sym typeface="Arial" charset="0"/>
              </a:rPr>
              <a:t> database.</a:t>
            </a:r>
          </a:p>
          <a:p>
            <a:pPr lvl="1"/>
            <a:r>
              <a:rPr lang="en-US" sz="1800" b="1" dirty="0" smtClean="0">
                <a:solidFill>
                  <a:schemeClr val="tx1">
                    <a:lumMod val="50000"/>
                  </a:schemeClr>
                </a:solidFill>
                <a:latin typeface="Arial" charset="0"/>
                <a:cs typeface="ＭＳ Ｐゴシック" pitchFamily="-107" charset="-128"/>
                <a:sym typeface="Arial" charset="0"/>
              </a:rPr>
              <a:t>However, other criteria are to also taken into consideration in order to calculate the primary address within Mobile Intelligence.</a:t>
            </a:r>
          </a:p>
          <a:p>
            <a:pPr indent="-230400"/>
            <a:r>
              <a:rPr lang="en-US" sz="1800" dirty="0" smtClean="0">
                <a:solidFill>
                  <a:srgbClr val="E0218A"/>
                </a:solidFill>
                <a:latin typeface="Arial" charset="0"/>
                <a:sym typeface="Arial" charset="0"/>
              </a:rPr>
              <a:t>Primary address calculation method may vary from one version of Mobile Intelligence to another.</a:t>
            </a:r>
          </a:p>
          <a:p>
            <a:endParaRPr lang="en-US" sz="2200" b="1" dirty="0" smtClean="0">
              <a:latin typeface="Arial" charset="0"/>
              <a:cs typeface="ＭＳ Ｐゴシック" pitchFamily="-107" charset="-128"/>
              <a:sym typeface="Arial" charset="0"/>
            </a:endParaRPr>
          </a:p>
          <a:p>
            <a:pPr lvl="1">
              <a:buNone/>
            </a:pPr>
            <a:endParaRPr lang="en-US" sz="1400" dirty="0" smtClean="0">
              <a:latin typeface="Arial" charset="0"/>
              <a:sym typeface="Arial" charset="0"/>
            </a:endParaRPr>
          </a:p>
          <a:p>
            <a:endParaRPr lang="fr-FR" sz="1800" dirty="0"/>
          </a:p>
        </p:txBody>
      </p:sp>
      <p:pic>
        <p:nvPicPr>
          <p:cNvPr id="186369" name="Picture 1"/>
          <p:cNvPicPr>
            <a:picLocks noChangeAspect="1" noChangeArrowheads="1"/>
          </p:cNvPicPr>
          <p:nvPr/>
        </p:nvPicPr>
        <p:blipFill>
          <a:blip r:embed="rId3"/>
          <a:srcRect/>
          <a:stretch>
            <a:fillRect/>
          </a:stretch>
        </p:blipFill>
        <p:spPr bwMode="auto">
          <a:xfrm>
            <a:off x="914400" y="2008075"/>
            <a:ext cx="7811966" cy="1470249"/>
          </a:xfrm>
          <a:prstGeom prst="rect">
            <a:avLst/>
          </a:prstGeom>
          <a:noFill/>
          <a:ln w="9525">
            <a:noFill/>
            <a:miter lim="800000"/>
            <a:headEnd/>
            <a:tailEnd/>
          </a:ln>
          <a:effectLst/>
        </p:spPr>
      </p:pic>
      <p:cxnSp>
        <p:nvCxnSpPr>
          <p:cNvPr id="13" name="Straight Arrow Connector 12"/>
          <p:cNvCxnSpPr/>
          <p:nvPr/>
        </p:nvCxnSpPr>
        <p:spPr>
          <a:xfrm flipH="1">
            <a:off x="1676400" y="2514600"/>
            <a:ext cx="457200" cy="457200"/>
          </a:xfrm>
          <a:prstGeom prst="straightConnector1">
            <a:avLst/>
          </a:prstGeom>
          <a:ln>
            <a:solidFill>
              <a:schemeClr val="accent6"/>
            </a:solidFill>
            <a:tailEnd type="arrow"/>
          </a:ln>
        </p:spPr>
        <p:style>
          <a:lnRef idx="2">
            <a:schemeClr val="accent1"/>
          </a:lnRef>
          <a:fillRef idx="0">
            <a:schemeClr val="accent1"/>
          </a:fillRef>
          <a:effectRef idx="1">
            <a:schemeClr val="accent1"/>
          </a:effectRef>
          <a:fontRef idx="minor">
            <a:schemeClr val="tx1"/>
          </a:fontRef>
        </p:style>
      </p:cxnSp>
      <p:pic>
        <p:nvPicPr>
          <p:cNvPr id="7" name="Picture 7" descr="warning"/>
          <p:cNvPicPr>
            <a:picLocks noChangeAspect="1" noChangeArrowheads="1"/>
          </p:cNvPicPr>
          <p:nvPr/>
        </p:nvPicPr>
        <p:blipFill>
          <a:blip r:embed="rId4" cstate="print"/>
          <a:srcRect/>
          <a:stretch>
            <a:fillRect/>
          </a:stretch>
        </p:blipFill>
        <p:spPr bwMode="auto">
          <a:xfrm>
            <a:off x="0" y="5410200"/>
            <a:ext cx="564573" cy="5334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2033" name="Picture 1"/>
          <p:cNvPicPr>
            <a:picLocks noChangeAspect="1" noChangeArrowheads="1"/>
          </p:cNvPicPr>
          <p:nvPr/>
        </p:nvPicPr>
        <p:blipFill>
          <a:blip r:embed="rId3"/>
          <a:srcRect/>
          <a:stretch>
            <a:fillRect/>
          </a:stretch>
        </p:blipFill>
        <p:spPr bwMode="auto">
          <a:xfrm>
            <a:off x="228599" y="1066800"/>
            <a:ext cx="8495587" cy="4648200"/>
          </a:xfrm>
          <a:prstGeom prst="rect">
            <a:avLst/>
          </a:prstGeom>
          <a:noFill/>
          <a:ln w="9525">
            <a:noFill/>
            <a:miter lim="800000"/>
            <a:headEnd/>
            <a:tailEnd/>
          </a:ln>
        </p:spPr>
      </p:pic>
      <p:sp>
        <p:nvSpPr>
          <p:cNvPr id="50179" name="Titre 1"/>
          <p:cNvSpPr>
            <a:spLocks noGrp="1"/>
          </p:cNvSpPr>
          <p:nvPr>
            <p:ph type="title" idx="4294967295"/>
          </p:nvPr>
        </p:nvSpPr>
        <p:spPr>
          <a:xfrm>
            <a:off x="250581" y="44451"/>
            <a:ext cx="7561385" cy="792163"/>
          </a:xfrm>
          <a:prstGeom prst="rect">
            <a:avLst/>
          </a:prstGeom>
        </p:spPr>
        <p:txBody>
          <a:bodyPr lIns="137160" tIns="0" rIns="164592" bIns="0" anchor="t"/>
          <a:lstStyle/>
          <a:p>
            <a:pPr eaLnBrk="1" hangingPunct="1"/>
            <a:r>
              <a:rPr lang="en-GB" dirty="0" smtClean="0">
                <a:solidFill>
                  <a:schemeClr val="tx2"/>
                </a:solidFill>
              </a:rPr>
              <a:t>CUSTOMER INFORMATION</a:t>
            </a:r>
            <a:br>
              <a:rPr lang="en-GB" dirty="0" smtClean="0">
                <a:solidFill>
                  <a:schemeClr val="tx2"/>
                </a:solidFill>
              </a:rPr>
            </a:br>
            <a:r>
              <a:rPr lang="en-GB" sz="2400" dirty="0" smtClean="0">
                <a:solidFill>
                  <a:schemeClr val="tx2"/>
                </a:solidFill>
              </a:rPr>
              <a:t> VIEWING INFORMATION: ESSENTIAL TAB</a:t>
            </a:r>
            <a:endParaRPr lang="fr-FR" sz="2400" b="1" dirty="0" smtClean="0">
              <a:solidFill>
                <a:schemeClr val="tx2"/>
              </a:solidFill>
              <a:latin typeface="+mn-lt"/>
            </a:endParaRPr>
          </a:p>
        </p:txBody>
      </p:sp>
      <p:sp>
        <p:nvSpPr>
          <p:cNvPr id="8" name="Rectangle 7"/>
          <p:cNvSpPr/>
          <p:nvPr/>
        </p:nvSpPr>
        <p:spPr bwMode="auto">
          <a:xfrm>
            <a:off x="304800" y="2935406"/>
            <a:ext cx="854149" cy="341194"/>
          </a:xfrm>
          <a:prstGeom prst="rect">
            <a:avLst/>
          </a:prstGeom>
          <a:noFill/>
          <a:ln w="38100" algn="ctr">
            <a:solidFill>
              <a:srgbClr val="E0218A"/>
            </a:solidFill>
            <a:round/>
            <a:headEnd/>
            <a:tailEnd/>
          </a:ln>
        </p:spPr>
        <p:txBody>
          <a:bodyPr wrap="none" rtlCol="0" anchor="ctr"/>
          <a:lstStyle/>
          <a:p>
            <a:pPr algn="r" eaLnBrk="1" hangingPunct="1">
              <a:spcBef>
                <a:spcPct val="0"/>
              </a:spcBef>
            </a:pPr>
            <a:endParaRPr lang="fr-FR" sz="2400">
              <a:solidFill>
                <a:schemeClr val="bg1"/>
              </a:solidFill>
              <a:cs typeface="Arial" charset="0"/>
              <a:sym typeface="Arial" charset="0"/>
            </a:endParaRPr>
          </a:p>
        </p:txBody>
      </p:sp>
      <p:sp>
        <p:nvSpPr>
          <p:cNvPr id="13" name="Rectangle 12"/>
          <p:cNvSpPr/>
          <p:nvPr/>
        </p:nvSpPr>
        <p:spPr bwMode="auto">
          <a:xfrm>
            <a:off x="533399" y="2340934"/>
            <a:ext cx="240323" cy="438152"/>
          </a:xfrm>
          <a:prstGeom prst="rect">
            <a:avLst/>
          </a:prstGeom>
          <a:noFill/>
          <a:ln w="38100" algn="ctr">
            <a:solidFill>
              <a:srgbClr val="E0218A"/>
            </a:solidFill>
            <a:round/>
            <a:headEnd/>
            <a:tailEnd/>
          </a:ln>
        </p:spPr>
        <p:txBody>
          <a:bodyPr wrap="none" rtlCol="0" anchor="ctr"/>
          <a:lstStyle/>
          <a:p>
            <a:pPr algn="r" eaLnBrk="1" hangingPunct="1">
              <a:spcBef>
                <a:spcPct val="0"/>
              </a:spcBef>
            </a:pPr>
            <a:endParaRPr lang="fr-FR" sz="2400" dirty="0">
              <a:solidFill>
                <a:schemeClr val="accent2"/>
              </a:solidFill>
              <a:cs typeface="Arial" charset="0"/>
              <a:sym typeface="Arial" charset="0"/>
            </a:endParaRPr>
          </a:p>
        </p:txBody>
      </p:sp>
      <p:sp>
        <p:nvSpPr>
          <p:cNvPr id="10" name="Rectangle à coins arrondis 4"/>
          <p:cNvSpPr>
            <a:spLocks noChangeArrowheads="1"/>
          </p:cNvSpPr>
          <p:nvPr/>
        </p:nvSpPr>
        <p:spPr bwMode="auto">
          <a:xfrm>
            <a:off x="3733800" y="2819400"/>
            <a:ext cx="2819400" cy="685800"/>
          </a:xfrm>
          <a:prstGeom prst="wedgeRoundRectCallout">
            <a:avLst>
              <a:gd name="adj1" fmla="val -43392"/>
              <a:gd name="adj2" fmla="val 86230"/>
              <a:gd name="adj3" fmla="val 16667"/>
            </a:avLst>
          </a:prstGeom>
          <a:solidFill>
            <a:srgbClr val="FBFECE"/>
          </a:solidFill>
          <a:ln w="12700" algn="ctr">
            <a:solidFill>
              <a:schemeClr val="tx2"/>
            </a:solidFill>
            <a:round/>
            <a:headEnd/>
            <a:tailEnd/>
          </a:ln>
        </p:spPr>
        <p:txBody>
          <a:bodyPr wrap="square" anchor="t"/>
          <a:lstStyle/>
          <a:p>
            <a:r>
              <a:rPr lang="en-GB" sz="1200" dirty="0" smtClean="0">
                <a:cs typeface="Arial" pitchFamily="34" charset="0"/>
                <a:sym typeface="Arial" pitchFamily="34" charset="0"/>
              </a:rPr>
              <a:t>The </a:t>
            </a:r>
            <a:r>
              <a:rPr lang="en-GB" sz="1200" b="1" dirty="0" smtClean="0">
                <a:solidFill>
                  <a:srgbClr val="E0218A"/>
                </a:solidFill>
                <a:cs typeface="Arial" pitchFamily="34" charset="0"/>
                <a:sym typeface="Arial" pitchFamily="34" charset="0"/>
              </a:rPr>
              <a:t>Essential</a:t>
            </a:r>
            <a:r>
              <a:rPr lang="en-GB" sz="1200" dirty="0" smtClean="0">
                <a:cs typeface="Arial" pitchFamily="34" charset="0"/>
                <a:sym typeface="Arial" pitchFamily="34" charset="0"/>
              </a:rPr>
              <a:t> tab </a:t>
            </a:r>
            <a:r>
              <a:rPr lang="en-GB" sz="1200" b="0" dirty="0" smtClean="0">
                <a:cs typeface="Arial" pitchFamily="34" charset="0"/>
                <a:sym typeface="Arial" pitchFamily="34" charset="0"/>
              </a:rPr>
              <a:t>gives a </a:t>
            </a:r>
            <a:r>
              <a:rPr lang="en-GB" sz="1200" b="1" dirty="0" smtClean="0">
                <a:solidFill>
                  <a:srgbClr val="E0218A"/>
                </a:solidFill>
                <a:cs typeface="Arial" pitchFamily="34" charset="0"/>
                <a:sym typeface="Arial" pitchFamily="34" charset="0"/>
              </a:rPr>
              <a:t>summary</a:t>
            </a:r>
            <a:r>
              <a:rPr lang="en-GB" sz="1200" b="0" dirty="0" smtClean="0">
                <a:cs typeface="Arial" pitchFamily="34" charset="0"/>
                <a:sym typeface="Arial" pitchFamily="34" charset="0"/>
              </a:rPr>
              <a:t> of c</a:t>
            </a:r>
            <a:r>
              <a:rPr lang="en-GB" sz="1200" dirty="0" smtClean="0">
                <a:cs typeface="Arial" pitchFamily="34" charset="0"/>
                <a:sym typeface="Arial" pitchFamily="34" charset="0"/>
              </a:rPr>
              <a:t>alls and appointments </a:t>
            </a:r>
            <a:endParaRPr lang="en-GB" sz="1200" b="0" dirty="0">
              <a:cs typeface="Arial" pitchFamily="34" charset="0"/>
              <a:sym typeface="Arial" pitchFamily="34" charset="0"/>
            </a:endParaRPr>
          </a:p>
        </p:txBody>
      </p:sp>
      <p:sp>
        <p:nvSpPr>
          <p:cNvPr id="12" name="Rectangle à coins arrondis 4"/>
          <p:cNvSpPr>
            <a:spLocks noChangeArrowheads="1"/>
          </p:cNvSpPr>
          <p:nvPr/>
        </p:nvSpPr>
        <p:spPr bwMode="auto">
          <a:xfrm>
            <a:off x="1219200" y="1574800"/>
            <a:ext cx="2438400" cy="787400"/>
          </a:xfrm>
          <a:prstGeom prst="wedgeRoundRectCallout">
            <a:avLst>
              <a:gd name="adj1" fmla="val -68630"/>
              <a:gd name="adj2" fmla="val 40732"/>
              <a:gd name="adj3" fmla="val 16667"/>
            </a:avLst>
          </a:prstGeom>
          <a:solidFill>
            <a:srgbClr val="FBFECE"/>
          </a:solidFill>
          <a:ln w="12700" algn="ctr">
            <a:solidFill>
              <a:schemeClr val="tx2"/>
            </a:solidFill>
            <a:round/>
            <a:headEnd/>
            <a:tailEnd/>
          </a:ln>
        </p:spPr>
        <p:txBody>
          <a:bodyPr wrap="square" anchor="ctr"/>
          <a:lstStyle/>
          <a:p>
            <a:pPr algn="l" eaLnBrk="1" hangingPunct="1">
              <a:spcBef>
                <a:spcPct val="0"/>
              </a:spcBef>
            </a:pPr>
            <a:r>
              <a:rPr lang="en-GB" sz="1200" b="0" dirty="0" smtClean="0">
                <a:cs typeface="Arial" pitchFamily="34" charset="0"/>
                <a:sym typeface="Arial" pitchFamily="34" charset="0"/>
              </a:rPr>
              <a:t>Changing the address selection may modify data displayed in some tabs such as ‘Best Times’</a:t>
            </a:r>
          </a:p>
        </p:txBody>
      </p:sp>
      <p:pic>
        <p:nvPicPr>
          <p:cNvPr id="172034" name="Picture 2"/>
          <p:cNvPicPr>
            <a:picLocks noChangeAspect="1" noChangeArrowheads="1"/>
          </p:cNvPicPr>
          <p:nvPr/>
        </p:nvPicPr>
        <p:blipFill>
          <a:blip r:embed="rId4"/>
          <a:srcRect/>
          <a:stretch>
            <a:fillRect/>
          </a:stretch>
        </p:blipFill>
        <p:spPr bwMode="auto">
          <a:xfrm>
            <a:off x="6477000" y="3657600"/>
            <a:ext cx="1962150" cy="733425"/>
          </a:xfrm>
          <a:prstGeom prst="rect">
            <a:avLst/>
          </a:prstGeom>
          <a:noFill/>
          <a:ln w="9525">
            <a:noFill/>
            <a:miter lim="800000"/>
            <a:headEnd/>
            <a:tailEnd/>
          </a:ln>
        </p:spPr>
      </p:pic>
      <p:sp>
        <p:nvSpPr>
          <p:cNvPr id="14" name="Rectangle à coins arrondis 4"/>
          <p:cNvSpPr>
            <a:spLocks noChangeArrowheads="1"/>
          </p:cNvSpPr>
          <p:nvPr/>
        </p:nvSpPr>
        <p:spPr bwMode="auto">
          <a:xfrm>
            <a:off x="2438400" y="5715000"/>
            <a:ext cx="3048000" cy="685800"/>
          </a:xfrm>
          <a:prstGeom prst="wedgeRoundRectCallout">
            <a:avLst>
              <a:gd name="adj1" fmla="val -15406"/>
              <a:gd name="adj2" fmla="val -186542"/>
              <a:gd name="adj3" fmla="val 16667"/>
            </a:avLst>
          </a:prstGeom>
          <a:solidFill>
            <a:srgbClr val="FBFECE"/>
          </a:solidFill>
          <a:ln w="12700" algn="ctr">
            <a:solidFill>
              <a:schemeClr val="tx2"/>
            </a:solidFill>
            <a:round/>
            <a:headEnd/>
            <a:tailEnd/>
          </a:ln>
        </p:spPr>
        <p:txBody>
          <a:bodyPr wrap="square" anchor="t"/>
          <a:lstStyle/>
          <a:p>
            <a:pPr algn="l" eaLnBrk="1" hangingPunct="1">
              <a:spcBef>
                <a:spcPct val="0"/>
              </a:spcBef>
            </a:pPr>
            <a:r>
              <a:rPr lang="en-GB" sz="1200" dirty="0" smtClean="0">
                <a:cs typeface="Arial" pitchFamily="34" charset="0"/>
                <a:sym typeface="Arial" pitchFamily="34" charset="0"/>
              </a:rPr>
              <a:t>The grid sums up the number of appointments, calls and Investment Requests (Meetings) on each month</a:t>
            </a:r>
            <a:endParaRPr lang="en-GB" sz="1200" b="0" dirty="0">
              <a:cs typeface="Arial" pitchFamily="34" charset="0"/>
              <a:sym typeface="Arial" pitchFamily="34" charset="0"/>
            </a:endParaRPr>
          </a:p>
        </p:txBody>
      </p:sp>
      <p:sp>
        <p:nvSpPr>
          <p:cNvPr id="15" name="Rectangle à coins arrondis 4"/>
          <p:cNvSpPr>
            <a:spLocks noChangeArrowheads="1"/>
          </p:cNvSpPr>
          <p:nvPr/>
        </p:nvSpPr>
        <p:spPr bwMode="auto">
          <a:xfrm>
            <a:off x="6172200" y="4572000"/>
            <a:ext cx="2856034" cy="685800"/>
          </a:xfrm>
          <a:prstGeom prst="wedgeRoundRectCallout">
            <a:avLst>
              <a:gd name="adj1" fmla="val -33798"/>
              <a:gd name="adj2" fmla="val -84410"/>
              <a:gd name="adj3" fmla="val 16667"/>
            </a:avLst>
          </a:prstGeom>
          <a:solidFill>
            <a:srgbClr val="FBFECE"/>
          </a:solidFill>
          <a:ln w="12700" algn="ctr">
            <a:solidFill>
              <a:schemeClr val="tx2"/>
            </a:solidFill>
            <a:round/>
            <a:headEnd/>
            <a:tailEnd/>
          </a:ln>
        </p:spPr>
        <p:txBody>
          <a:bodyPr wrap="square" anchor="t"/>
          <a:lstStyle/>
          <a:p>
            <a:pPr algn="l" eaLnBrk="1" hangingPunct="1">
              <a:spcBef>
                <a:spcPct val="0"/>
              </a:spcBef>
            </a:pPr>
            <a:r>
              <a:rPr lang="en-GB" sz="1200" dirty="0" smtClean="0">
                <a:cs typeface="Arial" pitchFamily="34" charset="0"/>
                <a:sym typeface="Arial" pitchFamily="34" charset="0"/>
              </a:rPr>
              <a:t>It is also possible to have information concerning the adoption level for a product (Continuum POA)</a:t>
            </a:r>
            <a:endParaRPr lang="en-GB" sz="1200" b="0" dirty="0">
              <a:cs typeface="Arial" pitchFamily="34" charset="0"/>
              <a:sym typeface="Arial" pitchFamily="34" charset="0"/>
            </a:endParaRPr>
          </a:p>
        </p:txBody>
      </p:sp>
    </p:spTree>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Details tab.JPG"/>
          <p:cNvPicPr>
            <a:picLocks noChangeAspect="1"/>
          </p:cNvPicPr>
          <p:nvPr/>
        </p:nvPicPr>
        <p:blipFill>
          <a:blip r:embed="rId3"/>
          <a:stretch>
            <a:fillRect/>
          </a:stretch>
        </p:blipFill>
        <p:spPr>
          <a:xfrm>
            <a:off x="250581" y="965304"/>
            <a:ext cx="8077200" cy="5359296"/>
          </a:xfrm>
          <a:prstGeom prst="rect">
            <a:avLst/>
          </a:prstGeom>
        </p:spPr>
      </p:pic>
      <p:sp>
        <p:nvSpPr>
          <p:cNvPr id="50179" name="Titre 1"/>
          <p:cNvSpPr>
            <a:spLocks noGrp="1"/>
          </p:cNvSpPr>
          <p:nvPr>
            <p:ph type="title" idx="4294967295"/>
          </p:nvPr>
        </p:nvSpPr>
        <p:spPr>
          <a:xfrm>
            <a:off x="250581" y="44451"/>
            <a:ext cx="7561385" cy="792163"/>
          </a:xfrm>
          <a:prstGeom prst="rect">
            <a:avLst/>
          </a:prstGeom>
        </p:spPr>
        <p:txBody>
          <a:bodyPr lIns="137160" tIns="0" rIns="164592" bIns="0" anchor="t"/>
          <a:lstStyle/>
          <a:p>
            <a:pPr eaLnBrk="1" hangingPunct="1"/>
            <a:r>
              <a:rPr lang="en-GB" dirty="0" smtClean="0">
                <a:solidFill>
                  <a:schemeClr val="tx2"/>
                </a:solidFill>
              </a:rPr>
              <a:t>CUSTOMER INFORMATION</a:t>
            </a:r>
            <a:br>
              <a:rPr lang="en-GB" dirty="0" smtClean="0">
                <a:solidFill>
                  <a:schemeClr val="tx2"/>
                </a:solidFill>
              </a:rPr>
            </a:br>
            <a:r>
              <a:rPr lang="en-GB" sz="2400" dirty="0" smtClean="0">
                <a:solidFill>
                  <a:schemeClr val="tx2"/>
                </a:solidFill>
              </a:rPr>
              <a:t> VIEWING INFORMATION: DETAILS TAB</a:t>
            </a:r>
            <a:endParaRPr lang="fr-FR" sz="2400" b="1" dirty="0" smtClean="0">
              <a:solidFill>
                <a:schemeClr val="tx2"/>
              </a:solidFill>
              <a:latin typeface="+mn-lt"/>
            </a:endParaRPr>
          </a:p>
        </p:txBody>
      </p:sp>
      <p:sp>
        <p:nvSpPr>
          <p:cNvPr id="8" name="Rectangle 7"/>
          <p:cNvSpPr/>
          <p:nvPr/>
        </p:nvSpPr>
        <p:spPr bwMode="auto">
          <a:xfrm>
            <a:off x="1105437" y="2636875"/>
            <a:ext cx="731520" cy="255182"/>
          </a:xfrm>
          <a:prstGeom prst="rect">
            <a:avLst/>
          </a:prstGeom>
          <a:noFill/>
          <a:ln w="38100" algn="ctr">
            <a:solidFill>
              <a:srgbClr val="E0218A"/>
            </a:solidFill>
            <a:round/>
            <a:headEnd/>
            <a:tailEnd/>
          </a:ln>
        </p:spPr>
        <p:txBody>
          <a:bodyPr wrap="none" rtlCol="0" anchor="ctr"/>
          <a:lstStyle/>
          <a:p>
            <a:pPr algn="r" eaLnBrk="1" hangingPunct="1">
              <a:spcBef>
                <a:spcPct val="0"/>
              </a:spcBef>
            </a:pPr>
            <a:endParaRPr lang="fr-FR" sz="2400">
              <a:solidFill>
                <a:schemeClr val="bg1"/>
              </a:solidFill>
              <a:cs typeface="Arial" charset="0"/>
              <a:sym typeface="Arial" charset="0"/>
            </a:endParaRPr>
          </a:p>
        </p:txBody>
      </p:sp>
      <p:sp>
        <p:nvSpPr>
          <p:cNvPr id="10" name="Rectangle à coins arrondis 4"/>
          <p:cNvSpPr>
            <a:spLocks noChangeArrowheads="1"/>
          </p:cNvSpPr>
          <p:nvPr/>
        </p:nvSpPr>
        <p:spPr bwMode="auto">
          <a:xfrm>
            <a:off x="2514600" y="836614"/>
            <a:ext cx="2286000" cy="1066800"/>
          </a:xfrm>
          <a:prstGeom prst="wedgeRoundRectCallout">
            <a:avLst>
              <a:gd name="adj1" fmla="val -78015"/>
              <a:gd name="adj2" fmla="val 117763"/>
              <a:gd name="adj3" fmla="val 16667"/>
            </a:avLst>
          </a:prstGeom>
          <a:solidFill>
            <a:srgbClr val="FBFECE"/>
          </a:solidFill>
          <a:ln w="12700" algn="ctr">
            <a:solidFill>
              <a:schemeClr val="tx2"/>
            </a:solidFill>
            <a:round/>
            <a:headEnd/>
            <a:tailEnd/>
          </a:ln>
        </p:spPr>
        <p:txBody>
          <a:bodyPr wrap="square" anchor="t"/>
          <a:lstStyle/>
          <a:p>
            <a:pPr algn="just" eaLnBrk="1" hangingPunct="1">
              <a:spcBef>
                <a:spcPct val="0"/>
              </a:spcBef>
            </a:pPr>
            <a:r>
              <a:rPr lang="en-US" sz="1400" dirty="0" smtClean="0">
                <a:cs typeface="Arial" pitchFamily="34" charset="0"/>
                <a:sym typeface="Arial" pitchFamily="34" charset="0"/>
              </a:rPr>
              <a:t>The</a:t>
            </a:r>
            <a:r>
              <a:rPr lang="en-US" sz="1400" dirty="0" smtClean="0">
                <a:solidFill>
                  <a:srgbClr val="E0218A"/>
                </a:solidFill>
                <a:cs typeface="Arial" pitchFamily="34" charset="0"/>
                <a:sym typeface="Arial" pitchFamily="34" charset="0"/>
              </a:rPr>
              <a:t> </a:t>
            </a:r>
            <a:r>
              <a:rPr lang="en-US" sz="1400" b="1" dirty="0" smtClean="0">
                <a:solidFill>
                  <a:srgbClr val="E0218A"/>
                </a:solidFill>
                <a:cs typeface="Arial" pitchFamily="34" charset="0"/>
                <a:sym typeface="Arial" pitchFamily="34" charset="0"/>
              </a:rPr>
              <a:t>Details</a:t>
            </a:r>
            <a:r>
              <a:rPr lang="en-US" sz="1400" dirty="0" smtClean="0">
                <a:solidFill>
                  <a:srgbClr val="E0218A"/>
                </a:solidFill>
                <a:cs typeface="Arial" pitchFamily="34" charset="0"/>
                <a:sym typeface="Arial" pitchFamily="34" charset="0"/>
              </a:rPr>
              <a:t> </a:t>
            </a:r>
            <a:r>
              <a:rPr lang="en-US" sz="1400" dirty="0" smtClean="0">
                <a:cs typeface="Arial" pitchFamily="34" charset="0"/>
                <a:sym typeface="Arial" pitchFamily="34" charset="0"/>
              </a:rPr>
              <a:t>tab gives </a:t>
            </a:r>
          </a:p>
          <a:p>
            <a:pPr algn="just" eaLnBrk="1" hangingPunct="1">
              <a:spcBef>
                <a:spcPct val="0"/>
              </a:spcBef>
            </a:pPr>
            <a:r>
              <a:rPr lang="en-US" sz="1400" dirty="0" smtClean="0">
                <a:cs typeface="Arial" pitchFamily="34" charset="0"/>
                <a:sym typeface="Arial" pitchFamily="34" charset="0"/>
              </a:rPr>
              <a:t>detailed information </a:t>
            </a:r>
          </a:p>
          <a:p>
            <a:pPr algn="just" eaLnBrk="1" hangingPunct="1">
              <a:spcBef>
                <a:spcPct val="0"/>
              </a:spcBef>
            </a:pPr>
            <a:r>
              <a:rPr lang="en-US" sz="1400" dirty="0" smtClean="0">
                <a:cs typeface="Arial" pitchFamily="34" charset="0"/>
                <a:sym typeface="Arial" pitchFamily="34" charset="0"/>
              </a:rPr>
              <a:t>about  the customer, on the selected address</a:t>
            </a:r>
          </a:p>
        </p:txBody>
      </p:sp>
      <p:sp>
        <p:nvSpPr>
          <p:cNvPr id="7" name="Rectangle 6"/>
          <p:cNvSpPr/>
          <p:nvPr/>
        </p:nvSpPr>
        <p:spPr bwMode="auto">
          <a:xfrm>
            <a:off x="340734" y="5242384"/>
            <a:ext cx="7863840" cy="1082216"/>
          </a:xfrm>
          <a:prstGeom prst="rect">
            <a:avLst/>
          </a:prstGeom>
          <a:noFill/>
          <a:ln w="38100" algn="ctr">
            <a:solidFill>
              <a:srgbClr val="E0218A"/>
            </a:solidFill>
            <a:round/>
            <a:headEnd/>
            <a:tailEnd/>
          </a:ln>
        </p:spPr>
        <p:txBody>
          <a:bodyPr wrap="none" rtlCol="0" anchor="ctr"/>
          <a:lstStyle/>
          <a:p>
            <a:pPr algn="r" eaLnBrk="1" hangingPunct="1">
              <a:spcBef>
                <a:spcPct val="0"/>
              </a:spcBef>
            </a:pPr>
            <a:endParaRPr lang="fr-FR" sz="2400">
              <a:solidFill>
                <a:schemeClr val="bg1"/>
              </a:solidFill>
              <a:cs typeface="Arial" charset="0"/>
              <a:sym typeface="Arial" charset="0"/>
            </a:endParaRPr>
          </a:p>
        </p:txBody>
      </p:sp>
      <p:sp>
        <p:nvSpPr>
          <p:cNvPr id="9" name="Rectangle à coins arrondis 4"/>
          <p:cNvSpPr>
            <a:spLocks noChangeArrowheads="1"/>
          </p:cNvSpPr>
          <p:nvPr/>
        </p:nvSpPr>
        <p:spPr bwMode="auto">
          <a:xfrm>
            <a:off x="5867400" y="3810000"/>
            <a:ext cx="2286000" cy="1219200"/>
          </a:xfrm>
          <a:prstGeom prst="wedgeRoundRectCallout">
            <a:avLst>
              <a:gd name="adj1" fmla="val -34471"/>
              <a:gd name="adj2" fmla="val 83683"/>
              <a:gd name="adj3" fmla="val 16667"/>
            </a:avLst>
          </a:prstGeom>
          <a:solidFill>
            <a:srgbClr val="FBFECE"/>
          </a:solidFill>
          <a:ln w="12700" algn="ctr">
            <a:solidFill>
              <a:schemeClr val="tx2"/>
            </a:solidFill>
            <a:round/>
            <a:headEnd/>
            <a:tailEnd/>
          </a:ln>
        </p:spPr>
        <p:txBody>
          <a:bodyPr wrap="square" anchor="t"/>
          <a:lstStyle/>
          <a:p>
            <a:pPr eaLnBrk="1" hangingPunct="1">
              <a:spcBef>
                <a:spcPct val="0"/>
              </a:spcBef>
            </a:pPr>
            <a:r>
              <a:rPr lang="en-US" sz="1400" dirty="0" smtClean="0">
                <a:cs typeface="Arial" pitchFamily="34" charset="0"/>
                <a:sym typeface="Arial" pitchFamily="34" charset="0"/>
              </a:rPr>
              <a:t>Customer information coming from </a:t>
            </a:r>
            <a:r>
              <a:rPr lang="en-US" sz="1400" dirty="0" err="1" smtClean="0">
                <a:cs typeface="Arial" pitchFamily="34" charset="0"/>
                <a:sym typeface="Arial" pitchFamily="34" charset="0"/>
              </a:rPr>
              <a:t>OneKey</a:t>
            </a:r>
            <a:r>
              <a:rPr lang="en-US" sz="1400" dirty="0" smtClean="0">
                <a:cs typeface="Arial" pitchFamily="34" charset="0"/>
                <a:sym typeface="Arial" pitchFamily="34" charset="0"/>
              </a:rPr>
              <a:t> can be found on the </a:t>
            </a:r>
            <a:r>
              <a:rPr lang="en-US" sz="1400" b="1" dirty="0" smtClean="0">
                <a:solidFill>
                  <a:srgbClr val="E0218A"/>
                </a:solidFill>
                <a:cs typeface="Arial" pitchFamily="34" charset="0"/>
                <a:sym typeface="Arial" pitchFamily="34" charset="0"/>
              </a:rPr>
              <a:t>Details</a:t>
            </a:r>
            <a:r>
              <a:rPr lang="en-US" sz="1400" dirty="0" smtClean="0">
                <a:solidFill>
                  <a:srgbClr val="E0218A"/>
                </a:solidFill>
                <a:cs typeface="Arial" pitchFamily="34" charset="0"/>
                <a:sym typeface="Arial" pitchFamily="34" charset="0"/>
              </a:rPr>
              <a:t> </a:t>
            </a:r>
            <a:r>
              <a:rPr lang="en-US" sz="1400" dirty="0" smtClean="0">
                <a:cs typeface="Arial" pitchFamily="34" charset="0"/>
                <a:sym typeface="Arial" pitchFamily="34" charset="0"/>
              </a:rPr>
              <a:t>tab</a:t>
            </a:r>
          </a:p>
        </p:txBody>
      </p:sp>
      <p:sp>
        <p:nvSpPr>
          <p:cNvPr id="14" name="Rectangle à coins arrondis 4"/>
          <p:cNvSpPr>
            <a:spLocks noChangeArrowheads="1"/>
          </p:cNvSpPr>
          <p:nvPr/>
        </p:nvSpPr>
        <p:spPr bwMode="auto">
          <a:xfrm>
            <a:off x="24809" y="3810000"/>
            <a:ext cx="1270591" cy="990600"/>
          </a:xfrm>
          <a:prstGeom prst="wedgeRoundRectCallout">
            <a:avLst>
              <a:gd name="adj1" fmla="val -7104"/>
              <a:gd name="adj2" fmla="val -191941"/>
              <a:gd name="adj3" fmla="val 16667"/>
            </a:avLst>
          </a:prstGeom>
          <a:solidFill>
            <a:srgbClr val="FBFECE"/>
          </a:solidFill>
          <a:ln w="12700" algn="ctr">
            <a:solidFill>
              <a:schemeClr val="tx2"/>
            </a:solidFill>
            <a:round/>
            <a:headEnd/>
            <a:tailEnd/>
          </a:ln>
        </p:spPr>
        <p:txBody>
          <a:bodyPr wrap="square" anchor="t"/>
          <a:lstStyle/>
          <a:p>
            <a:pPr eaLnBrk="1" hangingPunct="1">
              <a:spcBef>
                <a:spcPct val="0"/>
              </a:spcBef>
            </a:pPr>
            <a:r>
              <a:rPr lang="en-US" sz="1400" dirty="0" smtClean="0">
                <a:cs typeface="Arial" pitchFamily="34" charset="0"/>
                <a:sym typeface="Arial" pitchFamily="34" charset="0"/>
              </a:rPr>
              <a:t>Best times can be directly edited</a:t>
            </a:r>
          </a:p>
        </p:txBody>
      </p:sp>
      <p:sp>
        <p:nvSpPr>
          <p:cNvPr id="15" name="Rectangle à coins arrondis 4"/>
          <p:cNvSpPr>
            <a:spLocks noChangeArrowheads="1"/>
          </p:cNvSpPr>
          <p:nvPr/>
        </p:nvSpPr>
        <p:spPr bwMode="auto">
          <a:xfrm>
            <a:off x="12879" y="3810000"/>
            <a:ext cx="1270591" cy="990600"/>
          </a:xfrm>
          <a:prstGeom prst="wedgeRoundRectCallout">
            <a:avLst>
              <a:gd name="adj1" fmla="val 53713"/>
              <a:gd name="adj2" fmla="val -116535"/>
              <a:gd name="adj3" fmla="val 16667"/>
            </a:avLst>
          </a:prstGeom>
          <a:solidFill>
            <a:srgbClr val="FBFECE"/>
          </a:solidFill>
          <a:ln w="12700" algn="ctr">
            <a:solidFill>
              <a:schemeClr val="tx2"/>
            </a:solidFill>
            <a:round/>
            <a:headEnd/>
            <a:tailEnd/>
          </a:ln>
        </p:spPr>
        <p:txBody>
          <a:bodyPr wrap="square" anchor="t"/>
          <a:lstStyle/>
          <a:p>
            <a:pPr eaLnBrk="1" hangingPunct="1">
              <a:spcBef>
                <a:spcPct val="0"/>
              </a:spcBef>
            </a:pPr>
            <a:r>
              <a:rPr lang="en-US" sz="1400" dirty="0" smtClean="0">
                <a:cs typeface="Arial" pitchFamily="34" charset="0"/>
                <a:sym typeface="Arial" pitchFamily="34" charset="0"/>
              </a:rPr>
              <a:t>Best times can be directly edited</a:t>
            </a:r>
          </a:p>
        </p:txBody>
      </p:sp>
    </p:spTree>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Networks.JPG"/>
          <p:cNvPicPr>
            <a:picLocks noChangeAspect="1"/>
          </p:cNvPicPr>
          <p:nvPr/>
        </p:nvPicPr>
        <p:blipFill>
          <a:blip r:embed="rId3"/>
          <a:stretch>
            <a:fillRect/>
          </a:stretch>
        </p:blipFill>
        <p:spPr>
          <a:xfrm>
            <a:off x="533400" y="1066800"/>
            <a:ext cx="8001000" cy="5105400"/>
          </a:xfrm>
          <a:prstGeom prst="rect">
            <a:avLst/>
          </a:prstGeom>
        </p:spPr>
      </p:pic>
      <p:sp>
        <p:nvSpPr>
          <p:cNvPr id="7" name="Titre 1"/>
          <p:cNvSpPr txBox="1">
            <a:spLocks/>
          </p:cNvSpPr>
          <p:nvPr/>
        </p:nvSpPr>
        <p:spPr bwMode="auto">
          <a:xfrm>
            <a:off x="179331" y="44451"/>
            <a:ext cx="8588619" cy="792163"/>
          </a:xfrm>
          <a:prstGeom prst="rect">
            <a:avLst/>
          </a:prstGeom>
          <a:noFill/>
          <a:ln w="9525">
            <a:noFill/>
            <a:miter lim="800000"/>
            <a:headEnd/>
            <a:tailEnd/>
          </a:ln>
        </p:spPr>
        <p:txBody>
          <a:bodyPr vert="horz" wrap="square" lIns="137160" tIns="0" rIns="164592"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3000" b="1" i="0" u="none" strike="noStrike" kern="0" cap="none" spc="0" normalizeH="0" baseline="0" noProof="0" dirty="0" smtClean="0">
                <a:ln>
                  <a:noFill/>
                </a:ln>
                <a:solidFill>
                  <a:schemeClr val="tx2"/>
                </a:solidFill>
                <a:effectLst/>
                <a:uLnTx/>
                <a:uFillTx/>
                <a:latin typeface="+mj-lt"/>
                <a:ea typeface="+mj-ea"/>
                <a:cs typeface="+mj-cs"/>
              </a:rPr>
              <a:t>CUSTOMER INFORMATION</a:t>
            </a:r>
            <a:br>
              <a:rPr kumimoji="0" lang="en-GB" sz="3000" b="1" i="0" u="none" strike="noStrike" kern="0" cap="none" spc="0" normalizeH="0" baseline="0" noProof="0" dirty="0" smtClean="0">
                <a:ln>
                  <a:noFill/>
                </a:ln>
                <a:solidFill>
                  <a:schemeClr val="tx2"/>
                </a:solidFill>
                <a:effectLst/>
                <a:uLnTx/>
                <a:uFillTx/>
                <a:latin typeface="+mj-lt"/>
                <a:ea typeface="+mj-ea"/>
                <a:cs typeface="+mj-cs"/>
              </a:rPr>
            </a:br>
            <a:r>
              <a:rPr kumimoji="0" lang="en-GB" sz="2400" b="1" i="0" u="none" strike="noStrike" kern="0" cap="none" spc="0" normalizeH="0" baseline="0" noProof="0" dirty="0" smtClean="0">
                <a:ln>
                  <a:noFill/>
                </a:ln>
                <a:solidFill>
                  <a:schemeClr val="tx2"/>
                </a:solidFill>
                <a:effectLst/>
                <a:uLnTx/>
                <a:uFillTx/>
                <a:latin typeface="+mj-lt"/>
                <a:ea typeface="+mj-ea"/>
                <a:cs typeface="+mj-cs"/>
              </a:rPr>
              <a:t>VIEWING </a:t>
            </a:r>
            <a:r>
              <a:rPr kumimoji="0" lang="en-GB" sz="2400" b="1" i="0" u="none" strike="noStrike" kern="0" cap="none" spc="0" normalizeH="0" baseline="0" noProof="0" smtClean="0">
                <a:ln>
                  <a:noFill/>
                </a:ln>
                <a:solidFill>
                  <a:schemeClr val="tx2"/>
                </a:solidFill>
                <a:effectLst/>
                <a:uLnTx/>
                <a:uFillTx/>
                <a:latin typeface="+mj-lt"/>
                <a:ea typeface="+mj-ea"/>
                <a:cs typeface="+mj-cs"/>
              </a:rPr>
              <a:t>INFORMATION:</a:t>
            </a:r>
            <a:r>
              <a:rPr kumimoji="0" lang="en-GB" sz="2400" b="1" i="0" u="none" strike="noStrike" kern="0" cap="none" spc="0" normalizeH="0" noProof="0" smtClean="0">
                <a:ln>
                  <a:noFill/>
                </a:ln>
                <a:solidFill>
                  <a:schemeClr val="tx2"/>
                </a:solidFill>
                <a:effectLst/>
                <a:uLnTx/>
                <a:uFillTx/>
                <a:latin typeface="+mj-lt"/>
                <a:ea typeface="+mj-ea"/>
                <a:cs typeface="+mj-cs"/>
              </a:rPr>
              <a:t> NETWORKS </a:t>
            </a:r>
            <a:r>
              <a:rPr kumimoji="0" lang="en-GB" sz="2400" b="1" i="0" u="none" strike="noStrike" kern="0" cap="none" spc="0" normalizeH="0" noProof="0" dirty="0" smtClean="0">
                <a:ln>
                  <a:noFill/>
                </a:ln>
                <a:solidFill>
                  <a:schemeClr val="tx2"/>
                </a:solidFill>
                <a:effectLst/>
                <a:uLnTx/>
                <a:uFillTx/>
                <a:latin typeface="+mj-lt"/>
                <a:ea typeface="+mj-ea"/>
                <a:cs typeface="+mj-cs"/>
              </a:rPr>
              <a:t>TAB</a:t>
            </a:r>
            <a:endParaRPr kumimoji="0" lang="fr-FR" sz="2400" b="1" i="0" u="none" strike="noStrike" kern="0" cap="none" spc="0" normalizeH="0" baseline="0" noProof="0" dirty="0" smtClean="0">
              <a:ln>
                <a:noFill/>
              </a:ln>
              <a:solidFill>
                <a:schemeClr val="tx2"/>
              </a:solidFill>
              <a:effectLst/>
              <a:uLnTx/>
              <a:uFillTx/>
              <a:latin typeface="+mn-lt"/>
              <a:ea typeface="+mj-ea"/>
              <a:cs typeface="+mj-cs"/>
            </a:endParaRPr>
          </a:p>
        </p:txBody>
      </p:sp>
      <p:sp>
        <p:nvSpPr>
          <p:cNvPr id="8" name="Rectangle à coins arrondis 4"/>
          <p:cNvSpPr>
            <a:spLocks noChangeArrowheads="1"/>
          </p:cNvSpPr>
          <p:nvPr/>
        </p:nvSpPr>
        <p:spPr bwMode="auto">
          <a:xfrm>
            <a:off x="3810000" y="3124200"/>
            <a:ext cx="3306641" cy="1104900"/>
          </a:xfrm>
          <a:prstGeom prst="wedgeRoundRectCallout">
            <a:avLst>
              <a:gd name="adj1" fmla="val -109134"/>
              <a:gd name="adj2" fmla="val -44679"/>
              <a:gd name="adj3" fmla="val 16667"/>
            </a:avLst>
          </a:prstGeom>
          <a:solidFill>
            <a:srgbClr val="FBFECE"/>
          </a:solidFill>
          <a:ln w="12700" algn="ctr">
            <a:solidFill>
              <a:schemeClr val="tx2"/>
            </a:solidFill>
            <a:round/>
            <a:headEnd/>
            <a:tailEnd/>
          </a:ln>
        </p:spPr>
        <p:txBody>
          <a:bodyPr wrap="square" anchor="t"/>
          <a:lstStyle/>
          <a:p>
            <a:r>
              <a:rPr lang="en-US" sz="1200" b="1" dirty="0" smtClean="0">
                <a:solidFill>
                  <a:srgbClr val="E0218A"/>
                </a:solidFill>
              </a:rPr>
              <a:t>Colleagues</a:t>
            </a:r>
            <a:r>
              <a:rPr lang="en-US" sz="1200" dirty="0" smtClean="0"/>
              <a:t> = Individuals practicing in the same institution or in the departments within the institution </a:t>
            </a:r>
            <a:r>
              <a:rPr lang="en-US" sz="1200" b="1" dirty="0" smtClean="0">
                <a:solidFill>
                  <a:srgbClr val="E0218A"/>
                </a:solidFill>
              </a:rPr>
              <a:t>(Affiliation Hierarchy = Hard Affiliations)</a:t>
            </a:r>
          </a:p>
          <a:p>
            <a:r>
              <a:rPr lang="en-US" sz="1200" dirty="0" smtClean="0"/>
              <a:t>Not editable by users</a:t>
            </a:r>
          </a:p>
        </p:txBody>
      </p:sp>
      <p:sp>
        <p:nvSpPr>
          <p:cNvPr id="11" name="Rectangle à coins arrondis 4"/>
          <p:cNvSpPr>
            <a:spLocks noChangeArrowheads="1"/>
          </p:cNvSpPr>
          <p:nvPr/>
        </p:nvSpPr>
        <p:spPr bwMode="auto">
          <a:xfrm>
            <a:off x="3810000" y="5295900"/>
            <a:ext cx="3657600" cy="876300"/>
          </a:xfrm>
          <a:prstGeom prst="wedgeRoundRectCallout">
            <a:avLst>
              <a:gd name="adj1" fmla="val -93941"/>
              <a:gd name="adj2" fmla="val -44181"/>
              <a:gd name="adj3" fmla="val 16667"/>
            </a:avLst>
          </a:prstGeom>
          <a:solidFill>
            <a:srgbClr val="FBFECE"/>
          </a:solidFill>
          <a:ln w="12700" algn="ctr">
            <a:solidFill>
              <a:schemeClr val="tx2"/>
            </a:solidFill>
            <a:round/>
            <a:headEnd/>
            <a:tailEnd/>
          </a:ln>
        </p:spPr>
        <p:txBody>
          <a:bodyPr wrap="square" anchor="t"/>
          <a:lstStyle/>
          <a:p>
            <a:r>
              <a:rPr lang="en-US" sz="1200" b="1" dirty="0" smtClean="0">
                <a:solidFill>
                  <a:srgbClr val="E0218A"/>
                </a:solidFill>
                <a:latin typeface="Arial" charset="0"/>
              </a:rPr>
              <a:t>Other Affiliations </a:t>
            </a:r>
            <a:r>
              <a:rPr lang="en-US" sz="1200" dirty="0" smtClean="0">
                <a:latin typeface="Arial" charset="0"/>
              </a:rPr>
              <a:t>= </a:t>
            </a:r>
            <a:r>
              <a:rPr lang="en-US" sz="1200" dirty="0" smtClean="0">
                <a:solidFill>
                  <a:schemeClr val="accent6"/>
                </a:solidFill>
                <a:latin typeface="Arial" charset="0"/>
              </a:rPr>
              <a:t>Soft Affiliations</a:t>
            </a:r>
            <a:endParaRPr lang="en-US" sz="1200" b="1" dirty="0" smtClean="0">
              <a:solidFill>
                <a:schemeClr val="accent6"/>
              </a:solidFill>
              <a:latin typeface="Arial" charset="0"/>
            </a:endParaRPr>
          </a:p>
          <a:p>
            <a:r>
              <a:rPr lang="en-US" sz="1200" b="0" dirty="0" smtClean="0">
                <a:latin typeface="Arial" charset="0"/>
                <a:cs typeface="Arial" pitchFamily="34" charset="0"/>
                <a:sym typeface="Arial" pitchFamily="34" charset="0"/>
              </a:rPr>
              <a:t>Editable by users with a drag &amp; drop from the Search/List area </a:t>
            </a:r>
            <a:r>
              <a:rPr lang="en-US" sz="1200" dirty="0" smtClean="0">
                <a:solidFill>
                  <a:srgbClr val="E0218A"/>
                </a:solidFill>
                <a:latin typeface="Arial" charset="0"/>
              </a:rPr>
              <a:t>specifying the influence</a:t>
            </a:r>
            <a:endParaRPr lang="fr-FR" sz="1200" b="0" dirty="0">
              <a:cs typeface="Arial" pitchFamily="34" charset="0"/>
              <a:sym typeface="Arial" pitchFamily="34" charset="0"/>
            </a:endParaRPr>
          </a:p>
        </p:txBody>
      </p:sp>
      <p:sp>
        <p:nvSpPr>
          <p:cNvPr id="13" name="Rectangle 12"/>
          <p:cNvSpPr/>
          <p:nvPr/>
        </p:nvSpPr>
        <p:spPr bwMode="auto">
          <a:xfrm>
            <a:off x="2057400" y="2362200"/>
            <a:ext cx="838200" cy="228600"/>
          </a:xfrm>
          <a:prstGeom prst="rect">
            <a:avLst/>
          </a:prstGeom>
          <a:noFill/>
          <a:ln w="38100" algn="ctr">
            <a:solidFill>
              <a:srgbClr val="E0218A"/>
            </a:solidFill>
            <a:round/>
            <a:headEnd/>
            <a:tailEnd/>
          </a:ln>
        </p:spPr>
        <p:txBody>
          <a:bodyPr wrap="none" rtlCol="0" anchor="ctr"/>
          <a:lstStyle/>
          <a:p>
            <a:pPr algn="r" eaLnBrk="1" hangingPunct="1">
              <a:spcBef>
                <a:spcPct val="0"/>
              </a:spcBef>
            </a:pPr>
            <a:endParaRPr lang="en-US" sz="2400" dirty="0">
              <a:solidFill>
                <a:schemeClr val="accent2"/>
              </a:solidFill>
              <a:cs typeface="Arial" charset="0"/>
              <a:sym typeface="Arial" charset="0"/>
            </a:endParaRPr>
          </a:p>
        </p:txBody>
      </p: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Tableau 12"/>
          <p:cNvGraphicFramePr>
            <a:graphicFrameLocks noGrp="1"/>
          </p:cNvGraphicFramePr>
          <p:nvPr/>
        </p:nvGraphicFramePr>
        <p:xfrm>
          <a:off x="1110082" y="2209801"/>
          <a:ext cx="6967118" cy="4038599"/>
        </p:xfrm>
        <a:graphic>
          <a:graphicData uri="http://schemas.openxmlformats.org/drawingml/2006/table">
            <a:tbl>
              <a:tblPr/>
              <a:tblGrid>
                <a:gridCol w="1837767"/>
                <a:gridCol w="1453817"/>
                <a:gridCol w="1837767"/>
                <a:gridCol w="1837767"/>
              </a:tblGrid>
              <a:tr h="686205">
                <a:tc>
                  <a:txBody>
                    <a:bodyPr/>
                    <a:lstStyle/>
                    <a:p>
                      <a:pPr algn="ctr">
                        <a:spcAft>
                          <a:spcPts val="0"/>
                        </a:spcAft>
                      </a:pPr>
                      <a:r>
                        <a:rPr lang="en-US" sz="1100" b="1" dirty="0" smtClean="0">
                          <a:solidFill>
                            <a:srgbClr val="FFFFFF"/>
                          </a:solidFill>
                          <a:latin typeface="Calibri"/>
                          <a:ea typeface="Calibri"/>
                          <a:cs typeface="Arial"/>
                        </a:rPr>
                        <a:t>Solution</a:t>
                      </a:r>
                      <a:endParaRPr lang="en-US" sz="1100" dirty="0">
                        <a:latin typeface="Calibri"/>
                        <a:ea typeface="Calibri"/>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CBCE3"/>
                    </a:solidFill>
                  </a:tcPr>
                </a:tc>
                <a:tc>
                  <a:txBody>
                    <a:bodyPr/>
                    <a:lstStyle/>
                    <a:p>
                      <a:pPr algn="ctr">
                        <a:spcAft>
                          <a:spcPts val="0"/>
                        </a:spcAft>
                      </a:pPr>
                      <a:r>
                        <a:rPr lang="en-US" sz="1100" b="1">
                          <a:solidFill>
                            <a:srgbClr val="FFFFFF"/>
                          </a:solidFill>
                          <a:latin typeface="Calibri"/>
                          <a:ea typeface="Calibri"/>
                          <a:cs typeface="Arial"/>
                        </a:rPr>
                        <a:t>Device</a:t>
                      </a:r>
                      <a:endParaRPr lang="en-US" sz="1100">
                        <a:latin typeface="Calibri"/>
                        <a:ea typeface="Calibri"/>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CBCE3"/>
                    </a:solidFill>
                  </a:tcPr>
                </a:tc>
                <a:tc>
                  <a:txBody>
                    <a:bodyPr/>
                    <a:lstStyle/>
                    <a:p>
                      <a:pPr algn="ctr">
                        <a:spcAft>
                          <a:spcPts val="0"/>
                        </a:spcAft>
                      </a:pPr>
                      <a:r>
                        <a:rPr lang="en-US" sz="1100" b="1">
                          <a:solidFill>
                            <a:srgbClr val="FFFFFF"/>
                          </a:solidFill>
                          <a:latin typeface="Calibri"/>
                          <a:ea typeface="Calibri"/>
                          <a:cs typeface="Arial"/>
                        </a:rPr>
                        <a:t>Operating System</a:t>
                      </a:r>
                      <a:endParaRPr lang="en-US" sz="1100">
                        <a:latin typeface="Calibri"/>
                        <a:ea typeface="Calibri"/>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CBCE3"/>
                    </a:solidFill>
                  </a:tcPr>
                </a:tc>
                <a:tc>
                  <a:txBody>
                    <a:bodyPr/>
                    <a:lstStyle/>
                    <a:p>
                      <a:pPr algn="ctr">
                        <a:spcAft>
                          <a:spcPts val="0"/>
                        </a:spcAft>
                      </a:pPr>
                      <a:r>
                        <a:rPr lang="en-US" sz="1100" b="1">
                          <a:solidFill>
                            <a:srgbClr val="FFFFFF"/>
                          </a:solidFill>
                          <a:latin typeface="Calibri"/>
                          <a:ea typeface="Calibri"/>
                          <a:cs typeface="Arial"/>
                        </a:rPr>
                        <a:t>Application access</a:t>
                      </a:r>
                      <a:endParaRPr lang="en-US" sz="1100">
                        <a:latin typeface="Calibri"/>
                        <a:ea typeface="Calibri"/>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CBCE3"/>
                    </a:solidFill>
                  </a:tcPr>
                </a:tc>
              </a:tr>
              <a:tr h="461937">
                <a:tc rowSpan="2">
                  <a:txBody>
                    <a:bodyPr/>
                    <a:lstStyle/>
                    <a:p>
                      <a:pPr algn="ctr">
                        <a:spcAft>
                          <a:spcPts val="0"/>
                        </a:spcAft>
                      </a:pPr>
                      <a:r>
                        <a:rPr lang="en-US" sz="1100" b="1" dirty="0">
                          <a:latin typeface="Calibri"/>
                          <a:ea typeface="Calibri"/>
                          <a:cs typeface="Arial"/>
                        </a:rPr>
                        <a:t>MI PC</a:t>
                      </a:r>
                      <a:endParaRPr lang="en-US" sz="1100" dirty="0">
                        <a:latin typeface="Calibri"/>
                        <a:ea typeface="Calibri"/>
                        <a:cs typeface="Times New Roman"/>
                      </a:endParaRP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spcAft>
                          <a:spcPts val="0"/>
                        </a:spcAft>
                      </a:pPr>
                      <a:r>
                        <a:rPr lang="en-US" sz="1100" dirty="0">
                          <a:latin typeface="Calibri"/>
                          <a:ea typeface="Calibri"/>
                          <a:cs typeface="Arial"/>
                        </a:rPr>
                        <a:t>Laptop and desktop</a:t>
                      </a:r>
                      <a:endParaRPr lang="en-US" sz="1100" dirty="0">
                        <a:latin typeface="Calibri"/>
                        <a:ea typeface="Calibri"/>
                        <a:cs typeface="Times New Roman"/>
                      </a:endParaRP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2">
                  <a:txBody>
                    <a:bodyPr/>
                    <a:lstStyle/>
                    <a:p>
                      <a:pPr algn="ctr">
                        <a:spcAft>
                          <a:spcPts val="0"/>
                        </a:spcAft>
                      </a:pPr>
                      <a:r>
                        <a:rPr lang="en-US" sz="1100">
                          <a:latin typeface="Calibri"/>
                          <a:ea typeface="Calibri"/>
                          <a:cs typeface="Arial"/>
                        </a:rPr>
                        <a:t>MS Windows</a:t>
                      </a:r>
                      <a:endParaRPr lang="en-US" sz="1100">
                        <a:latin typeface="Calibri"/>
                        <a:ea typeface="Calibri"/>
                        <a:cs typeface="Times New Roman"/>
                      </a:endParaRP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Bef>
                          <a:spcPts val="600"/>
                        </a:spcBef>
                        <a:spcAft>
                          <a:spcPts val="600"/>
                        </a:spcAft>
                      </a:pPr>
                      <a:r>
                        <a:rPr lang="en-US" sz="1000">
                          <a:latin typeface="Arial"/>
                          <a:ea typeface="Calibri"/>
                        </a:rPr>
                        <a:t>Offline: Application</a:t>
                      </a: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1937">
                <a:tc vMerge="1">
                  <a:txBody>
                    <a:bodyPr/>
                    <a:lstStyle/>
                    <a:p>
                      <a:endParaRPr lang="en-GB"/>
                    </a:p>
                  </a:txBody>
                  <a:tcPr/>
                </a:tc>
                <a:tc vMerge="1">
                  <a:txBody>
                    <a:bodyPr/>
                    <a:lstStyle/>
                    <a:p>
                      <a:endParaRPr lang="en-GB"/>
                    </a:p>
                  </a:txBody>
                  <a:tcPr/>
                </a:tc>
                <a:tc vMerge="1">
                  <a:txBody>
                    <a:bodyPr/>
                    <a:lstStyle/>
                    <a:p>
                      <a:endParaRPr lang="en-GB"/>
                    </a:p>
                  </a:txBody>
                  <a:tcPr/>
                </a:tc>
                <a:tc>
                  <a:txBody>
                    <a:bodyPr/>
                    <a:lstStyle/>
                    <a:p>
                      <a:pPr algn="ctr">
                        <a:spcBef>
                          <a:spcPts val="600"/>
                        </a:spcBef>
                        <a:spcAft>
                          <a:spcPts val="600"/>
                        </a:spcAft>
                      </a:pPr>
                      <a:r>
                        <a:rPr lang="en-US" sz="1000">
                          <a:latin typeface="Arial"/>
                          <a:ea typeface="Calibri"/>
                        </a:rPr>
                        <a:t>Online: Browsers</a:t>
                      </a: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33417">
                <a:tc>
                  <a:txBody>
                    <a:bodyPr/>
                    <a:lstStyle/>
                    <a:p>
                      <a:pPr algn="ctr">
                        <a:spcAft>
                          <a:spcPts val="0"/>
                        </a:spcAft>
                      </a:pPr>
                      <a:r>
                        <a:rPr lang="en-US" sz="1100" b="1" dirty="0">
                          <a:latin typeface="Calibri"/>
                          <a:ea typeface="Calibri"/>
                          <a:cs typeface="Arial"/>
                        </a:rPr>
                        <a:t>MI Touch</a:t>
                      </a:r>
                      <a:endParaRPr lang="en-US" sz="1100" dirty="0">
                        <a:latin typeface="Calibri"/>
                        <a:ea typeface="Calibri"/>
                        <a:cs typeface="Times New Roman"/>
                      </a:endParaRP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spcAft>
                          <a:spcPts val="0"/>
                        </a:spcAft>
                      </a:pPr>
                      <a:r>
                        <a:rPr lang="en-US" sz="1100" dirty="0">
                          <a:latin typeface="Calibri"/>
                          <a:ea typeface="Calibri"/>
                          <a:cs typeface="Arial"/>
                        </a:rPr>
                        <a:t>Tablet</a:t>
                      </a:r>
                      <a:endParaRPr lang="en-US" sz="1100" dirty="0">
                        <a:latin typeface="Calibri"/>
                        <a:ea typeface="Calibri"/>
                        <a:cs typeface="Times New Roman"/>
                      </a:endParaRP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spcAft>
                          <a:spcPts val="0"/>
                        </a:spcAft>
                      </a:pPr>
                      <a:r>
                        <a:rPr lang="en-US" sz="1100" dirty="0" err="1">
                          <a:latin typeface="Calibri"/>
                          <a:ea typeface="Calibri"/>
                          <a:cs typeface="Arial"/>
                        </a:rPr>
                        <a:t>iOS</a:t>
                      </a:r>
                      <a:endParaRPr lang="en-US" sz="1100" dirty="0">
                        <a:latin typeface="Calibri"/>
                        <a:ea typeface="Calibri"/>
                        <a:cs typeface="Times New Roman"/>
                      </a:endParaRP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spcBef>
                          <a:spcPts val="600"/>
                        </a:spcBef>
                        <a:spcAft>
                          <a:spcPts val="600"/>
                        </a:spcAft>
                      </a:pPr>
                      <a:r>
                        <a:rPr lang="en-US" sz="1000">
                          <a:latin typeface="Arial"/>
                          <a:ea typeface="Calibri"/>
                        </a:rPr>
                        <a:t>Apple App</a:t>
                      </a: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r>
              <a:tr h="461937">
                <a:tc rowSpan="3">
                  <a:txBody>
                    <a:bodyPr/>
                    <a:lstStyle/>
                    <a:p>
                      <a:pPr algn="ctr">
                        <a:spcAft>
                          <a:spcPts val="0"/>
                        </a:spcAft>
                      </a:pPr>
                      <a:r>
                        <a:rPr lang="en-US" sz="1100" b="1" dirty="0">
                          <a:latin typeface="Calibri"/>
                          <a:ea typeface="Calibri"/>
                          <a:cs typeface="Arial"/>
                        </a:rPr>
                        <a:t>MI Pocket</a:t>
                      </a:r>
                      <a:endParaRPr lang="en-US" sz="1100" dirty="0">
                        <a:latin typeface="Calibri"/>
                        <a:ea typeface="Calibri"/>
                        <a:cs typeface="Times New Roman"/>
                      </a:endParaRP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algn="ctr">
                        <a:spcAft>
                          <a:spcPts val="0"/>
                        </a:spcAft>
                      </a:pPr>
                      <a:r>
                        <a:rPr lang="en-US" sz="1100">
                          <a:latin typeface="Calibri"/>
                          <a:ea typeface="Calibri"/>
                          <a:cs typeface="Arial"/>
                        </a:rPr>
                        <a:t>Smartphone</a:t>
                      </a:r>
                      <a:endParaRPr lang="en-US" sz="1100">
                        <a:latin typeface="Calibri"/>
                        <a:ea typeface="Calibri"/>
                        <a:cs typeface="Times New Roman"/>
                      </a:endParaRP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dirty="0" err="1">
                          <a:latin typeface="Calibri"/>
                          <a:ea typeface="Calibri"/>
                          <a:cs typeface="Arial"/>
                        </a:rPr>
                        <a:t>iPhone</a:t>
                      </a:r>
                      <a:endParaRPr lang="en-US" sz="1100" dirty="0">
                        <a:latin typeface="Calibri"/>
                        <a:ea typeface="Calibri"/>
                        <a:cs typeface="Times New Roman"/>
                      </a:endParaRP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dirty="0">
                          <a:latin typeface="Calibri"/>
                          <a:ea typeface="Calibri"/>
                          <a:cs typeface="Arial"/>
                        </a:rPr>
                        <a:t>Apple App</a:t>
                      </a:r>
                      <a:endParaRPr lang="en-US" sz="1100" dirty="0">
                        <a:latin typeface="Calibri"/>
                        <a:ea typeface="Calibri"/>
                        <a:cs typeface="Times New Roman"/>
                      </a:endParaRP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1937">
                <a:tc vMerge="1">
                  <a:txBody>
                    <a:bodyPr/>
                    <a:lstStyle/>
                    <a:p>
                      <a:endParaRPr lang="en-GB"/>
                    </a:p>
                  </a:txBody>
                  <a:tcPr/>
                </a:tc>
                <a:tc vMerge="1">
                  <a:txBody>
                    <a:bodyPr/>
                    <a:lstStyle/>
                    <a:p>
                      <a:endParaRPr lang="en-GB"/>
                    </a:p>
                  </a:txBody>
                  <a:tcPr/>
                </a:tc>
                <a:tc>
                  <a:txBody>
                    <a:bodyPr/>
                    <a:lstStyle/>
                    <a:p>
                      <a:pPr algn="ctr">
                        <a:spcAft>
                          <a:spcPts val="0"/>
                        </a:spcAft>
                      </a:pPr>
                      <a:r>
                        <a:rPr lang="en-US" sz="1100" dirty="0" smtClean="0">
                          <a:latin typeface="Calibri"/>
                          <a:ea typeface="Calibri"/>
                          <a:cs typeface="Arial"/>
                        </a:rPr>
                        <a:t>Black Berry</a:t>
                      </a:r>
                      <a:endParaRPr lang="en-US" sz="1100" dirty="0">
                        <a:latin typeface="Calibri"/>
                        <a:ea typeface="Calibri"/>
                        <a:cs typeface="Times New Roman"/>
                      </a:endParaRP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a:latin typeface="Calibri"/>
                          <a:ea typeface="Calibri"/>
                          <a:cs typeface="Arial"/>
                        </a:rPr>
                        <a:t>Browser</a:t>
                      </a:r>
                      <a:endParaRPr lang="en-US" sz="1100">
                        <a:latin typeface="Calibri"/>
                        <a:ea typeface="Calibri"/>
                        <a:cs typeface="Times New Roman"/>
                      </a:endParaRP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61937">
                <a:tc vMerge="1">
                  <a:txBody>
                    <a:bodyPr/>
                    <a:lstStyle/>
                    <a:p>
                      <a:endParaRPr lang="en-GB"/>
                    </a:p>
                  </a:txBody>
                  <a:tcPr/>
                </a:tc>
                <a:tc vMerge="1">
                  <a:txBody>
                    <a:bodyPr/>
                    <a:lstStyle/>
                    <a:p>
                      <a:endParaRPr lang="en-GB"/>
                    </a:p>
                  </a:txBody>
                  <a:tcPr/>
                </a:tc>
                <a:tc>
                  <a:txBody>
                    <a:bodyPr/>
                    <a:lstStyle/>
                    <a:p>
                      <a:pPr algn="ctr">
                        <a:spcBef>
                          <a:spcPts val="600"/>
                        </a:spcBef>
                        <a:spcAft>
                          <a:spcPts val="600"/>
                        </a:spcAft>
                      </a:pPr>
                      <a:r>
                        <a:rPr lang="en-US" sz="1000" dirty="0">
                          <a:latin typeface="Arial"/>
                          <a:ea typeface="Calibri"/>
                        </a:rPr>
                        <a:t>Android</a:t>
                      </a: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a:latin typeface="Calibri"/>
                          <a:ea typeface="Calibri"/>
                          <a:cs typeface="Arial"/>
                        </a:rPr>
                        <a:t>Browser</a:t>
                      </a:r>
                      <a:endParaRPr lang="en-US" sz="1100">
                        <a:latin typeface="Calibri"/>
                        <a:ea typeface="Calibri"/>
                        <a:cs typeface="Times New Roman"/>
                      </a:endParaRP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09292">
                <a:tc>
                  <a:txBody>
                    <a:bodyPr/>
                    <a:lstStyle/>
                    <a:p>
                      <a:pPr algn="ctr">
                        <a:spcAft>
                          <a:spcPts val="0"/>
                        </a:spcAft>
                      </a:pPr>
                      <a:r>
                        <a:rPr lang="en-US" sz="1100" b="1" dirty="0">
                          <a:latin typeface="Calibri"/>
                          <a:ea typeface="Calibri"/>
                          <a:cs typeface="Arial"/>
                        </a:rPr>
                        <a:t>MI Platform</a:t>
                      </a:r>
                      <a:endParaRPr lang="en-US" sz="1100" dirty="0">
                        <a:latin typeface="Calibri"/>
                        <a:ea typeface="Calibri"/>
                        <a:cs typeface="Times New Roman"/>
                      </a:endParaRP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spcAft>
                          <a:spcPts val="0"/>
                        </a:spcAft>
                      </a:pPr>
                      <a:r>
                        <a:rPr lang="en-US" sz="1100">
                          <a:latin typeface="Calibri"/>
                          <a:ea typeface="Calibri"/>
                          <a:cs typeface="Arial"/>
                        </a:rPr>
                        <a:t>Laptop and desktop</a:t>
                      </a:r>
                      <a:endParaRPr lang="en-US" sz="1100">
                        <a:latin typeface="Calibri"/>
                        <a:ea typeface="Calibri"/>
                        <a:cs typeface="Times New Roman"/>
                      </a:endParaRP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spcAft>
                          <a:spcPts val="0"/>
                        </a:spcAft>
                      </a:pPr>
                      <a:r>
                        <a:rPr lang="en-US" sz="1100" dirty="0">
                          <a:latin typeface="Calibri"/>
                          <a:ea typeface="Calibri"/>
                          <a:cs typeface="Arial"/>
                        </a:rPr>
                        <a:t>MS Windows</a:t>
                      </a:r>
                      <a:endParaRPr lang="en-US" sz="1100" dirty="0">
                        <a:latin typeface="Calibri"/>
                        <a:ea typeface="Calibri"/>
                        <a:cs typeface="Times New Roman"/>
                      </a:endParaRP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c>
                  <a:txBody>
                    <a:bodyPr/>
                    <a:lstStyle/>
                    <a:p>
                      <a:pPr algn="ctr">
                        <a:spcAft>
                          <a:spcPts val="0"/>
                        </a:spcAft>
                      </a:pPr>
                      <a:r>
                        <a:rPr lang="en-US" sz="1100" dirty="0">
                          <a:latin typeface="Calibri"/>
                          <a:ea typeface="Calibri"/>
                          <a:cs typeface="Arial"/>
                        </a:rPr>
                        <a:t>Browsers*</a:t>
                      </a:r>
                      <a:endParaRPr lang="en-US" sz="1100" dirty="0">
                        <a:latin typeface="Calibri"/>
                        <a:ea typeface="Calibri"/>
                        <a:cs typeface="Times New Roman"/>
                      </a:endParaRPr>
                    </a:p>
                  </a:txBody>
                  <a:tcPr marL="36195" marR="361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2F2F2"/>
                    </a:solidFill>
                  </a:tcPr>
                </a:tc>
              </a:tr>
            </a:tbl>
          </a:graphicData>
        </a:graphic>
      </p:graphicFrame>
      <p:sp>
        <p:nvSpPr>
          <p:cNvPr id="19458" name="Title 19"/>
          <p:cNvSpPr>
            <a:spLocks noGrp="1"/>
          </p:cNvSpPr>
          <p:nvPr>
            <p:ph type="title"/>
          </p:nvPr>
        </p:nvSpPr>
        <p:spPr bwMode="auto">
          <a:noFill/>
          <a:ln>
            <a:miter lim="800000"/>
            <a:headEnd/>
            <a:tailEnd/>
          </a:ln>
        </p:spPr>
        <p:txBody>
          <a:bodyPr vert="horz" wrap="square" lIns="91440" tIns="45720" rIns="91440" bIns="45720" numCol="1" compatLnSpc="1">
            <a:prstTxWarp prst="textNoShape">
              <a:avLst/>
            </a:prstTxWarp>
          </a:bodyPr>
          <a:lstStyle/>
          <a:p>
            <a:r>
              <a:rPr lang="fr-FR" dirty="0" smtClean="0">
                <a:latin typeface="Arial" pitchFamily="34" charset="0"/>
              </a:rPr>
              <a:t>MOBILE INTELLIGENCE </a:t>
            </a:r>
            <a:br>
              <a:rPr lang="fr-FR" dirty="0" smtClean="0">
                <a:latin typeface="Arial" pitchFamily="34" charset="0"/>
              </a:rPr>
            </a:br>
            <a:r>
              <a:rPr lang="fr-FR" dirty="0" smtClean="0">
                <a:latin typeface="Arial" pitchFamily="34" charset="0"/>
              </a:rPr>
              <a:t>DEVICES &amp; TECHNOLOGY</a:t>
            </a:r>
            <a:endParaRPr lang="en-US" dirty="0" smtClean="0">
              <a:latin typeface="Arial" pitchFamily="34" charset="0"/>
            </a:endParaRPr>
          </a:p>
        </p:txBody>
      </p:sp>
      <p:sp>
        <p:nvSpPr>
          <p:cNvPr id="16" name="Espace réservé du contenu 2"/>
          <p:cNvSpPr txBox="1">
            <a:spLocks/>
          </p:cNvSpPr>
          <p:nvPr/>
        </p:nvSpPr>
        <p:spPr bwMode="auto">
          <a:xfrm>
            <a:off x="152400" y="1219199"/>
            <a:ext cx="8839200" cy="914401"/>
          </a:xfrm>
          <a:prstGeom prst="rect">
            <a:avLst/>
          </a:prstGeom>
          <a:noFill/>
          <a:ln>
            <a:miter lim="800000"/>
            <a:headEnd/>
            <a:tailEnd/>
          </a:ln>
        </p:spPr>
        <p:txBody>
          <a:bodyPr vert="horz" wrap="square" lIns="91440" tIns="45720" rIns="0" bIns="45720" numCol="1" anchor="t" anchorCtr="0" compatLnSpc="1">
            <a:prstTxWarp prst="textNoShape">
              <a:avLst/>
            </a:prstTxWarp>
          </a:bodyPr>
          <a:lstStyle/>
          <a:p>
            <a:pPr marL="342900" indent="-228600" algn="just">
              <a:spcBef>
                <a:spcPct val="20000"/>
              </a:spcBef>
              <a:buBlip>
                <a:blip r:embed="rId3"/>
              </a:buBlip>
            </a:pPr>
            <a:r>
              <a:rPr lang="en-US" sz="2400" b="1" dirty="0" smtClean="0">
                <a:solidFill>
                  <a:schemeClr val="tx1">
                    <a:lumMod val="50000"/>
                  </a:schemeClr>
                </a:solidFill>
                <a:sym typeface="Arial" charset="0"/>
              </a:rPr>
              <a:t>The Mobile Intelligence Solution is available for various devices </a:t>
            </a:r>
            <a:endParaRPr lang="en-GB" sz="2400" b="1" dirty="0" smtClean="0">
              <a:solidFill>
                <a:schemeClr val="tx1">
                  <a:lumMod val="50000"/>
                </a:schemeClr>
              </a:solidFill>
              <a:sym typeface="Arial" charset="0"/>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srcRect/>
          <a:stretch>
            <a:fillRect/>
          </a:stretch>
        </p:blipFill>
        <p:spPr bwMode="auto">
          <a:xfrm>
            <a:off x="377640" y="1054995"/>
            <a:ext cx="8286750" cy="5267325"/>
          </a:xfrm>
          <a:prstGeom prst="rect">
            <a:avLst/>
          </a:prstGeom>
          <a:noFill/>
          <a:ln w="9525">
            <a:noFill/>
            <a:miter lim="800000"/>
            <a:headEnd/>
            <a:tailEnd/>
          </a:ln>
        </p:spPr>
      </p:pic>
      <p:sp>
        <p:nvSpPr>
          <p:cNvPr id="7" name="Titre 1"/>
          <p:cNvSpPr txBox="1">
            <a:spLocks/>
          </p:cNvSpPr>
          <p:nvPr/>
        </p:nvSpPr>
        <p:spPr bwMode="auto">
          <a:xfrm>
            <a:off x="21981" y="44451"/>
            <a:ext cx="8588619" cy="792163"/>
          </a:xfrm>
          <a:prstGeom prst="rect">
            <a:avLst/>
          </a:prstGeom>
          <a:noFill/>
          <a:ln w="9525">
            <a:noFill/>
            <a:miter lim="800000"/>
            <a:headEnd/>
            <a:tailEnd/>
          </a:ln>
        </p:spPr>
        <p:txBody>
          <a:bodyPr vert="horz" wrap="square" lIns="137160" tIns="0" rIns="164592"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3000" b="1" i="0" u="none" strike="noStrike" kern="0" cap="none" spc="0" normalizeH="0" baseline="0" noProof="0" dirty="0" smtClean="0">
                <a:ln>
                  <a:noFill/>
                </a:ln>
                <a:solidFill>
                  <a:schemeClr val="tx2"/>
                </a:solidFill>
                <a:effectLst/>
                <a:uLnTx/>
                <a:uFillTx/>
                <a:latin typeface="+mj-lt"/>
                <a:ea typeface="+mj-ea"/>
                <a:cs typeface="+mj-cs"/>
              </a:rPr>
              <a:t>CUSTOMER INFORMATION</a:t>
            </a:r>
            <a:br>
              <a:rPr kumimoji="0" lang="en-GB" sz="3000" b="1" i="0" u="none" strike="noStrike" kern="0" cap="none" spc="0" normalizeH="0" baseline="0" noProof="0" dirty="0" smtClean="0">
                <a:ln>
                  <a:noFill/>
                </a:ln>
                <a:solidFill>
                  <a:schemeClr val="tx2"/>
                </a:solidFill>
                <a:effectLst/>
                <a:uLnTx/>
                <a:uFillTx/>
                <a:latin typeface="+mj-lt"/>
                <a:ea typeface="+mj-ea"/>
                <a:cs typeface="+mj-cs"/>
              </a:rPr>
            </a:br>
            <a:r>
              <a:rPr kumimoji="0" lang="en-GB" sz="2400" b="1" i="0" u="none" strike="noStrike" kern="0" cap="none" spc="0" normalizeH="0" baseline="0" noProof="0" dirty="0" smtClean="0">
                <a:ln>
                  <a:noFill/>
                </a:ln>
                <a:solidFill>
                  <a:schemeClr val="tx2"/>
                </a:solidFill>
                <a:effectLst/>
                <a:uLnTx/>
                <a:uFillTx/>
                <a:latin typeface="+mj-lt"/>
                <a:ea typeface="+mj-ea"/>
                <a:cs typeface="+mj-cs"/>
              </a:rPr>
              <a:t>VIEWING INFORMATION:</a:t>
            </a:r>
            <a:r>
              <a:rPr kumimoji="0" lang="en-GB" sz="2400" b="1" i="0" u="none" strike="noStrike" kern="0" cap="none" spc="0" normalizeH="0" noProof="0" dirty="0" smtClean="0">
                <a:ln>
                  <a:noFill/>
                </a:ln>
                <a:solidFill>
                  <a:schemeClr val="tx2"/>
                </a:solidFill>
                <a:effectLst/>
                <a:uLnTx/>
                <a:uFillTx/>
                <a:latin typeface="+mj-lt"/>
                <a:ea typeface="+mj-ea"/>
                <a:cs typeface="+mj-cs"/>
              </a:rPr>
              <a:t> </a:t>
            </a:r>
            <a:r>
              <a:rPr lang="en-GB" sz="2400" b="1" kern="0" dirty="0" smtClean="0">
                <a:solidFill>
                  <a:schemeClr val="tx2"/>
                </a:solidFill>
                <a:latin typeface="+mj-lt"/>
                <a:ea typeface="+mj-ea"/>
                <a:cs typeface="+mj-cs"/>
              </a:rPr>
              <a:t>INSTITUTION </a:t>
            </a:r>
            <a:r>
              <a:rPr kumimoji="0" lang="en-GB" sz="2400" b="1" i="0" u="none" strike="noStrike" kern="0" cap="none" spc="0" normalizeH="0" noProof="0" dirty="0" smtClean="0">
                <a:ln>
                  <a:noFill/>
                </a:ln>
                <a:solidFill>
                  <a:schemeClr val="tx2"/>
                </a:solidFill>
                <a:effectLst/>
                <a:uLnTx/>
                <a:uFillTx/>
                <a:latin typeface="+mj-lt"/>
                <a:ea typeface="+mj-ea"/>
                <a:cs typeface="+mj-cs"/>
              </a:rPr>
              <a:t>NETWORKS TAB</a:t>
            </a:r>
            <a:endParaRPr kumimoji="0" lang="fr-FR" sz="2400" b="1" i="0" u="none" strike="noStrike" kern="0" cap="none" spc="0" normalizeH="0" baseline="0" noProof="0" dirty="0" smtClean="0">
              <a:ln>
                <a:noFill/>
              </a:ln>
              <a:solidFill>
                <a:schemeClr val="tx2"/>
              </a:solidFill>
              <a:effectLst/>
              <a:uLnTx/>
              <a:uFillTx/>
              <a:latin typeface="+mn-lt"/>
              <a:ea typeface="+mj-ea"/>
              <a:cs typeface="+mj-cs"/>
            </a:endParaRPr>
          </a:p>
        </p:txBody>
      </p:sp>
      <p:sp>
        <p:nvSpPr>
          <p:cNvPr id="12" name="Rectangle à coins arrondis 4"/>
          <p:cNvSpPr>
            <a:spLocks noChangeArrowheads="1"/>
          </p:cNvSpPr>
          <p:nvPr/>
        </p:nvSpPr>
        <p:spPr bwMode="auto">
          <a:xfrm>
            <a:off x="3452079" y="1295400"/>
            <a:ext cx="3306641" cy="800100"/>
          </a:xfrm>
          <a:prstGeom prst="wedgeRoundRectCallout">
            <a:avLst>
              <a:gd name="adj1" fmla="val -111552"/>
              <a:gd name="adj2" fmla="val -43220"/>
              <a:gd name="adj3" fmla="val 16667"/>
            </a:avLst>
          </a:prstGeom>
          <a:solidFill>
            <a:srgbClr val="FBFECE"/>
          </a:solidFill>
          <a:ln w="12700" algn="ctr">
            <a:solidFill>
              <a:schemeClr val="tx2"/>
            </a:solidFill>
            <a:round/>
            <a:headEnd/>
            <a:tailEnd/>
          </a:ln>
        </p:spPr>
        <p:txBody>
          <a:bodyPr wrap="square" anchor="t"/>
          <a:lstStyle/>
          <a:p>
            <a:r>
              <a:rPr lang="en-US" sz="1200" dirty="0" smtClean="0"/>
              <a:t>Customer information page is available for all types of customers and information is adapted inside the different tabs.</a:t>
            </a:r>
          </a:p>
        </p:txBody>
      </p:sp>
      <p:sp>
        <p:nvSpPr>
          <p:cNvPr id="13" name="Rectangle à coins arrondis 4"/>
          <p:cNvSpPr>
            <a:spLocks noChangeArrowheads="1"/>
          </p:cNvSpPr>
          <p:nvPr/>
        </p:nvSpPr>
        <p:spPr bwMode="auto">
          <a:xfrm>
            <a:off x="2722800" y="3429000"/>
            <a:ext cx="2916000" cy="990600"/>
          </a:xfrm>
          <a:prstGeom prst="wedgeRoundRectCallout">
            <a:avLst>
              <a:gd name="adj1" fmla="val -36222"/>
              <a:gd name="adj2" fmla="val 104533"/>
              <a:gd name="adj3" fmla="val 16667"/>
            </a:avLst>
          </a:prstGeom>
          <a:solidFill>
            <a:srgbClr val="FBFECE"/>
          </a:solidFill>
          <a:ln w="12700" algn="ctr">
            <a:solidFill>
              <a:schemeClr val="tx2"/>
            </a:solidFill>
            <a:round/>
            <a:headEnd/>
            <a:tailEnd/>
          </a:ln>
        </p:spPr>
        <p:txBody>
          <a:bodyPr wrap="square" anchor="t"/>
          <a:lstStyle/>
          <a:p>
            <a:r>
              <a:rPr lang="en-US" sz="1200" dirty="0" smtClean="0"/>
              <a:t>The </a:t>
            </a:r>
            <a:r>
              <a:rPr lang="en-US" sz="1200" b="1" dirty="0" smtClean="0">
                <a:solidFill>
                  <a:srgbClr val="E0218A"/>
                </a:solidFill>
              </a:rPr>
              <a:t>Networks</a:t>
            </a:r>
            <a:r>
              <a:rPr lang="en-US" sz="1200" dirty="0" smtClean="0"/>
              <a:t> tab of an institution provides information on:</a:t>
            </a:r>
          </a:p>
          <a:p>
            <a:pPr defTabSz="914244" eaLnBrk="1" hangingPunct="1">
              <a:buFont typeface="Arial" pitchFamily="34" charset="0"/>
              <a:buChar char="•"/>
              <a:defRPr/>
            </a:pPr>
            <a:r>
              <a:rPr lang="en-US" sz="1200" dirty="0" smtClean="0"/>
              <a:t> hierarchical structure of the institution</a:t>
            </a:r>
          </a:p>
          <a:p>
            <a:pPr defTabSz="914244" eaLnBrk="1" hangingPunct="1">
              <a:buFont typeface="Arial" pitchFamily="34" charset="0"/>
              <a:buChar char="•"/>
              <a:defRPr/>
            </a:pPr>
            <a:r>
              <a:rPr lang="en-US" sz="1200" dirty="0" smtClean="0"/>
              <a:t> affiliations with other organizations </a:t>
            </a:r>
          </a:p>
          <a:p>
            <a:endParaRPr lang="en-US" sz="1200" dirty="0" smtClean="0"/>
          </a:p>
        </p:txBody>
      </p:sp>
      <p:pic>
        <p:nvPicPr>
          <p:cNvPr id="6" name="Picture 3"/>
          <p:cNvPicPr>
            <a:picLocks noChangeAspect="1" noChangeArrowheads="1"/>
          </p:cNvPicPr>
          <p:nvPr/>
        </p:nvPicPr>
        <p:blipFill>
          <a:blip r:embed="rId4"/>
          <a:srcRect/>
          <a:stretch>
            <a:fillRect/>
          </a:stretch>
        </p:blipFill>
        <p:spPr bwMode="auto">
          <a:xfrm>
            <a:off x="557946" y="2952750"/>
            <a:ext cx="3924300" cy="15240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5217" name="Picture 1"/>
          <p:cNvPicPr>
            <a:picLocks noChangeAspect="1" noChangeArrowheads="1"/>
          </p:cNvPicPr>
          <p:nvPr/>
        </p:nvPicPr>
        <p:blipFill>
          <a:blip r:embed="rId3"/>
          <a:srcRect/>
          <a:stretch>
            <a:fillRect/>
          </a:stretch>
        </p:blipFill>
        <p:spPr bwMode="auto">
          <a:xfrm>
            <a:off x="250683" y="1019175"/>
            <a:ext cx="8496843" cy="5305425"/>
          </a:xfrm>
          <a:prstGeom prst="rect">
            <a:avLst/>
          </a:prstGeom>
          <a:noFill/>
          <a:ln w="9525">
            <a:noFill/>
            <a:miter lim="800000"/>
            <a:headEnd/>
            <a:tailEnd/>
          </a:ln>
          <a:effectLst/>
        </p:spPr>
      </p:pic>
      <p:sp>
        <p:nvSpPr>
          <p:cNvPr id="7" name="Titre 1"/>
          <p:cNvSpPr txBox="1">
            <a:spLocks/>
          </p:cNvSpPr>
          <p:nvPr/>
        </p:nvSpPr>
        <p:spPr bwMode="auto">
          <a:xfrm>
            <a:off x="250581" y="44451"/>
            <a:ext cx="7561385" cy="792163"/>
          </a:xfrm>
          <a:prstGeom prst="rect">
            <a:avLst/>
          </a:prstGeom>
          <a:noFill/>
          <a:ln w="9525">
            <a:noFill/>
            <a:miter lim="800000"/>
            <a:headEnd/>
            <a:tailEnd/>
          </a:ln>
        </p:spPr>
        <p:txBody>
          <a:bodyPr vert="horz" wrap="square" lIns="137160" tIns="0" rIns="164592"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3000" b="1" i="0" u="none" strike="noStrike" kern="0" cap="none" spc="0" normalizeH="0" baseline="0" noProof="0" dirty="0" smtClean="0">
                <a:ln>
                  <a:noFill/>
                </a:ln>
                <a:solidFill>
                  <a:schemeClr val="tx2"/>
                </a:solidFill>
                <a:effectLst/>
                <a:uLnTx/>
                <a:uFillTx/>
                <a:latin typeface="+mj-lt"/>
                <a:ea typeface="+mj-ea"/>
                <a:cs typeface="+mj-cs"/>
              </a:rPr>
              <a:t>CUSTOMER INFORMATION</a:t>
            </a:r>
            <a:br>
              <a:rPr kumimoji="0" lang="en-GB" sz="3000" b="1" i="0" u="none" strike="noStrike" kern="0" cap="none" spc="0" normalizeH="0" baseline="0" noProof="0" dirty="0" smtClean="0">
                <a:ln>
                  <a:noFill/>
                </a:ln>
                <a:solidFill>
                  <a:schemeClr val="tx2"/>
                </a:solidFill>
                <a:effectLst/>
                <a:uLnTx/>
                <a:uFillTx/>
                <a:latin typeface="+mj-lt"/>
                <a:ea typeface="+mj-ea"/>
                <a:cs typeface="+mj-cs"/>
              </a:rPr>
            </a:br>
            <a:r>
              <a:rPr kumimoji="0" lang="en-GB" sz="2400" b="1" i="0" u="none" strike="noStrike" kern="0" cap="none" spc="0" normalizeH="0" baseline="0" noProof="0" dirty="0" smtClean="0">
                <a:ln>
                  <a:noFill/>
                </a:ln>
                <a:solidFill>
                  <a:schemeClr val="tx2"/>
                </a:solidFill>
                <a:effectLst/>
                <a:uLnTx/>
                <a:uFillTx/>
                <a:latin typeface="+mj-lt"/>
                <a:ea typeface="+mj-ea"/>
                <a:cs typeface="+mj-cs"/>
              </a:rPr>
              <a:t> VIEWING INFORMATION: RATINGS TAB</a:t>
            </a:r>
            <a:endParaRPr kumimoji="0" lang="fr-FR" sz="2400" b="1" i="0" u="none" strike="noStrike" kern="0" cap="none" spc="0" normalizeH="0" baseline="0" noProof="0" dirty="0" smtClean="0">
              <a:ln>
                <a:noFill/>
              </a:ln>
              <a:solidFill>
                <a:schemeClr val="tx2"/>
              </a:solidFill>
              <a:effectLst/>
              <a:uLnTx/>
              <a:uFillTx/>
              <a:latin typeface="+mn-lt"/>
              <a:ea typeface="+mj-ea"/>
              <a:cs typeface="+mj-cs"/>
            </a:endParaRPr>
          </a:p>
        </p:txBody>
      </p:sp>
      <p:sp>
        <p:nvSpPr>
          <p:cNvPr id="8" name="Rectangle à coins arrondis 4"/>
          <p:cNvSpPr>
            <a:spLocks noChangeArrowheads="1"/>
          </p:cNvSpPr>
          <p:nvPr/>
        </p:nvSpPr>
        <p:spPr bwMode="auto">
          <a:xfrm>
            <a:off x="4724400" y="1349248"/>
            <a:ext cx="3962400" cy="1066800"/>
          </a:xfrm>
          <a:prstGeom prst="wedgeRoundRectCallout">
            <a:avLst>
              <a:gd name="adj1" fmla="val -105003"/>
              <a:gd name="adj2" fmla="val 48138"/>
              <a:gd name="adj3" fmla="val 16667"/>
            </a:avLst>
          </a:prstGeom>
          <a:solidFill>
            <a:srgbClr val="FBFECE"/>
          </a:solidFill>
          <a:ln w="12700" algn="ctr">
            <a:solidFill>
              <a:schemeClr val="tx2"/>
            </a:solidFill>
            <a:round/>
            <a:headEnd/>
            <a:tailEnd/>
          </a:ln>
        </p:spPr>
        <p:txBody>
          <a:bodyPr wrap="none" anchor="t"/>
          <a:lstStyle/>
          <a:p>
            <a:pPr algn="l" eaLnBrk="1" hangingPunct="1">
              <a:spcBef>
                <a:spcPct val="0"/>
              </a:spcBef>
            </a:pPr>
            <a:r>
              <a:rPr lang="en-GB" sz="1200" dirty="0" smtClean="0">
                <a:cs typeface="Arial" pitchFamily="34" charset="0"/>
                <a:sym typeface="Arial" pitchFamily="34" charset="0"/>
              </a:rPr>
              <a:t>The</a:t>
            </a:r>
            <a:r>
              <a:rPr lang="en-GB" sz="1200" dirty="0" smtClean="0">
                <a:solidFill>
                  <a:srgbClr val="E0218A"/>
                </a:solidFill>
                <a:cs typeface="Arial" pitchFamily="34" charset="0"/>
                <a:sym typeface="Arial" pitchFamily="34" charset="0"/>
              </a:rPr>
              <a:t> </a:t>
            </a:r>
            <a:r>
              <a:rPr lang="en-GB" sz="1200" b="1" dirty="0" smtClean="0">
                <a:solidFill>
                  <a:srgbClr val="E0218A"/>
                </a:solidFill>
                <a:cs typeface="Arial" pitchFamily="34" charset="0"/>
                <a:sym typeface="Arial" pitchFamily="34" charset="0"/>
              </a:rPr>
              <a:t>Ratings</a:t>
            </a:r>
            <a:r>
              <a:rPr lang="en-GB" sz="1200" dirty="0" smtClean="0">
                <a:solidFill>
                  <a:srgbClr val="E0218A"/>
                </a:solidFill>
                <a:cs typeface="Arial" pitchFamily="34" charset="0"/>
                <a:sym typeface="Arial" pitchFamily="34" charset="0"/>
              </a:rPr>
              <a:t> </a:t>
            </a:r>
            <a:r>
              <a:rPr lang="en-GB" sz="1200" dirty="0" smtClean="0">
                <a:cs typeface="Arial" pitchFamily="34" charset="0"/>
                <a:sym typeface="Arial" pitchFamily="34" charset="0"/>
              </a:rPr>
              <a:t>tab gives details on the customer ratings:</a:t>
            </a:r>
          </a:p>
          <a:p>
            <a:pPr>
              <a:buFontTx/>
              <a:buChar char="-"/>
            </a:pPr>
            <a:r>
              <a:rPr lang="en-GB" sz="1200" dirty="0" smtClean="0">
                <a:cs typeface="Arial" pitchFamily="34" charset="0"/>
                <a:sym typeface="Arial" pitchFamily="34" charset="0"/>
              </a:rPr>
              <a:t> </a:t>
            </a:r>
            <a:r>
              <a:rPr lang="en-GB" sz="1200" b="1" dirty="0" smtClean="0">
                <a:cs typeface="Arial" pitchFamily="34" charset="0"/>
                <a:sym typeface="Arial" pitchFamily="34" charset="0"/>
              </a:rPr>
              <a:t>Overall </a:t>
            </a:r>
            <a:r>
              <a:rPr lang="en-US" sz="1200" b="1" dirty="0" smtClean="0">
                <a:cs typeface="Arial" pitchFamily="34" charset="0"/>
                <a:sym typeface="Arial" pitchFamily="34" charset="0"/>
              </a:rPr>
              <a:t>Ratings</a:t>
            </a:r>
            <a:r>
              <a:rPr lang="en-US" sz="1200" dirty="0" smtClean="0">
                <a:cs typeface="Arial" pitchFamily="34" charset="0"/>
                <a:sym typeface="Arial" pitchFamily="34" charset="0"/>
              </a:rPr>
              <a:t>: </a:t>
            </a:r>
            <a:r>
              <a:rPr lang="en-US" sz="1200" dirty="0" smtClean="0">
                <a:latin typeface="Arial" charset="0"/>
              </a:rPr>
              <a:t>general qualifying information</a:t>
            </a:r>
            <a:endParaRPr lang="en-US" sz="1200" dirty="0" smtClean="0">
              <a:cs typeface="Arial" pitchFamily="34" charset="0"/>
              <a:sym typeface="Arial" pitchFamily="34" charset="0"/>
            </a:endParaRPr>
          </a:p>
          <a:p>
            <a:pPr>
              <a:buFontTx/>
              <a:buChar char="-"/>
            </a:pPr>
            <a:r>
              <a:rPr lang="en-US" sz="1200" dirty="0" smtClean="0">
                <a:cs typeface="Arial" pitchFamily="34" charset="0"/>
                <a:sym typeface="Arial" pitchFamily="34" charset="0"/>
              </a:rPr>
              <a:t> </a:t>
            </a:r>
            <a:r>
              <a:rPr lang="en-US" sz="1200" b="1" dirty="0" smtClean="0">
                <a:cs typeface="Arial" pitchFamily="34" charset="0"/>
                <a:sym typeface="Arial" pitchFamily="34" charset="0"/>
              </a:rPr>
              <a:t>Therapeutic class ratings</a:t>
            </a:r>
            <a:r>
              <a:rPr lang="en-US" sz="1200" dirty="0" smtClean="0">
                <a:cs typeface="Arial" pitchFamily="34" charset="0"/>
                <a:sym typeface="Arial" pitchFamily="34" charset="0"/>
              </a:rPr>
              <a:t>: </a:t>
            </a:r>
            <a:r>
              <a:rPr lang="en-US" sz="1200" dirty="0" smtClean="0">
                <a:latin typeface="Arial" charset="0"/>
              </a:rPr>
              <a:t>ratings based on products</a:t>
            </a:r>
          </a:p>
          <a:p>
            <a:r>
              <a:rPr lang="en-US" sz="1200" dirty="0" smtClean="0">
                <a:latin typeface="Arial" charset="0"/>
              </a:rPr>
              <a:t>(and therapeutic class) </a:t>
            </a:r>
            <a:endParaRPr lang="en-US" sz="1200" dirty="0" smtClean="0">
              <a:cs typeface="Arial" pitchFamily="34" charset="0"/>
              <a:sym typeface="Arial" pitchFamily="34" charset="0"/>
            </a:endParaRPr>
          </a:p>
        </p:txBody>
      </p:sp>
      <p:sp>
        <p:nvSpPr>
          <p:cNvPr id="9" name="Rectangle à coins arrondis 4"/>
          <p:cNvSpPr>
            <a:spLocks noChangeArrowheads="1"/>
          </p:cNvSpPr>
          <p:nvPr/>
        </p:nvSpPr>
        <p:spPr bwMode="auto">
          <a:xfrm>
            <a:off x="4561114" y="4778828"/>
            <a:ext cx="2040575" cy="533400"/>
          </a:xfrm>
          <a:prstGeom prst="wedgeRoundRectCallout">
            <a:avLst>
              <a:gd name="adj1" fmla="val -72753"/>
              <a:gd name="adj2" fmla="val 19189"/>
              <a:gd name="adj3" fmla="val 16667"/>
            </a:avLst>
          </a:prstGeom>
          <a:solidFill>
            <a:srgbClr val="FBFECE"/>
          </a:solidFill>
          <a:ln w="12700" algn="ctr">
            <a:solidFill>
              <a:schemeClr val="tx2"/>
            </a:solidFill>
            <a:round/>
            <a:headEnd/>
            <a:tailEnd/>
          </a:ln>
        </p:spPr>
        <p:txBody>
          <a:bodyPr wrap="square" anchor="t">
            <a:noAutofit/>
          </a:bodyPr>
          <a:lstStyle/>
          <a:p>
            <a:r>
              <a:rPr lang="en-US" sz="1200" dirty="0" smtClean="0">
                <a:cs typeface="Arial" pitchFamily="34" charset="0"/>
                <a:sym typeface="Arial" pitchFamily="34" charset="0"/>
              </a:rPr>
              <a:t>Select </a:t>
            </a:r>
            <a:r>
              <a:rPr lang="en-US" sz="1200" b="1" dirty="0" smtClean="0">
                <a:solidFill>
                  <a:srgbClr val="E0218A"/>
                </a:solidFill>
                <a:cs typeface="Arial" pitchFamily="34" charset="0"/>
                <a:sym typeface="Arial" pitchFamily="34" charset="0"/>
              </a:rPr>
              <a:t>Therapeutic class </a:t>
            </a:r>
            <a:r>
              <a:rPr lang="en-US" sz="1200" dirty="0" smtClean="0">
                <a:cs typeface="Arial" pitchFamily="34" charset="0"/>
                <a:sym typeface="Arial" pitchFamily="34" charset="0"/>
              </a:rPr>
              <a:t>to see Product Ratings </a:t>
            </a:r>
          </a:p>
        </p:txBody>
      </p:sp>
      <p:sp>
        <p:nvSpPr>
          <p:cNvPr id="10" name="Rectangle à coins arrondis 4"/>
          <p:cNvSpPr>
            <a:spLocks noChangeArrowheads="1"/>
          </p:cNvSpPr>
          <p:nvPr/>
        </p:nvSpPr>
        <p:spPr bwMode="auto">
          <a:xfrm>
            <a:off x="2590800" y="3733800"/>
            <a:ext cx="1676400" cy="685800"/>
          </a:xfrm>
          <a:prstGeom prst="wedgeRoundRectCallout">
            <a:avLst>
              <a:gd name="adj1" fmla="val 66667"/>
              <a:gd name="adj2" fmla="val 75378"/>
              <a:gd name="adj3" fmla="val 16667"/>
            </a:avLst>
          </a:prstGeom>
          <a:solidFill>
            <a:srgbClr val="FBFECE"/>
          </a:solidFill>
          <a:ln w="12700" algn="ctr">
            <a:solidFill>
              <a:schemeClr val="tx2"/>
            </a:solidFill>
            <a:round/>
            <a:headEnd/>
            <a:tailEnd/>
          </a:ln>
        </p:spPr>
        <p:txBody>
          <a:bodyPr wrap="square" anchor="t">
            <a:noAutofit/>
          </a:bodyPr>
          <a:lstStyle/>
          <a:p>
            <a:pPr algn="l" eaLnBrk="1" hangingPunct="1">
              <a:spcBef>
                <a:spcPct val="0"/>
              </a:spcBef>
            </a:pPr>
            <a:r>
              <a:rPr lang="en-US" sz="1200" smtClean="0">
                <a:cs typeface="Arial" pitchFamily="34" charset="0"/>
                <a:sym typeface="Arial" pitchFamily="34" charset="0"/>
              </a:rPr>
              <a:t>Calculated ratings cannot be modified by the users</a:t>
            </a:r>
          </a:p>
        </p:txBody>
      </p:sp>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1"/>
          <p:cNvSpPr txBox="1">
            <a:spLocks/>
          </p:cNvSpPr>
          <p:nvPr/>
        </p:nvSpPr>
        <p:spPr bwMode="auto">
          <a:xfrm>
            <a:off x="250581" y="44451"/>
            <a:ext cx="7561385" cy="792163"/>
          </a:xfrm>
          <a:prstGeom prst="rect">
            <a:avLst/>
          </a:prstGeom>
          <a:noFill/>
          <a:ln w="9525">
            <a:noFill/>
            <a:miter lim="800000"/>
            <a:headEnd/>
            <a:tailEnd/>
          </a:ln>
        </p:spPr>
        <p:txBody>
          <a:bodyPr vert="horz" wrap="square" lIns="137160" tIns="0" rIns="164592" bIns="0"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GB" sz="3000" b="1" i="0" u="none" strike="noStrike" kern="0" cap="none" spc="0" normalizeH="0" baseline="0" noProof="0" dirty="0" smtClean="0">
                <a:ln>
                  <a:noFill/>
                </a:ln>
                <a:solidFill>
                  <a:schemeClr val="tx2"/>
                </a:solidFill>
                <a:effectLst/>
                <a:uLnTx/>
                <a:uFillTx/>
                <a:latin typeface="+mj-lt"/>
                <a:ea typeface="+mj-ea"/>
                <a:cs typeface="+mj-cs"/>
              </a:rPr>
              <a:t>CUSTOMER INFORMATION</a:t>
            </a:r>
            <a:br>
              <a:rPr kumimoji="0" lang="en-GB" sz="3000" b="1" i="0" u="none" strike="noStrike" kern="0" cap="none" spc="0" normalizeH="0" baseline="0" noProof="0" dirty="0" smtClean="0">
                <a:ln>
                  <a:noFill/>
                </a:ln>
                <a:solidFill>
                  <a:schemeClr val="tx2"/>
                </a:solidFill>
                <a:effectLst/>
                <a:uLnTx/>
                <a:uFillTx/>
                <a:latin typeface="+mj-lt"/>
                <a:ea typeface="+mj-ea"/>
                <a:cs typeface="+mj-cs"/>
              </a:rPr>
            </a:br>
            <a:r>
              <a:rPr kumimoji="0" lang="en-GB" sz="2400" b="1" i="0" u="none" strike="noStrike" kern="0" cap="none" spc="0" normalizeH="0" baseline="0" noProof="0" dirty="0" smtClean="0">
                <a:ln>
                  <a:noFill/>
                </a:ln>
                <a:solidFill>
                  <a:schemeClr val="tx2"/>
                </a:solidFill>
                <a:effectLst/>
                <a:uLnTx/>
                <a:uFillTx/>
                <a:latin typeface="+mj-lt"/>
                <a:ea typeface="+mj-ea"/>
                <a:cs typeface="+mj-cs"/>
              </a:rPr>
              <a:t> VIEWING  INFORMATION: ACTIVITY TAB</a:t>
            </a:r>
            <a:endParaRPr kumimoji="0" lang="fr-FR" sz="2400" b="1" i="0" u="none" strike="noStrike" kern="0" cap="none" spc="0" normalizeH="0" baseline="0" noProof="0" dirty="0" smtClean="0">
              <a:ln>
                <a:noFill/>
              </a:ln>
              <a:solidFill>
                <a:schemeClr val="tx2"/>
              </a:solidFill>
              <a:effectLst/>
              <a:uLnTx/>
              <a:uFillTx/>
              <a:latin typeface="+mn-lt"/>
              <a:ea typeface="+mj-ea"/>
              <a:cs typeface="+mj-cs"/>
            </a:endParaRPr>
          </a:p>
        </p:txBody>
      </p:sp>
      <p:pic>
        <p:nvPicPr>
          <p:cNvPr id="2050" name="Picture 2"/>
          <p:cNvPicPr>
            <a:picLocks noChangeAspect="1" noChangeArrowheads="1"/>
          </p:cNvPicPr>
          <p:nvPr/>
        </p:nvPicPr>
        <p:blipFill>
          <a:blip r:embed="rId3"/>
          <a:srcRect/>
          <a:stretch>
            <a:fillRect/>
          </a:stretch>
        </p:blipFill>
        <p:spPr bwMode="auto">
          <a:xfrm>
            <a:off x="314721" y="1118985"/>
            <a:ext cx="8172450" cy="5048250"/>
          </a:xfrm>
          <a:prstGeom prst="rect">
            <a:avLst/>
          </a:prstGeom>
          <a:noFill/>
          <a:ln w="9525">
            <a:noFill/>
            <a:miter lim="800000"/>
            <a:headEnd/>
            <a:tailEnd/>
          </a:ln>
        </p:spPr>
      </p:pic>
      <p:sp>
        <p:nvSpPr>
          <p:cNvPr id="9" name="Rectangle à coins arrondis 4"/>
          <p:cNvSpPr>
            <a:spLocks noChangeArrowheads="1"/>
          </p:cNvSpPr>
          <p:nvPr/>
        </p:nvSpPr>
        <p:spPr bwMode="auto">
          <a:xfrm>
            <a:off x="1828800" y="3771900"/>
            <a:ext cx="2438400" cy="723900"/>
          </a:xfrm>
          <a:prstGeom prst="wedgeRoundRectCallout">
            <a:avLst>
              <a:gd name="adj1" fmla="val -86043"/>
              <a:gd name="adj2" fmla="val 43144"/>
              <a:gd name="adj3" fmla="val 16667"/>
            </a:avLst>
          </a:prstGeom>
          <a:solidFill>
            <a:srgbClr val="FBFECE"/>
          </a:solidFill>
          <a:ln w="12700" algn="ctr">
            <a:solidFill>
              <a:schemeClr val="tx2"/>
            </a:solidFill>
            <a:round/>
            <a:headEnd/>
            <a:tailEnd/>
          </a:ln>
        </p:spPr>
        <p:txBody>
          <a:bodyPr wrap="square" anchor="t"/>
          <a:lstStyle/>
          <a:p>
            <a:pPr algn="l" eaLnBrk="1" hangingPunct="1">
              <a:spcBef>
                <a:spcPct val="0"/>
              </a:spcBef>
            </a:pPr>
            <a:r>
              <a:rPr lang="en-GB" sz="1200" dirty="0" smtClean="0">
                <a:cs typeface="Arial" pitchFamily="34" charset="0"/>
                <a:sym typeface="Arial" pitchFamily="34" charset="0"/>
              </a:rPr>
              <a:t>Navigate through the pages inside the sections to view all the information </a:t>
            </a:r>
            <a:endParaRPr lang="en-GB" sz="1200" b="1" dirty="0" smtClean="0">
              <a:cs typeface="Arial" pitchFamily="34" charset="0"/>
              <a:sym typeface="Arial" pitchFamily="34" charset="0"/>
            </a:endParaRPr>
          </a:p>
        </p:txBody>
      </p:sp>
      <p:sp>
        <p:nvSpPr>
          <p:cNvPr id="6" name="Rectangle 5"/>
          <p:cNvSpPr/>
          <p:nvPr/>
        </p:nvSpPr>
        <p:spPr bwMode="auto">
          <a:xfrm>
            <a:off x="3300353" y="2732567"/>
            <a:ext cx="762000" cy="285752"/>
          </a:xfrm>
          <a:prstGeom prst="rect">
            <a:avLst/>
          </a:prstGeom>
          <a:noFill/>
          <a:ln w="38100" algn="ctr">
            <a:solidFill>
              <a:srgbClr val="E0218A"/>
            </a:solidFill>
            <a:round/>
            <a:headEnd/>
            <a:tailEnd/>
          </a:ln>
        </p:spPr>
        <p:txBody>
          <a:bodyPr wrap="none" rtlCol="0" anchor="ctr"/>
          <a:lstStyle/>
          <a:p>
            <a:pPr algn="r" eaLnBrk="1" hangingPunct="1">
              <a:spcBef>
                <a:spcPct val="0"/>
              </a:spcBef>
            </a:pPr>
            <a:endParaRPr lang="fr-FR" sz="2400">
              <a:solidFill>
                <a:schemeClr val="bg1"/>
              </a:solidFill>
              <a:cs typeface="Arial" charset="0"/>
              <a:sym typeface="Arial" charset="0"/>
            </a:endParaRPr>
          </a:p>
        </p:txBody>
      </p:sp>
      <p:sp>
        <p:nvSpPr>
          <p:cNvPr id="8" name="Rectangle à coins arrondis 4"/>
          <p:cNvSpPr>
            <a:spLocks noChangeArrowheads="1"/>
          </p:cNvSpPr>
          <p:nvPr/>
        </p:nvSpPr>
        <p:spPr bwMode="auto">
          <a:xfrm>
            <a:off x="4534428" y="1600200"/>
            <a:ext cx="3200400" cy="1371600"/>
          </a:xfrm>
          <a:prstGeom prst="wedgeRoundRectCallout">
            <a:avLst>
              <a:gd name="adj1" fmla="val -62042"/>
              <a:gd name="adj2" fmla="val 30344"/>
              <a:gd name="adj3" fmla="val 16667"/>
            </a:avLst>
          </a:prstGeom>
          <a:solidFill>
            <a:srgbClr val="FBFECE"/>
          </a:solidFill>
          <a:ln w="12700" algn="ctr">
            <a:solidFill>
              <a:schemeClr val="tx2"/>
            </a:solidFill>
            <a:round/>
            <a:headEnd/>
            <a:tailEnd/>
          </a:ln>
        </p:spPr>
        <p:txBody>
          <a:bodyPr wrap="square" anchor="t"/>
          <a:lstStyle/>
          <a:p>
            <a:pPr algn="l" eaLnBrk="1" hangingPunct="1">
              <a:spcBef>
                <a:spcPct val="0"/>
              </a:spcBef>
            </a:pPr>
            <a:r>
              <a:rPr lang="en-GB" sz="1200" dirty="0" smtClean="0">
                <a:cs typeface="Arial" pitchFamily="34" charset="0"/>
                <a:sym typeface="Arial" pitchFamily="34" charset="0"/>
              </a:rPr>
              <a:t>The </a:t>
            </a:r>
            <a:r>
              <a:rPr lang="en-GB" sz="1200" b="1" dirty="0" smtClean="0">
                <a:solidFill>
                  <a:srgbClr val="E0218A"/>
                </a:solidFill>
                <a:cs typeface="Arial" pitchFamily="34" charset="0"/>
                <a:sym typeface="Arial" pitchFamily="34" charset="0"/>
              </a:rPr>
              <a:t>Activity</a:t>
            </a:r>
            <a:r>
              <a:rPr lang="en-GB" sz="1200" dirty="0" smtClean="0">
                <a:cs typeface="Arial" pitchFamily="34" charset="0"/>
                <a:sym typeface="Arial" pitchFamily="34" charset="0"/>
              </a:rPr>
              <a:t> tab provides all </a:t>
            </a:r>
            <a:r>
              <a:rPr lang="en-GB" sz="1200" b="0" dirty="0" smtClean="0">
                <a:cs typeface="Arial" pitchFamily="34" charset="0"/>
                <a:sym typeface="Arial" pitchFamily="34" charset="0"/>
              </a:rPr>
              <a:t>activities done or planned with the customer such </a:t>
            </a:r>
            <a:r>
              <a:rPr lang="en-GB" sz="1200" dirty="0" smtClean="0">
                <a:cs typeface="Arial" pitchFamily="34" charset="0"/>
                <a:sym typeface="Arial" pitchFamily="34" charset="0"/>
              </a:rPr>
              <a:t>as </a:t>
            </a:r>
            <a:r>
              <a:rPr lang="en-GB" sz="1200" b="1" dirty="0" smtClean="0">
                <a:cs typeface="Arial" pitchFamily="34" charset="0"/>
                <a:sym typeface="Arial" pitchFamily="34" charset="0"/>
              </a:rPr>
              <a:t>calls</a:t>
            </a:r>
            <a:r>
              <a:rPr lang="en-GB" sz="1200" dirty="0" smtClean="0">
                <a:cs typeface="Arial" pitchFamily="34" charset="0"/>
                <a:sym typeface="Arial" pitchFamily="34" charset="0"/>
              </a:rPr>
              <a:t>, </a:t>
            </a:r>
            <a:r>
              <a:rPr lang="en-GB" sz="1200" b="1" dirty="0" smtClean="0">
                <a:cs typeface="Arial" pitchFamily="34" charset="0"/>
                <a:sym typeface="Arial" pitchFamily="34" charset="0"/>
              </a:rPr>
              <a:t>appointments</a:t>
            </a:r>
            <a:r>
              <a:rPr lang="en-GB" sz="1200" dirty="0" smtClean="0">
                <a:cs typeface="Arial" pitchFamily="34" charset="0"/>
                <a:sym typeface="Arial" pitchFamily="34" charset="0"/>
              </a:rPr>
              <a:t>, </a:t>
            </a:r>
            <a:r>
              <a:rPr lang="en-GB" sz="1200" b="1" dirty="0" smtClean="0">
                <a:cs typeface="Arial" pitchFamily="34" charset="0"/>
                <a:sym typeface="Arial" pitchFamily="34" charset="0"/>
              </a:rPr>
              <a:t>Investment Requests </a:t>
            </a:r>
            <a:r>
              <a:rPr lang="en-GB" sz="1200" dirty="0" smtClean="0">
                <a:cs typeface="Arial" pitchFamily="34" charset="0"/>
                <a:sym typeface="Arial" pitchFamily="34" charset="0"/>
              </a:rPr>
              <a:t>(meetings), </a:t>
            </a:r>
            <a:r>
              <a:rPr lang="en-GB" sz="1200" b="1" dirty="0" smtClean="0">
                <a:cs typeface="Arial" pitchFamily="34" charset="0"/>
                <a:sym typeface="Arial" pitchFamily="34" charset="0"/>
              </a:rPr>
              <a:t>Surveys</a:t>
            </a:r>
            <a:r>
              <a:rPr lang="en-GB" sz="1200" dirty="0" smtClean="0">
                <a:cs typeface="Arial" pitchFamily="34" charset="0"/>
                <a:sym typeface="Arial" pitchFamily="34" charset="0"/>
              </a:rPr>
              <a:t>, </a:t>
            </a:r>
            <a:r>
              <a:rPr lang="en-GB" sz="1200" b="1" dirty="0" smtClean="0">
                <a:cs typeface="Arial" pitchFamily="34" charset="0"/>
                <a:sym typeface="Arial" pitchFamily="34" charset="0"/>
              </a:rPr>
              <a:t>multimedia presentations </a:t>
            </a:r>
            <a:r>
              <a:rPr lang="en-GB" sz="1200" dirty="0" smtClean="0">
                <a:cs typeface="Arial" pitchFamily="34" charset="0"/>
                <a:sym typeface="Arial" pitchFamily="34" charset="0"/>
              </a:rPr>
              <a:t>and </a:t>
            </a:r>
            <a:r>
              <a:rPr lang="en-GB" sz="1200" b="1" dirty="0" smtClean="0">
                <a:cs typeface="Arial" pitchFamily="34" charset="0"/>
                <a:sym typeface="Arial" pitchFamily="34" charset="0"/>
              </a:rPr>
              <a:t>Plan of Actions information</a:t>
            </a:r>
          </a:p>
        </p:txBody>
      </p:sp>
    </p:spTree>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28600"/>
            <a:ext cx="8305800" cy="830997"/>
          </a:xfrm>
          <a:prstGeom prst="rect">
            <a:avLst/>
          </a:prstGeom>
        </p:spPr>
        <p:txBody>
          <a:bodyPr wrap="square">
            <a:spAutoFit/>
          </a:bodyPr>
          <a:lstStyle/>
          <a:p>
            <a:pPr marL="25400"/>
            <a:r>
              <a:rPr lang="en-GB" sz="2400" b="1" dirty="0" smtClean="0">
                <a:solidFill>
                  <a:schemeClr val="tx2"/>
                </a:solidFill>
                <a:latin typeface="+mn-lt"/>
                <a:ea typeface="ＭＳ Ｐゴシック" pitchFamily="-107" charset="-128"/>
                <a:cs typeface="ＭＳ Ｐゴシック" pitchFamily="-107" charset="-128"/>
              </a:rPr>
              <a:t>SOME MAJOR ICONS IN MOBILE INTELLIGENCE </a:t>
            </a:r>
            <a:br>
              <a:rPr lang="en-GB" sz="2400" b="1" dirty="0" smtClean="0">
                <a:solidFill>
                  <a:schemeClr val="tx2"/>
                </a:solidFill>
                <a:latin typeface="+mn-lt"/>
                <a:ea typeface="ＭＳ Ｐゴシック" pitchFamily="-107" charset="-128"/>
                <a:cs typeface="ＭＳ Ｐゴシック" pitchFamily="-107" charset="-128"/>
              </a:rPr>
            </a:br>
            <a:endParaRPr lang="fr-FR" sz="2400" b="1" dirty="0" smtClean="0">
              <a:solidFill>
                <a:schemeClr val="tx2"/>
              </a:solidFill>
              <a:latin typeface="+mn-lt"/>
              <a:ea typeface="ＭＳ Ｐゴシック" pitchFamily="-107" charset="-128"/>
              <a:cs typeface="ＭＳ Ｐゴシック" pitchFamily="-107" charset="-128"/>
            </a:endParaRPr>
          </a:p>
        </p:txBody>
      </p:sp>
      <p:graphicFrame>
        <p:nvGraphicFramePr>
          <p:cNvPr id="6" name="Table 5"/>
          <p:cNvGraphicFramePr>
            <a:graphicFrameLocks noGrp="1"/>
          </p:cNvGraphicFramePr>
          <p:nvPr/>
        </p:nvGraphicFramePr>
        <p:xfrm>
          <a:off x="533400" y="1059597"/>
          <a:ext cx="7772400" cy="5204043"/>
        </p:xfrm>
        <a:graphic>
          <a:graphicData uri="http://schemas.openxmlformats.org/drawingml/2006/table">
            <a:tbl>
              <a:tblPr firstRow="1" bandRow="1">
                <a:tableStyleId>{5C22544A-7EE6-4342-B048-85BDC9FD1C3A}</a:tableStyleId>
              </a:tblPr>
              <a:tblGrid>
                <a:gridCol w="1295400"/>
                <a:gridCol w="6477000"/>
              </a:tblGrid>
              <a:tr h="370840">
                <a:tc>
                  <a:txBody>
                    <a:bodyPr/>
                    <a:lstStyle/>
                    <a:p>
                      <a:pPr algn="ctr"/>
                      <a:r>
                        <a:rPr lang="en-US" noProof="0" dirty="0" smtClean="0">
                          <a:solidFill>
                            <a:schemeClr val="bg1"/>
                          </a:solidFill>
                        </a:rPr>
                        <a:t>Icons</a:t>
                      </a:r>
                      <a:endParaRPr lang="en-US" noProof="0" dirty="0">
                        <a:solidFill>
                          <a:schemeClr val="bg1"/>
                        </a:solidFill>
                      </a:endParaRPr>
                    </a:p>
                  </a:txBody>
                  <a:tcPr/>
                </a:tc>
                <a:tc>
                  <a:txBody>
                    <a:bodyPr/>
                    <a:lstStyle/>
                    <a:p>
                      <a:pPr algn="ctr"/>
                      <a:r>
                        <a:rPr lang="en-US" noProof="0" dirty="0" smtClean="0"/>
                        <a:t>Definitions</a:t>
                      </a:r>
                      <a:endParaRPr lang="en-US" noProof="0" dirty="0"/>
                    </a:p>
                  </a:txBody>
                  <a:tcPr/>
                </a:tc>
              </a:tr>
              <a:tr h="370840">
                <a:tc>
                  <a:txBody>
                    <a:bodyPr/>
                    <a:lstStyle/>
                    <a:p>
                      <a:endParaRPr lang="en-US"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Refers to an Institution </a:t>
                      </a:r>
                    </a:p>
                  </a:txBody>
                  <a:tcPr/>
                </a:tc>
              </a:tr>
              <a:tr h="370840">
                <a:tc>
                  <a:txBody>
                    <a:bodyPr/>
                    <a:lstStyle/>
                    <a:p>
                      <a:endParaRPr lang="en-US"/>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Refers to a Department</a:t>
                      </a:r>
                    </a:p>
                  </a:txBody>
                  <a:tcPr/>
                </a:tc>
              </a:tr>
              <a:tr h="370840">
                <a:tc>
                  <a:txBody>
                    <a:bodyPr/>
                    <a:lstStyle/>
                    <a:p>
                      <a:endParaRPr lang="en-US" dirty="0"/>
                    </a:p>
                  </a:txBody>
                  <a:tcPr/>
                </a:tc>
                <a:tc>
                  <a:txBody>
                    <a:bodyPr/>
                    <a:lstStyle/>
                    <a:p>
                      <a:r>
                        <a:rPr lang="en-US" noProof="0" smtClean="0"/>
                        <a:t>Refers to a Practice</a:t>
                      </a:r>
                      <a:endParaRPr lang="en-US" noProof="0"/>
                    </a:p>
                  </a:txBody>
                  <a:tcPr/>
                </a:tc>
              </a:tr>
              <a:tr h="370840">
                <a:tc>
                  <a:txBody>
                    <a:bodyPr/>
                    <a:lstStyle/>
                    <a:p>
                      <a:endParaRPr lang="en-US" dirty="0"/>
                    </a:p>
                  </a:txBody>
                  <a:tcPr/>
                </a:tc>
                <a:tc>
                  <a:txBody>
                    <a:bodyPr/>
                    <a:lstStyle/>
                    <a:p>
                      <a:r>
                        <a:rPr lang="en-US" noProof="0" smtClean="0"/>
                        <a:t>Refers to a Pharmacy</a:t>
                      </a:r>
                      <a:endParaRPr lang="en-US" noProof="0"/>
                    </a:p>
                  </a:txBody>
                  <a:tcPr/>
                </a:tc>
              </a:tr>
              <a:tr h="370840">
                <a:tc>
                  <a:txBody>
                    <a:bodyPr/>
                    <a:lstStyle/>
                    <a:p>
                      <a:endParaRPr lang="en-US" dirty="0"/>
                    </a:p>
                  </a:txBody>
                  <a:tcPr/>
                </a:tc>
                <a:tc>
                  <a:txBody>
                    <a:bodyPr/>
                    <a:lstStyle/>
                    <a:p>
                      <a:r>
                        <a:rPr lang="en-US" noProof="0" smtClean="0"/>
                        <a:t>Refers to a Medical Professional</a:t>
                      </a:r>
                      <a:endParaRPr lang="en-US" noProof="0"/>
                    </a:p>
                  </a:txBody>
                  <a:tcPr/>
                </a:tc>
              </a:tr>
              <a:tr h="370840">
                <a:tc>
                  <a:txBody>
                    <a:bodyPr/>
                    <a:lstStyle/>
                    <a:p>
                      <a:endParaRPr lang="en-US"/>
                    </a:p>
                  </a:txBody>
                  <a:tcPr/>
                </a:tc>
                <a:tc>
                  <a:txBody>
                    <a:bodyPr/>
                    <a:lstStyle/>
                    <a:p>
                      <a:r>
                        <a:rPr lang="en-US" noProof="0" smtClean="0"/>
                        <a:t>Refers to a Temporary Customers</a:t>
                      </a:r>
                      <a:endParaRPr lang="en-US" noProof="0"/>
                    </a:p>
                  </a:txBody>
                  <a:tcPr/>
                </a:tc>
              </a:tr>
              <a:tr h="383123">
                <a:tc>
                  <a:txBody>
                    <a:bodyPr/>
                    <a:lstStyle/>
                    <a:p>
                      <a:endParaRPr lang="en-US" dirty="0"/>
                    </a:p>
                  </a:txBody>
                  <a:tcPr/>
                </a:tc>
                <a:tc>
                  <a:txBody>
                    <a:bodyPr/>
                    <a:lstStyle/>
                    <a:p>
                      <a:r>
                        <a:rPr lang="en-US" noProof="0" smtClean="0"/>
                        <a:t>Refers to the Primary Address</a:t>
                      </a:r>
                      <a:endParaRPr lang="en-US" noProof="0"/>
                    </a:p>
                  </a:txBody>
                  <a:tcPr/>
                </a:tc>
              </a:tr>
              <a:tr h="370840">
                <a:tc>
                  <a:txBody>
                    <a:bodyPr/>
                    <a:lstStyle/>
                    <a:p>
                      <a:endParaRPr lang="en-US" dirty="0"/>
                    </a:p>
                  </a:txBody>
                  <a:tcPr/>
                </a:tc>
                <a:tc>
                  <a:txBody>
                    <a:bodyPr/>
                    <a:lstStyle/>
                    <a:p>
                      <a:r>
                        <a:rPr lang="en-US" noProof="0" smtClean="0"/>
                        <a:t>Refers to the Infotip</a:t>
                      </a:r>
                      <a:endParaRPr lang="en-US" noProof="0"/>
                    </a:p>
                  </a:txBody>
                  <a:tcPr/>
                </a:tc>
              </a:tr>
              <a:tr h="370840">
                <a:tc>
                  <a:txBody>
                    <a:bodyPr/>
                    <a:lstStyle/>
                    <a:p>
                      <a:endParaRPr lang="en-US"/>
                    </a:p>
                  </a:txBody>
                  <a:tcPr/>
                </a:tc>
                <a:tc>
                  <a:txBody>
                    <a:bodyPr/>
                    <a:lstStyle/>
                    <a:p>
                      <a:r>
                        <a:rPr lang="en-US" noProof="0" dirty="0" smtClean="0"/>
                        <a:t>Indicate</a:t>
                      </a:r>
                      <a:r>
                        <a:rPr lang="en-US" baseline="0" noProof="0" dirty="0" smtClean="0"/>
                        <a:t>s you can print</a:t>
                      </a:r>
                      <a:endParaRPr lang="en-US" noProof="0" dirty="0"/>
                    </a:p>
                  </a:txBody>
                  <a:tcPr/>
                </a:tc>
              </a:tr>
              <a:tr h="370840">
                <a:tc>
                  <a:txBody>
                    <a:bodyPr/>
                    <a:lstStyle/>
                    <a:p>
                      <a:endParaRPr lang="en-US"/>
                    </a:p>
                  </a:txBody>
                  <a:tcPr/>
                </a:tc>
                <a:tc>
                  <a:txBody>
                    <a:bodyPr/>
                    <a:lstStyle/>
                    <a:p>
                      <a:r>
                        <a:rPr lang="en-US" noProof="0" dirty="0" smtClean="0"/>
                        <a:t>Indicates you can configure the page layout</a:t>
                      </a:r>
                      <a:endParaRPr lang="en-US" noProof="0" dirty="0"/>
                    </a:p>
                  </a:txBody>
                  <a:tcPr/>
                </a:tc>
              </a:tr>
              <a:tr h="370840">
                <a:tc>
                  <a:txBody>
                    <a:bodyPr/>
                    <a:lstStyle/>
                    <a:p>
                      <a:endParaRPr lang="en-US"/>
                    </a:p>
                  </a:txBody>
                  <a:tcPr/>
                </a:tc>
                <a:tc>
                  <a:txBody>
                    <a:bodyPr/>
                    <a:lstStyle/>
                    <a:p>
                      <a:r>
                        <a:rPr lang="en-US" noProof="0" dirty="0" smtClean="0"/>
                        <a:t>Indicates you can edit information</a:t>
                      </a:r>
                      <a:endParaRPr lang="en-US" noProof="0" dirty="0"/>
                    </a:p>
                  </a:txBody>
                  <a:tcPr/>
                </a:tc>
              </a:tr>
              <a:tr h="370840">
                <a:tc>
                  <a:txBody>
                    <a:bodyPr/>
                    <a:lstStyle/>
                    <a:p>
                      <a:endParaRPr lang="en-US"/>
                    </a:p>
                  </a:txBody>
                  <a:tcPr/>
                </a:tc>
                <a:tc>
                  <a:txBody>
                    <a:bodyPr/>
                    <a:lstStyle/>
                    <a:p>
                      <a:r>
                        <a:rPr lang="en-US" noProof="0" dirty="0" smtClean="0"/>
                        <a:t>Indicates you</a:t>
                      </a:r>
                      <a:r>
                        <a:rPr lang="en-US" baseline="0" noProof="0" dirty="0" smtClean="0"/>
                        <a:t> can export in Excel</a:t>
                      </a:r>
                      <a:endParaRPr lang="en-US" noProof="0" dirty="0"/>
                    </a:p>
                  </a:txBody>
                  <a:tcPr/>
                </a:tc>
              </a:tr>
              <a:tr h="370840">
                <a:tc>
                  <a:txBody>
                    <a:bodyPr/>
                    <a:lstStyle/>
                    <a:p>
                      <a:endParaRPr lang="en-US" dirty="0"/>
                    </a:p>
                  </a:txBody>
                  <a:tcPr/>
                </a:tc>
                <a:tc>
                  <a:txBody>
                    <a:bodyPr/>
                    <a:lstStyle/>
                    <a:p>
                      <a:r>
                        <a:rPr lang="en-US" noProof="0" dirty="0" smtClean="0"/>
                        <a:t>Indicates you can save on PDF format</a:t>
                      </a:r>
                      <a:endParaRPr lang="en-US" noProof="0" dirty="0"/>
                    </a:p>
                  </a:txBody>
                  <a:tcPr/>
                </a:tc>
              </a:tr>
            </a:tbl>
          </a:graphicData>
        </a:graphic>
      </p:graphicFrame>
      <p:pic>
        <p:nvPicPr>
          <p:cNvPr id="7" name="Picture 5"/>
          <p:cNvPicPr>
            <a:picLocks noChangeAspect="1" noChangeArrowheads="1"/>
          </p:cNvPicPr>
          <p:nvPr/>
        </p:nvPicPr>
        <p:blipFill>
          <a:blip r:embed="rId2"/>
          <a:srcRect/>
          <a:stretch>
            <a:fillRect/>
          </a:stretch>
        </p:blipFill>
        <p:spPr bwMode="auto">
          <a:xfrm>
            <a:off x="1077912" y="1520189"/>
            <a:ext cx="262890" cy="240030"/>
          </a:xfrm>
          <a:prstGeom prst="rect">
            <a:avLst/>
          </a:prstGeom>
          <a:noFill/>
          <a:ln w="9525">
            <a:noFill/>
            <a:miter lim="800000"/>
            <a:headEnd/>
            <a:tailEnd/>
          </a:ln>
        </p:spPr>
      </p:pic>
      <p:pic>
        <p:nvPicPr>
          <p:cNvPr id="8" name="Picture 2"/>
          <p:cNvPicPr>
            <a:picLocks noChangeAspect="1" noChangeArrowheads="1"/>
          </p:cNvPicPr>
          <p:nvPr/>
        </p:nvPicPr>
        <p:blipFill>
          <a:blip r:embed="rId3"/>
          <a:srcRect/>
          <a:stretch>
            <a:fillRect/>
          </a:stretch>
        </p:blipFill>
        <p:spPr bwMode="auto">
          <a:xfrm>
            <a:off x="1083627" y="1892617"/>
            <a:ext cx="251460" cy="217170"/>
          </a:xfrm>
          <a:prstGeom prst="rect">
            <a:avLst/>
          </a:prstGeom>
          <a:noFill/>
          <a:ln w="9525">
            <a:noFill/>
            <a:miter lim="800000"/>
            <a:headEnd/>
            <a:tailEnd/>
          </a:ln>
        </p:spPr>
      </p:pic>
      <p:pic>
        <p:nvPicPr>
          <p:cNvPr id="9" name="Picture 3"/>
          <p:cNvPicPr>
            <a:picLocks noChangeAspect="1" noChangeArrowheads="1"/>
          </p:cNvPicPr>
          <p:nvPr/>
        </p:nvPicPr>
        <p:blipFill>
          <a:blip r:embed="rId4"/>
          <a:srcRect/>
          <a:stretch>
            <a:fillRect/>
          </a:stretch>
        </p:blipFill>
        <p:spPr bwMode="auto">
          <a:xfrm>
            <a:off x="1100772" y="2242185"/>
            <a:ext cx="217170" cy="240030"/>
          </a:xfrm>
          <a:prstGeom prst="rect">
            <a:avLst/>
          </a:prstGeom>
          <a:noFill/>
          <a:ln w="9525">
            <a:noFill/>
            <a:miter lim="800000"/>
            <a:headEnd/>
            <a:tailEnd/>
          </a:ln>
        </p:spPr>
      </p:pic>
      <p:pic>
        <p:nvPicPr>
          <p:cNvPr id="10" name="Picture 7"/>
          <p:cNvPicPr>
            <a:picLocks noChangeAspect="1" noChangeArrowheads="1"/>
          </p:cNvPicPr>
          <p:nvPr/>
        </p:nvPicPr>
        <p:blipFill>
          <a:blip r:embed="rId5"/>
          <a:srcRect/>
          <a:stretch>
            <a:fillRect/>
          </a:stretch>
        </p:blipFill>
        <p:spPr bwMode="auto">
          <a:xfrm>
            <a:off x="1083627" y="2614613"/>
            <a:ext cx="251460" cy="228600"/>
          </a:xfrm>
          <a:prstGeom prst="rect">
            <a:avLst/>
          </a:prstGeom>
          <a:noFill/>
          <a:ln w="9525">
            <a:noFill/>
            <a:miter lim="800000"/>
            <a:headEnd/>
            <a:tailEnd/>
          </a:ln>
        </p:spPr>
      </p:pic>
      <p:pic>
        <p:nvPicPr>
          <p:cNvPr id="11" name="Picture 9"/>
          <p:cNvPicPr>
            <a:picLocks noChangeAspect="1" noChangeArrowheads="1"/>
          </p:cNvPicPr>
          <p:nvPr/>
        </p:nvPicPr>
        <p:blipFill>
          <a:blip r:embed="rId6"/>
          <a:srcRect/>
          <a:stretch>
            <a:fillRect/>
          </a:stretch>
        </p:blipFill>
        <p:spPr bwMode="auto">
          <a:xfrm>
            <a:off x="1083627" y="2992863"/>
            <a:ext cx="251460" cy="205740"/>
          </a:xfrm>
          <a:prstGeom prst="rect">
            <a:avLst/>
          </a:prstGeom>
          <a:noFill/>
          <a:ln w="9525">
            <a:noFill/>
            <a:miter lim="800000"/>
            <a:headEnd/>
            <a:tailEnd/>
          </a:ln>
        </p:spPr>
      </p:pic>
      <p:pic>
        <p:nvPicPr>
          <p:cNvPr id="12" name="Picture 18"/>
          <p:cNvPicPr>
            <a:picLocks noChangeAspect="1" noChangeArrowheads="1"/>
          </p:cNvPicPr>
          <p:nvPr/>
        </p:nvPicPr>
        <p:blipFill>
          <a:blip r:embed="rId7"/>
          <a:srcRect/>
          <a:stretch>
            <a:fillRect/>
          </a:stretch>
        </p:blipFill>
        <p:spPr bwMode="auto">
          <a:xfrm>
            <a:off x="1072197" y="3348253"/>
            <a:ext cx="274320" cy="240030"/>
          </a:xfrm>
          <a:prstGeom prst="rect">
            <a:avLst/>
          </a:prstGeom>
          <a:noFill/>
          <a:ln w="9525">
            <a:noFill/>
            <a:miter lim="800000"/>
            <a:headEnd/>
            <a:tailEnd/>
          </a:ln>
        </p:spPr>
      </p:pic>
      <p:pic>
        <p:nvPicPr>
          <p:cNvPr id="13" name="Picture 12"/>
          <p:cNvPicPr>
            <a:picLocks noChangeAspect="1" noChangeArrowheads="1"/>
          </p:cNvPicPr>
          <p:nvPr/>
        </p:nvPicPr>
        <p:blipFill>
          <a:blip r:embed="rId8"/>
          <a:srcRect/>
          <a:stretch>
            <a:fillRect/>
          </a:stretch>
        </p:blipFill>
        <p:spPr bwMode="auto">
          <a:xfrm>
            <a:off x="1095057" y="3720681"/>
            <a:ext cx="228600" cy="251460"/>
          </a:xfrm>
          <a:prstGeom prst="rect">
            <a:avLst/>
          </a:prstGeom>
          <a:noFill/>
          <a:ln w="9525">
            <a:noFill/>
            <a:miter lim="800000"/>
            <a:headEnd/>
            <a:tailEnd/>
          </a:ln>
        </p:spPr>
      </p:pic>
      <p:pic>
        <p:nvPicPr>
          <p:cNvPr id="14" name="Picture 17"/>
          <p:cNvPicPr>
            <a:picLocks noChangeAspect="1" noChangeArrowheads="1"/>
          </p:cNvPicPr>
          <p:nvPr/>
        </p:nvPicPr>
        <p:blipFill>
          <a:blip r:embed="rId9"/>
          <a:srcRect/>
          <a:stretch>
            <a:fillRect/>
          </a:stretch>
        </p:blipFill>
        <p:spPr bwMode="auto">
          <a:xfrm>
            <a:off x="1106487" y="4114279"/>
            <a:ext cx="205740" cy="205740"/>
          </a:xfrm>
          <a:prstGeom prst="rect">
            <a:avLst/>
          </a:prstGeom>
          <a:noFill/>
          <a:ln w="9525">
            <a:noFill/>
            <a:miter lim="800000"/>
            <a:headEnd/>
            <a:tailEnd/>
          </a:ln>
        </p:spPr>
      </p:pic>
      <p:pic>
        <p:nvPicPr>
          <p:cNvPr id="15" name="Picture 13"/>
          <p:cNvPicPr>
            <a:picLocks noChangeAspect="1" noChangeArrowheads="1"/>
          </p:cNvPicPr>
          <p:nvPr/>
        </p:nvPicPr>
        <p:blipFill>
          <a:blip r:embed="rId10"/>
          <a:srcRect/>
          <a:stretch>
            <a:fillRect/>
          </a:stretch>
        </p:blipFill>
        <p:spPr bwMode="auto">
          <a:xfrm>
            <a:off x="1089342" y="5954238"/>
            <a:ext cx="240030" cy="285750"/>
          </a:xfrm>
          <a:prstGeom prst="rect">
            <a:avLst/>
          </a:prstGeom>
          <a:noFill/>
          <a:ln w="9525">
            <a:noFill/>
            <a:miter lim="800000"/>
            <a:headEnd/>
            <a:tailEnd/>
          </a:ln>
        </p:spPr>
      </p:pic>
      <p:pic>
        <p:nvPicPr>
          <p:cNvPr id="16" name="Picture 14"/>
          <p:cNvPicPr>
            <a:picLocks noChangeAspect="1" noChangeArrowheads="1"/>
          </p:cNvPicPr>
          <p:nvPr/>
        </p:nvPicPr>
        <p:blipFill>
          <a:blip r:embed="rId11"/>
          <a:srcRect/>
          <a:stretch>
            <a:fillRect/>
          </a:stretch>
        </p:blipFill>
        <p:spPr bwMode="auto">
          <a:xfrm>
            <a:off x="1095057" y="4452417"/>
            <a:ext cx="228600" cy="262890"/>
          </a:xfrm>
          <a:prstGeom prst="rect">
            <a:avLst/>
          </a:prstGeom>
          <a:noFill/>
          <a:ln w="9525">
            <a:noFill/>
            <a:miter lim="800000"/>
            <a:headEnd/>
            <a:tailEnd/>
          </a:ln>
        </p:spPr>
      </p:pic>
      <p:pic>
        <p:nvPicPr>
          <p:cNvPr id="17" name="Picture 15"/>
          <p:cNvPicPr>
            <a:picLocks noChangeAspect="1" noChangeArrowheads="1"/>
          </p:cNvPicPr>
          <p:nvPr/>
        </p:nvPicPr>
        <p:blipFill>
          <a:blip r:embed="rId12"/>
          <a:srcRect/>
          <a:stretch>
            <a:fillRect/>
          </a:stretch>
        </p:blipFill>
        <p:spPr bwMode="auto">
          <a:xfrm>
            <a:off x="1109345" y="4837965"/>
            <a:ext cx="200025" cy="247650"/>
          </a:xfrm>
          <a:prstGeom prst="rect">
            <a:avLst/>
          </a:prstGeom>
          <a:noFill/>
          <a:ln w="9525">
            <a:noFill/>
            <a:miter lim="800000"/>
            <a:headEnd/>
            <a:tailEnd/>
          </a:ln>
        </p:spPr>
      </p:pic>
      <p:pic>
        <p:nvPicPr>
          <p:cNvPr id="18" name="Picture 16"/>
          <p:cNvPicPr>
            <a:picLocks noChangeAspect="1" noChangeArrowheads="1"/>
          </p:cNvPicPr>
          <p:nvPr/>
        </p:nvPicPr>
        <p:blipFill>
          <a:blip r:embed="rId13"/>
          <a:srcRect/>
          <a:stretch>
            <a:fillRect/>
          </a:stretch>
        </p:blipFill>
        <p:spPr bwMode="auto">
          <a:xfrm>
            <a:off x="1114107" y="5227753"/>
            <a:ext cx="190500" cy="228600"/>
          </a:xfrm>
          <a:prstGeom prst="rect">
            <a:avLst/>
          </a:prstGeom>
          <a:noFill/>
          <a:ln w="9525">
            <a:noFill/>
            <a:miter lim="800000"/>
            <a:headEnd/>
            <a:tailEnd/>
          </a:ln>
        </p:spPr>
      </p:pic>
      <p:pic>
        <p:nvPicPr>
          <p:cNvPr id="19" name="Picture 8"/>
          <p:cNvPicPr>
            <a:picLocks noChangeAspect="1" noChangeArrowheads="1"/>
          </p:cNvPicPr>
          <p:nvPr/>
        </p:nvPicPr>
        <p:blipFill>
          <a:blip r:embed="rId14" cstate="print"/>
          <a:srcRect/>
          <a:stretch>
            <a:fillRect/>
          </a:stretch>
        </p:blipFill>
        <p:spPr bwMode="auto">
          <a:xfrm flipH="1" flipV="1">
            <a:off x="1083627" y="5587637"/>
            <a:ext cx="251460" cy="25146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400" dirty="0" smtClean="0">
                <a:latin typeface="Arial" charset="0"/>
              </a:rPr>
              <a:t>PLANNER</a:t>
            </a:r>
            <a:endParaRPr lang="fr-FR" dirty="0"/>
          </a:p>
        </p:txBody>
      </p:sp>
      <p:sp>
        <p:nvSpPr>
          <p:cNvPr id="4" name="Text Placeholder 3"/>
          <p:cNvSpPr>
            <a:spLocks noGrp="1"/>
          </p:cNvSpPr>
          <p:nvPr>
            <p:ph type="body" idx="1"/>
          </p:nvPr>
        </p:nvSpPr>
        <p:spPr/>
        <p:txBody>
          <a:bodyPr/>
          <a:lstStyle/>
          <a:p>
            <a:endParaRPr lang="fr-F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txBox="1">
            <a:spLocks noChangeArrowheads="1"/>
          </p:cNvSpPr>
          <p:nvPr/>
        </p:nvSpPr>
        <p:spPr bwMode="auto">
          <a:xfrm>
            <a:off x="285720" y="0"/>
            <a:ext cx="7996634" cy="954088"/>
          </a:xfrm>
          <a:prstGeom prst="rect">
            <a:avLst/>
          </a:prstGeom>
          <a:noFill/>
          <a:ln w="9525">
            <a:noFill/>
            <a:miter lim="800000"/>
            <a:headEnd/>
            <a:tailEnd/>
          </a:ln>
        </p:spPr>
        <p:txBody>
          <a:bodyPr vert="horz" wrap="square" lIns="137160" tIns="0" rIns="164592" bIns="0" numCol="1" anchor="t" anchorCtr="0" compatLnSpc="1">
            <a:prstTxWarp prst="textNoShape">
              <a:avLst/>
            </a:prstTxWarp>
          </a:bodyPr>
          <a:lstStyle/>
          <a:p>
            <a:pPr marL="25400" marR="0" lvl="0" indent="0" algn="l" defTabSz="914400" rtl="0" eaLnBrk="1" fontAlgn="base" latinLnBrk="0" hangingPunct="1">
              <a:lnSpc>
                <a:spcPct val="100000"/>
              </a:lnSpc>
              <a:spcBef>
                <a:spcPct val="0"/>
              </a:spcBef>
              <a:spcAft>
                <a:spcPct val="0"/>
              </a:spcAft>
              <a:buClrTx/>
              <a:buSzTx/>
              <a:buFontTx/>
              <a:buNone/>
              <a:tabLst/>
              <a:defRPr/>
            </a:pPr>
            <a:r>
              <a:rPr kumimoji="0" lang="en-GB" sz="3000" b="1" i="0" u="none" strike="noStrike" kern="0" cap="none" spc="0" normalizeH="0" baseline="0" noProof="0" dirty="0" smtClean="0">
                <a:ln>
                  <a:noFill/>
                </a:ln>
                <a:solidFill>
                  <a:schemeClr val="tx2"/>
                </a:solidFill>
                <a:effectLst/>
                <a:uLnTx/>
                <a:uFillTx/>
                <a:latin typeface="+mj-lt"/>
                <a:ea typeface="+mj-ea"/>
                <a:cs typeface="+mj-cs"/>
              </a:rPr>
              <a:t>THE PLANNER </a:t>
            </a:r>
            <a:br>
              <a:rPr kumimoji="0" lang="en-GB" sz="3000" b="1" i="0" u="none" strike="noStrike" kern="0" cap="none" spc="0" normalizeH="0" baseline="0" noProof="0" dirty="0" smtClean="0">
                <a:ln>
                  <a:noFill/>
                </a:ln>
                <a:solidFill>
                  <a:schemeClr val="tx2"/>
                </a:solidFill>
                <a:effectLst/>
                <a:uLnTx/>
                <a:uFillTx/>
                <a:latin typeface="+mj-lt"/>
                <a:ea typeface="+mj-ea"/>
                <a:cs typeface="+mj-cs"/>
              </a:rPr>
            </a:br>
            <a:r>
              <a:rPr lang="en-GB" sz="2400" b="1" kern="0" dirty="0" smtClean="0">
                <a:solidFill>
                  <a:schemeClr val="tx2"/>
                </a:solidFill>
                <a:latin typeface="+mn-lt"/>
                <a:ea typeface="+mj-ea"/>
                <a:cs typeface="+mj-cs"/>
              </a:rPr>
              <a:t>DAY VIEW</a:t>
            </a:r>
            <a:endParaRPr kumimoji="0" lang="en-GB" sz="2400" b="1" i="0" u="none" strike="noStrike" kern="0" cap="none" spc="0" normalizeH="0" baseline="0" noProof="0" dirty="0" smtClean="0">
              <a:ln>
                <a:noFill/>
              </a:ln>
              <a:solidFill>
                <a:schemeClr val="tx2"/>
              </a:solidFill>
              <a:effectLst/>
              <a:uLnTx/>
              <a:uFillTx/>
              <a:latin typeface="+mn-lt"/>
              <a:ea typeface="+mj-ea"/>
              <a:cs typeface="+mj-cs"/>
            </a:endParaRPr>
          </a:p>
        </p:txBody>
      </p:sp>
      <p:pic>
        <p:nvPicPr>
          <p:cNvPr id="157697" name="Picture 1"/>
          <p:cNvPicPr>
            <a:picLocks noChangeAspect="1" noChangeArrowheads="1"/>
          </p:cNvPicPr>
          <p:nvPr/>
        </p:nvPicPr>
        <p:blipFill>
          <a:blip r:embed="rId3"/>
          <a:srcRect/>
          <a:stretch>
            <a:fillRect/>
          </a:stretch>
        </p:blipFill>
        <p:spPr bwMode="auto">
          <a:xfrm>
            <a:off x="609600" y="2209800"/>
            <a:ext cx="7848600" cy="4038600"/>
          </a:xfrm>
          <a:prstGeom prst="rect">
            <a:avLst/>
          </a:prstGeom>
          <a:noFill/>
          <a:ln w="9525">
            <a:noFill/>
            <a:miter lim="800000"/>
            <a:headEnd/>
            <a:tailEnd/>
          </a:ln>
        </p:spPr>
      </p:pic>
      <p:sp>
        <p:nvSpPr>
          <p:cNvPr id="19" name="Rectangle à coins arrondis 4"/>
          <p:cNvSpPr>
            <a:spLocks noChangeArrowheads="1"/>
          </p:cNvSpPr>
          <p:nvPr/>
        </p:nvSpPr>
        <p:spPr bwMode="auto">
          <a:xfrm>
            <a:off x="3810000" y="2073069"/>
            <a:ext cx="2362200" cy="676276"/>
          </a:xfrm>
          <a:prstGeom prst="wedgeRoundRectCallout">
            <a:avLst>
              <a:gd name="adj1" fmla="val -67931"/>
              <a:gd name="adj2" fmla="val 61477"/>
              <a:gd name="adj3" fmla="val 16667"/>
            </a:avLst>
          </a:prstGeom>
          <a:solidFill>
            <a:srgbClr val="FBFECE"/>
          </a:solidFill>
          <a:ln w="12700" algn="ctr">
            <a:solidFill>
              <a:schemeClr val="tx2"/>
            </a:solidFill>
            <a:round/>
            <a:headEnd/>
            <a:tailEnd/>
          </a:ln>
        </p:spPr>
        <p:txBody>
          <a:bodyPr wrap="square" anchor="t"/>
          <a:lstStyle/>
          <a:p>
            <a:pPr algn="just"/>
            <a:r>
              <a:rPr lang="en-US" sz="1200" dirty="0" smtClean="0">
                <a:cs typeface="Arial" pitchFamily="34" charset="0"/>
                <a:sym typeface="Arial" pitchFamily="34" charset="0"/>
              </a:rPr>
              <a:t>It is possible to display events of </a:t>
            </a:r>
            <a:r>
              <a:rPr lang="en-US" sz="1200" b="1" dirty="0" smtClean="0">
                <a:solidFill>
                  <a:srgbClr val="E0038A"/>
                </a:solidFill>
                <a:cs typeface="Arial" pitchFamily="34" charset="0"/>
                <a:sym typeface="Arial" pitchFamily="34" charset="0"/>
              </a:rPr>
              <a:t>colleagues</a:t>
            </a:r>
            <a:r>
              <a:rPr lang="en-US" sz="1200" dirty="0" smtClean="0">
                <a:cs typeface="Arial" pitchFamily="34" charset="0"/>
                <a:sym typeface="Arial" pitchFamily="34" charset="0"/>
              </a:rPr>
              <a:t> for customers they have in common</a:t>
            </a:r>
            <a:endParaRPr lang="en-US" sz="1200" dirty="0" smtClean="0"/>
          </a:p>
          <a:p>
            <a:pPr algn="just" eaLnBrk="1" hangingPunct="1">
              <a:spcBef>
                <a:spcPct val="0"/>
              </a:spcBef>
            </a:pPr>
            <a:endParaRPr lang="en-US" sz="1200" b="0" dirty="0" smtClean="0">
              <a:cs typeface="Arial" pitchFamily="34" charset="0"/>
              <a:sym typeface="Arial" pitchFamily="34" charset="0"/>
            </a:endParaRPr>
          </a:p>
          <a:p>
            <a:pPr algn="just" eaLnBrk="1" hangingPunct="1">
              <a:spcBef>
                <a:spcPct val="0"/>
              </a:spcBef>
            </a:pPr>
            <a:endParaRPr lang="en-US" sz="1400" b="0" dirty="0">
              <a:cs typeface="Arial" pitchFamily="34" charset="0"/>
              <a:sym typeface="Arial" pitchFamily="34" charset="0"/>
            </a:endParaRPr>
          </a:p>
        </p:txBody>
      </p:sp>
      <p:sp>
        <p:nvSpPr>
          <p:cNvPr id="20" name="Rectangle 19"/>
          <p:cNvSpPr/>
          <p:nvPr/>
        </p:nvSpPr>
        <p:spPr bwMode="auto">
          <a:xfrm>
            <a:off x="2438400" y="2819400"/>
            <a:ext cx="990600" cy="138113"/>
          </a:xfrm>
          <a:prstGeom prst="rect">
            <a:avLst/>
          </a:prstGeom>
          <a:noFill/>
          <a:ln w="38100" algn="ctr">
            <a:solidFill>
              <a:srgbClr val="E0218A"/>
            </a:solidFill>
            <a:round/>
            <a:headEnd/>
            <a:tailEnd/>
          </a:ln>
        </p:spPr>
        <p:txBody>
          <a:bodyPr wrap="none" rtlCol="0" anchor="ctr"/>
          <a:lstStyle/>
          <a:p>
            <a:pPr algn="r" eaLnBrk="1" hangingPunct="1">
              <a:spcBef>
                <a:spcPct val="0"/>
              </a:spcBef>
            </a:pPr>
            <a:endParaRPr lang="fr-FR" sz="2400">
              <a:solidFill>
                <a:schemeClr val="bg1"/>
              </a:solidFill>
              <a:cs typeface="Arial" charset="0"/>
              <a:sym typeface="Arial" charset="0"/>
            </a:endParaRPr>
          </a:p>
        </p:txBody>
      </p:sp>
      <p:sp>
        <p:nvSpPr>
          <p:cNvPr id="7" name="Rectangle à coins arrondis 4"/>
          <p:cNvSpPr>
            <a:spLocks noChangeArrowheads="1"/>
          </p:cNvSpPr>
          <p:nvPr/>
        </p:nvSpPr>
        <p:spPr bwMode="auto">
          <a:xfrm>
            <a:off x="76200" y="3776662"/>
            <a:ext cx="2362200" cy="676276"/>
          </a:xfrm>
          <a:prstGeom prst="wedgeRoundRectCallout">
            <a:avLst>
              <a:gd name="adj1" fmla="val -6347"/>
              <a:gd name="adj2" fmla="val -102415"/>
              <a:gd name="adj3" fmla="val 16667"/>
            </a:avLst>
          </a:prstGeom>
          <a:solidFill>
            <a:srgbClr val="FBFECE"/>
          </a:solidFill>
          <a:ln w="12700" algn="ctr">
            <a:solidFill>
              <a:schemeClr val="tx2"/>
            </a:solidFill>
            <a:round/>
            <a:headEnd/>
            <a:tailEnd/>
          </a:ln>
        </p:spPr>
        <p:txBody>
          <a:bodyPr wrap="square" anchor="t"/>
          <a:lstStyle/>
          <a:p>
            <a:r>
              <a:rPr lang="en-US" sz="1200" dirty="0" smtClean="0">
                <a:cs typeface="Arial" pitchFamily="34" charset="0"/>
                <a:sym typeface="Arial" pitchFamily="34" charset="0"/>
              </a:rPr>
              <a:t>Events with </a:t>
            </a:r>
            <a:r>
              <a:rPr lang="en-US" sz="1200" b="1" dirty="0" smtClean="0">
                <a:solidFill>
                  <a:srgbClr val="E0038A"/>
                </a:solidFill>
                <a:cs typeface="Arial" pitchFamily="34" charset="0"/>
                <a:sym typeface="Arial" pitchFamily="34" charset="0"/>
              </a:rPr>
              <a:t>no time defined </a:t>
            </a:r>
            <a:r>
              <a:rPr lang="en-US" sz="1200" dirty="0" smtClean="0">
                <a:cs typeface="Arial" pitchFamily="34" charset="0"/>
                <a:sym typeface="Arial" pitchFamily="34" charset="0"/>
              </a:rPr>
              <a:t>appear in the unscheduled  time slot.</a:t>
            </a:r>
            <a:endParaRPr lang="en-US" sz="1200" dirty="0" smtClean="0"/>
          </a:p>
          <a:p>
            <a:pPr algn="just" eaLnBrk="1" hangingPunct="1">
              <a:spcBef>
                <a:spcPct val="0"/>
              </a:spcBef>
            </a:pPr>
            <a:endParaRPr lang="en-US" sz="1200" b="0" dirty="0" smtClean="0">
              <a:cs typeface="Arial" pitchFamily="34" charset="0"/>
              <a:sym typeface="Arial" pitchFamily="34" charset="0"/>
            </a:endParaRPr>
          </a:p>
          <a:p>
            <a:pPr algn="just" eaLnBrk="1" hangingPunct="1">
              <a:spcBef>
                <a:spcPct val="0"/>
              </a:spcBef>
            </a:pPr>
            <a:endParaRPr lang="en-US" sz="1400" b="0" dirty="0">
              <a:cs typeface="Arial" pitchFamily="34" charset="0"/>
              <a:sym typeface="Arial" pitchFamily="34" charset="0"/>
            </a:endParaRPr>
          </a:p>
        </p:txBody>
      </p:sp>
      <p:sp>
        <p:nvSpPr>
          <p:cNvPr id="9" name="Rectangle 8"/>
          <p:cNvSpPr/>
          <p:nvPr/>
        </p:nvSpPr>
        <p:spPr>
          <a:xfrm>
            <a:off x="285720" y="1101804"/>
            <a:ext cx="8553480" cy="769441"/>
          </a:xfrm>
          <a:prstGeom prst="rect">
            <a:avLst/>
          </a:prstGeom>
        </p:spPr>
        <p:txBody>
          <a:bodyPr wrap="square">
            <a:spAutoFit/>
          </a:bodyPr>
          <a:lstStyle/>
          <a:p>
            <a:pPr marL="342900" lvl="0" indent="-228600">
              <a:spcBef>
                <a:spcPct val="20000"/>
              </a:spcBef>
              <a:buBlip>
                <a:blip r:embed="rId4"/>
              </a:buBlip>
            </a:pPr>
            <a:r>
              <a:rPr lang="en-GB" sz="2200" b="1" dirty="0" smtClean="0">
                <a:solidFill>
                  <a:schemeClr val="tx1">
                    <a:lumMod val="50000"/>
                  </a:schemeClr>
                </a:solidFill>
                <a:ea typeface="ＭＳ Ｐゴシック" pitchFamily="-107" charset="-128"/>
                <a:cs typeface="Arial" pitchFamily="34" charset="0"/>
              </a:rPr>
              <a:t>The planning information are mainly concentrated in the planner with 3 different views: By Day, By Week, By Month.</a:t>
            </a:r>
          </a:p>
        </p:txBody>
      </p:sp>
    </p:spTree>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Week view.JPG"/>
          <p:cNvPicPr>
            <a:picLocks noChangeAspect="1"/>
          </p:cNvPicPr>
          <p:nvPr/>
        </p:nvPicPr>
        <p:blipFill>
          <a:blip r:embed="rId3"/>
          <a:stretch>
            <a:fillRect/>
          </a:stretch>
        </p:blipFill>
        <p:spPr>
          <a:xfrm>
            <a:off x="433754" y="1152524"/>
            <a:ext cx="7848600" cy="5127543"/>
          </a:xfrm>
          <a:prstGeom prst="rect">
            <a:avLst/>
          </a:prstGeom>
        </p:spPr>
      </p:pic>
      <p:sp>
        <p:nvSpPr>
          <p:cNvPr id="13" name="Rectangle 2"/>
          <p:cNvSpPr txBox="1">
            <a:spLocks noChangeArrowheads="1"/>
          </p:cNvSpPr>
          <p:nvPr/>
        </p:nvSpPr>
        <p:spPr bwMode="auto">
          <a:xfrm>
            <a:off x="285720" y="0"/>
            <a:ext cx="7996634" cy="954088"/>
          </a:xfrm>
          <a:prstGeom prst="rect">
            <a:avLst/>
          </a:prstGeom>
          <a:noFill/>
          <a:ln w="9525">
            <a:noFill/>
            <a:miter lim="800000"/>
            <a:headEnd/>
            <a:tailEnd/>
          </a:ln>
        </p:spPr>
        <p:txBody>
          <a:bodyPr vert="horz" wrap="square" lIns="137160" tIns="0" rIns="164592" bIns="0" numCol="1" anchor="t" anchorCtr="0" compatLnSpc="1">
            <a:prstTxWarp prst="textNoShape">
              <a:avLst/>
            </a:prstTxWarp>
          </a:bodyPr>
          <a:lstStyle/>
          <a:p>
            <a:pPr marL="25400" marR="0" lvl="0" indent="0" algn="l" defTabSz="914400" rtl="0" eaLnBrk="1" fontAlgn="base" latinLnBrk="0" hangingPunct="1">
              <a:lnSpc>
                <a:spcPct val="100000"/>
              </a:lnSpc>
              <a:spcBef>
                <a:spcPct val="0"/>
              </a:spcBef>
              <a:spcAft>
                <a:spcPct val="0"/>
              </a:spcAft>
              <a:buClrTx/>
              <a:buSzTx/>
              <a:buFontTx/>
              <a:buNone/>
              <a:tabLst/>
              <a:defRPr/>
            </a:pPr>
            <a:r>
              <a:rPr kumimoji="0" lang="en-GB" sz="3000" b="1" i="0" u="none" strike="noStrike" kern="0" cap="none" spc="0" normalizeH="0" baseline="0" noProof="0" dirty="0" smtClean="0">
                <a:ln>
                  <a:noFill/>
                </a:ln>
                <a:solidFill>
                  <a:schemeClr val="tx2"/>
                </a:solidFill>
                <a:effectLst/>
                <a:uLnTx/>
                <a:uFillTx/>
                <a:latin typeface="+mj-lt"/>
                <a:ea typeface="+mj-ea"/>
                <a:cs typeface="+mj-cs"/>
              </a:rPr>
              <a:t>THE PLANNER </a:t>
            </a:r>
            <a:br>
              <a:rPr kumimoji="0" lang="en-GB" sz="3000" b="1" i="0" u="none" strike="noStrike" kern="0" cap="none" spc="0" normalizeH="0" baseline="0" noProof="0" dirty="0" smtClean="0">
                <a:ln>
                  <a:noFill/>
                </a:ln>
                <a:solidFill>
                  <a:schemeClr val="tx2"/>
                </a:solidFill>
                <a:effectLst/>
                <a:uLnTx/>
                <a:uFillTx/>
                <a:latin typeface="+mj-lt"/>
                <a:ea typeface="+mj-ea"/>
                <a:cs typeface="+mj-cs"/>
              </a:rPr>
            </a:br>
            <a:r>
              <a:rPr lang="en-GB" sz="2400" b="1" kern="0" noProof="0" dirty="0" smtClean="0">
                <a:solidFill>
                  <a:schemeClr val="tx2"/>
                </a:solidFill>
                <a:latin typeface="+mn-lt"/>
                <a:ea typeface="+mj-ea"/>
                <a:cs typeface="+mj-cs"/>
              </a:rPr>
              <a:t>WEEK VIEW</a:t>
            </a:r>
            <a:endParaRPr kumimoji="0" lang="en-GB" sz="2400" b="1" i="0" u="none" strike="noStrike" kern="0" cap="none" spc="0" normalizeH="0" baseline="0" noProof="0" dirty="0" smtClean="0">
              <a:ln>
                <a:noFill/>
              </a:ln>
              <a:solidFill>
                <a:schemeClr val="tx2"/>
              </a:solidFill>
              <a:effectLst/>
              <a:uLnTx/>
              <a:uFillTx/>
              <a:latin typeface="+mn-lt"/>
              <a:ea typeface="+mj-ea"/>
              <a:cs typeface="+mj-cs"/>
            </a:endParaRPr>
          </a:p>
        </p:txBody>
      </p:sp>
      <p:sp>
        <p:nvSpPr>
          <p:cNvPr id="17" name="Rectangle à coins arrondis 4"/>
          <p:cNvSpPr>
            <a:spLocks noChangeArrowheads="1"/>
          </p:cNvSpPr>
          <p:nvPr/>
        </p:nvSpPr>
        <p:spPr bwMode="auto">
          <a:xfrm>
            <a:off x="3581400" y="615950"/>
            <a:ext cx="2249366" cy="676276"/>
          </a:xfrm>
          <a:prstGeom prst="wedgeRoundRectCallout">
            <a:avLst>
              <a:gd name="adj1" fmla="val -53534"/>
              <a:gd name="adj2" fmla="val 117814"/>
              <a:gd name="adj3" fmla="val 16667"/>
            </a:avLst>
          </a:prstGeom>
          <a:solidFill>
            <a:srgbClr val="FBFECE"/>
          </a:solidFill>
          <a:ln w="12700" algn="ctr">
            <a:solidFill>
              <a:schemeClr val="tx2"/>
            </a:solidFill>
            <a:round/>
            <a:headEnd/>
            <a:tailEnd/>
          </a:ln>
        </p:spPr>
        <p:txBody>
          <a:bodyPr wrap="square" anchor="t"/>
          <a:lstStyle/>
          <a:p>
            <a:pPr algn="just"/>
            <a:r>
              <a:rPr lang="en-US" sz="1200" dirty="0" smtClean="0">
                <a:cs typeface="Arial" pitchFamily="34" charset="0"/>
                <a:sym typeface="Arial" pitchFamily="34" charset="0"/>
              </a:rPr>
              <a:t>Several buttons allow to </a:t>
            </a:r>
            <a:r>
              <a:rPr lang="en-US" sz="1200" b="1" dirty="0" smtClean="0">
                <a:solidFill>
                  <a:srgbClr val="E0038A"/>
                </a:solidFill>
                <a:cs typeface="Arial" pitchFamily="34" charset="0"/>
                <a:sym typeface="Arial" pitchFamily="34" charset="0"/>
              </a:rPr>
              <a:t>navigate between dates </a:t>
            </a:r>
            <a:r>
              <a:rPr lang="en-US" sz="1200" dirty="0" smtClean="0">
                <a:cs typeface="Arial" pitchFamily="34" charset="0"/>
                <a:sym typeface="Arial" pitchFamily="34" charset="0"/>
              </a:rPr>
              <a:t>in all the 3 views of the Planner</a:t>
            </a:r>
            <a:endParaRPr lang="en-US" sz="1200" dirty="0" smtClean="0"/>
          </a:p>
          <a:p>
            <a:pPr algn="just" eaLnBrk="1" hangingPunct="1">
              <a:spcBef>
                <a:spcPct val="0"/>
              </a:spcBef>
            </a:pPr>
            <a:endParaRPr lang="en-US" sz="1200" b="0" dirty="0" smtClean="0">
              <a:cs typeface="Arial" pitchFamily="34" charset="0"/>
              <a:sym typeface="Arial" pitchFamily="34" charset="0"/>
            </a:endParaRPr>
          </a:p>
          <a:p>
            <a:pPr algn="just" eaLnBrk="1" hangingPunct="1">
              <a:spcBef>
                <a:spcPct val="0"/>
              </a:spcBef>
            </a:pPr>
            <a:endParaRPr lang="en-US" sz="1400" b="0" dirty="0">
              <a:cs typeface="Arial" pitchFamily="34" charset="0"/>
              <a:sym typeface="Arial" pitchFamily="34" charset="0"/>
            </a:endParaRPr>
          </a:p>
        </p:txBody>
      </p:sp>
      <p:sp>
        <p:nvSpPr>
          <p:cNvPr id="10" name="Rectangle 9"/>
          <p:cNvSpPr/>
          <p:nvPr/>
        </p:nvSpPr>
        <p:spPr bwMode="auto">
          <a:xfrm>
            <a:off x="609600" y="1752600"/>
            <a:ext cx="2819400" cy="228600"/>
          </a:xfrm>
          <a:prstGeom prst="rect">
            <a:avLst/>
          </a:prstGeom>
          <a:noFill/>
          <a:ln w="38100" algn="ctr">
            <a:solidFill>
              <a:srgbClr val="E0038A"/>
            </a:solidFill>
            <a:round/>
            <a:headEnd/>
            <a:tailEnd/>
          </a:ln>
        </p:spPr>
        <p:txBody>
          <a:bodyPr wrap="none" rtlCol="0" anchor="ctr"/>
          <a:lstStyle/>
          <a:p>
            <a:pPr algn="r" eaLnBrk="1" hangingPunct="1">
              <a:spcBef>
                <a:spcPct val="0"/>
              </a:spcBef>
            </a:pPr>
            <a:endParaRPr lang="en-US" sz="2400" dirty="0">
              <a:solidFill>
                <a:schemeClr val="accent2"/>
              </a:solidFill>
              <a:cs typeface="Arial" charset="0"/>
              <a:sym typeface="Arial" charset="0"/>
            </a:endParaRPr>
          </a:p>
        </p:txBody>
      </p:sp>
      <p:pic>
        <p:nvPicPr>
          <p:cNvPr id="6" name="Picture 1"/>
          <p:cNvPicPr>
            <a:picLocks noChangeAspect="1" noChangeArrowheads="1"/>
          </p:cNvPicPr>
          <p:nvPr/>
        </p:nvPicPr>
        <p:blipFill>
          <a:blip r:embed="rId4"/>
          <a:srcRect l="17692" t="11719" r="46208" b="71094"/>
          <a:stretch>
            <a:fillRect/>
          </a:stretch>
        </p:blipFill>
        <p:spPr bwMode="auto">
          <a:xfrm>
            <a:off x="5029200" y="5203342"/>
            <a:ext cx="3944083" cy="1502258"/>
          </a:xfrm>
          <a:prstGeom prst="rect">
            <a:avLst/>
          </a:prstGeom>
          <a:noFill/>
          <a:ln w="9525">
            <a:noFill/>
            <a:miter lim="800000"/>
            <a:headEnd/>
            <a:tailEnd/>
          </a:ln>
        </p:spPr>
      </p:pic>
      <p:sp>
        <p:nvSpPr>
          <p:cNvPr id="7" name="Rectangle à coins arrondis 4"/>
          <p:cNvSpPr>
            <a:spLocks noChangeArrowheads="1"/>
          </p:cNvSpPr>
          <p:nvPr/>
        </p:nvSpPr>
        <p:spPr bwMode="auto">
          <a:xfrm>
            <a:off x="4706083" y="6029324"/>
            <a:ext cx="2249366" cy="676276"/>
          </a:xfrm>
          <a:prstGeom prst="wedgeRoundRectCallout">
            <a:avLst>
              <a:gd name="adj1" fmla="val 66727"/>
              <a:gd name="adj2" fmla="val -110544"/>
              <a:gd name="adj3" fmla="val 16667"/>
            </a:avLst>
          </a:prstGeom>
          <a:solidFill>
            <a:srgbClr val="FBFECE"/>
          </a:solidFill>
          <a:ln w="12700" algn="ctr">
            <a:solidFill>
              <a:schemeClr val="tx2"/>
            </a:solidFill>
            <a:round/>
            <a:headEnd/>
            <a:tailEnd/>
          </a:ln>
        </p:spPr>
        <p:txBody>
          <a:bodyPr wrap="square" anchor="t"/>
          <a:lstStyle/>
          <a:p>
            <a:pPr algn="just"/>
            <a:r>
              <a:rPr lang="en-US" sz="1200" dirty="0" smtClean="0">
                <a:cs typeface="Arial" pitchFamily="34" charset="0"/>
                <a:sym typeface="Arial" pitchFamily="34" charset="0"/>
              </a:rPr>
              <a:t>It is possible to </a:t>
            </a:r>
            <a:r>
              <a:rPr lang="en-US" sz="1200" b="1" dirty="0" smtClean="0">
                <a:solidFill>
                  <a:srgbClr val="E0218A"/>
                </a:solidFill>
                <a:cs typeface="Arial" pitchFamily="34" charset="0"/>
                <a:sym typeface="Arial" pitchFamily="34" charset="0"/>
              </a:rPr>
              <a:t>modify the view</a:t>
            </a:r>
            <a:r>
              <a:rPr lang="en-US" sz="1200" dirty="0" smtClean="0">
                <a:cs typeface="Arial" pitchFamily="34" charset="0"/>
                <a:sym typeface="Arial" pitchFamily="34" charset="0"/>
              </a:rPr>
              <a:t> o</a:t>
            </a:r>
            <a:r>
              <a:rPr lang="en-US" sz="1200" dirty="0" smtClean="0"/>
              <a:t>f the planner in the preferences menu</a:t>
            </a:r>
          </a:p>
          <a:p>
            <a:pPr algn="l" eaLnBrk="1" hangingPunct="1">
              <a:spcBef>
                <a:spcPct val="0"/>
              </a:spcBef>
            </a:pPr>
            <a:endParaRPr lang="en-US" sz="1200" b="0" dirty="0" smtClean="0">
              <a:cs typeface="Arial" pitchFamily="34" charset="0"/>
              <a:sym typeface="Arial" pitchFamily="34" charset="0"/>
            </a:endParaRPr>
          </a:p>
          <a:p>
            <a:pPr algn="l" eaLnBrk="1" hangingPunct="1">
              <a:spcBef>
                <a:spcPct val="0"/>
              </a:spcBef>
            </a:pPr>
            <a:endParaRPr lang="en-US" sz="1400" b="0" dirty="0">
              <a:cs typeface="Arial" pitchFamily="34" charset="0"/>
              <a:sym typeface="Arial" pitchFamily="34" charset="0"/>
            </a:endParaRPr>
          </a:p>
        </p:txBody>
      </p:sp>
    </p:spTree>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Month View.JPG"/>
          <p:cNvPicPr>
            <a:picLocks noChangeAspect="1"/>
          </p:cNvPicPr>
          <p:nvPr/>
        </p:nvPicPr>
        <p:blipFill>
          <a:blip r:embed="rId3"/>
          <a:stretch>
            <a:fillRect/>
          </a:stretch>
        </p:blipFill>
        <p:spPr>
          <a:xfrm>
            <a:off x="914400" y="1371600"/>
            <a:ext cx="7654804" cy="4880355"/>
          </a:xfrm>
          <a:prstGeom prst="rect">
            <a:avLst/>
          </a:prstGeom>
        </p:spPr>
      </p:pic>
      <p:sp>
        <p:nvSpPr>
          <p:cNvPr id="13" name="Rectangle 2"/>
          <p:cNvSpPr txBox="1">
            <a:spLocks noChangeArrowheads="1"/>
          </p:cNvSpPr>
          <p:nvPr/>
        </p:nvSpPr>
        <p:spPr bwMode="auto">
          <a:xfrm>
            <a:off x="285720" y="0"/>
            <a:ext cx="7996634" cy="954088"/>
          </a:xfrm>
          <a:prstGeom prst="rect">
            <a:avLst/>
          </a:prstGeom>
          <a:noFill/>
          <a:ln w="9525">
            <a:noFill/>
            <a:miter lim="800000"/>
            <a:headEnd/>
            <a:tailEnd/>
          </a:ln>
        </p:spPr>
        <p:txBody>
          <a:bodyPr vert="horz" wrap="square" lIns="137160" tIns="0" rIns="164592" bIns="0" numCol="1" anchor="t" anchorCtr="0" compatLnSpc="1">
            <a:prstTxWarp prst="textNoShape">
              <a:avLst/>
            </a:prstTxWarp>
          </a:bodyPr>
          <a:lstStyle/>
          <a:p>
            <a:pPr marL="25400" marR="0" lvl="0" indent="0" algn="l" defTabSz="914400" rtl="0" eaLnBrk="1" fontAlgn="base" latinLnBrk="0" hangingPunct="1">
              <a:lnSpc>
                <a:spcPct val="100000"/>
              </a:lnSpc>
              <a:spcBef>
                <a:spcPct val="0"/>
              </a:spcBef>
              <a:spcAft>
                <a:spcPct val="0"/>
              </a:spcAft>
              <a:buClrTx/>
              <a:buSzTx/>
              <a:buFontTx/>
              <a:buNone/>
              <a:tabLst/>
              <a:defRPr/>
            </a:pPr>
            <a:r>
              <a:rPr kumimoji="0" lang="en-GB" sz="3000" b="1" i="0" u="none" strike="noStrike" kern="0" cap="none" spc="0" normalizeH="0" baseline="0" noProof="0" dirty="0" smtClean="0">
                <a:ln>
                  <a:noFill/>
                </a:ln>
                <a:solidFill>
                  <a:schemeClr val="tx2"/>
                </a:solidFill>
                <a:effectLst/>
                <a:uLnTx/>
                <a:uFillTx/>
                <a:latin typeface="+mj-lt"/>
                <a:ea typeface="+mj-ea"/>
                <a:cs typeface="+mj-cs"/>
              </a:rPr>
              <a:t>THE PLANNER </a:t>
            </a:r>
            <a:br>
              <a:rPr kumimoji="0" lang="en-GB" sz="3000" b="1" i="0" u="none" strike="noStrike" kern="0" cap="none" spc="0" normalizeH="0" baseline="0" noProof="0" dirty="0" smtClean="0">
                <a:ln>
                  <a:noFill/>
                </a:ln>
                <a:solidFill>
                  <a:schemeClr val="tx2"/>
                </a:solidFill>
                <a:effectLst/>
                <a:uLnTx/>
                <a:uFillTx/>
                <a:latin typeface="+mj-lt"/>
                <a:ea typeface="+mj-ea"/>
                <a:cs typeface="+mj-cs"/>
              </a:rPr>
            </a:br>
            <a:r>
              <a:rPr lang="en-GB" sz="2400" b="1" kern="0" noProof="0" dirty="0" smtClean="0">
                <a:solidFill>
                  <a:schemeClr val="tx2"/>
                </a:solidFill>
                <a:latin typeface="+mn-lt"/>
                <a:ea typeface="+mj-ea"/>
                <a:cs typeface="+mj-cs"/>
              </a:rPr>
              <a:t>MONTH VIEW</a:t>
            </a:r>
            <a:endParaRPr kumimoji="0" lang="en-GB" sz="2400" b="1" i="0" u="none" strike="noStrike" kern="0" cap="none" spc="0" normalizeH="0" baseline="0" noProof="0" dirty="0" smtClean="0">
              <a:ln>
                <a:noFill/>
              </a:ln>
              <a:solidFill>
                <a:schemeClr val="tx2"/>
              </a:solidFill>
              <a:effectLst/>
              <a:uLnTx/>
              <a:uFillTx/>
              <a:latin typeface="+mn-lt"/>
              <a:ea typeface="+mj-ea"/>
              <a:cs typeface="+mj-cs"/>
            </a:endParaRPr>
          </a:p>
        </p:txBody>
      </p:sp>
      <p:sp>
        <p:nvSpPr>
          <p:cNvPr id="21" name="Rectangle à coins arrondis 4"/>
          <p:cNvSpPr>
            <a:spLocks noChangeArrowheads="1"/>
          </p:cNvSpPr>
          <p:nvPr/>
        </p:nvSpPr>
        <p:spPr bwMode="auto">
          <a:xfrm>
            <a:off x="6629400" y="2133600"/>
            <a:ext cx="2249366" cy="1066800"/>
          </a:xfrm>
          <a:prstGeom prst="wedgeRoundRectCallout">
            <a:avLst>
              <a:gd name="adj1" fmla="val -4936"/>
              <a:gd name="adj2" fmla="val 64292"/>
              <a:gd name="adj3" fmla="val 16667"/>
            </a:avLst>
          </a:prstGeom>
          <a:solidFill>
            <a:srgbClr val="FBFECE"/>
          </a:solidFill>
          <a:ln w="12700" algn="ctr">
            <a:solidFill>
              <a:schemeClr val="tx2"/>
            </a:solidFill>
            <a:round/>
            <a:headEnd/>
            <a:tailEnd/>
          </a:ln>
        </p:spPr>
        <p:txBody>
          <a:bodyPr wrap="square" anchor="t"/>
          <a:lstStyle/>
          <a:p>
            <a:pPr algn="just"/>
            <a:r>
              <a:rPr lang="en-US" sz="1400" dirty="0" smtClean="0">
                <a:cs typeface="Arial" pitchFamily="34" charset="0"/>
                <a:sym typeface="Arial" pitchFamily="34" charset="0"/>
              </a:rPr>
              <a:t>In month view, to access the </a:t>
            </a:r>
            <a:r>
              <a:rPr lang="en-US" sz="1400" b="1" dirty="0" smtClean="0">
                <a:solidFill>
                  <a:srgbClr val="E0038A"/>
                </a:solidFill>
                <a:cs typeface="Arial" pitchFamily="34" charset="0"/>
                <a:sym typeface="Arial" pitchFamily="34" charset="0"/>
              </a:rPr>
              <a:t>list of events</a:t>
            </a:r>
            <a:r>
              <a:rPr lang="en-US" sz="1400" dirty="0" smtClean="0">
                <a:cs typeface="Arial" pitchFamily="34" charset="0"/>
                <a:sym typeface="Arial" pitchFamily="34" charset="0"/>
              </a:rPr>
              <a:t>, click the corresponding event type</a:t>
            </a:r>
            <a:endParaRPr lang="en-US" sz="1400" dirty="0" smtClean="0"/>
          </a:p>
          <a:p>
            <a:pPr algn="just" eaLnBrk="1" hangingPunct="1">
              <a:spcBef>
                <a:spcPct val="0"/>
              </a:spcBef>
            </a:pPr>
            <a:endParaRPr lang="en-US" sz="1200" b="0" dirty="0" smtClean="0">
              <a:cs typeface="Arial" pitchFamily="34" charset="0"/>
              <a:sym typeface="Arial" pitchFamily="34" charset="0"/>
            </a:endParaRPr>
          </a:p>
          <a:p>
            <a:pPr algn="just" eaLnBrk="1" hangingPunct="1">
              <a:spcBef>
                <a:spcPct val="0"/>
              </a:spcBef>
            </a:pPr>
            <a:endParaRPr lang="en-US" sz="1400" b="0" dirty="0">
              <a:cs typeface="Arial" pitchFamily="34" charset="0"/>
              <a:sym typeface="Arial" pitchFamily="34" charset="0"/>
            </a:endParaRPr>
          </a:p>
        </p:txBody>
      </p:sp>
      <p:sp>
        <p:nvSpPr>
          <p:cNvPr id="11" name="Rectangle à coins arrondis 3"/>
          <p:cNvSpPr>
            <a:spLocks noChangeArrowheads="1"/>
          </p:cNvSpPr>
          <p:nvPr/>
        </p:nvSpPr>
        <p:spPr bwMode="auto">
          <a:xfrm>
            <a:off x="0" y="3929062"/>
            <a:ext cx="969138" cy="1023938"/>
          </a:xfrm>
          <a:prstGeom prst="wedgeRoundRectCallout">
            <a:avLst>
              <a:gd name="adj1" fmla="val 66377"/>
              <a:gd name="adj2" fmla="val -91606"/>
              <a:gd name="adj3" fmla="val 16667"/>
            </a:avLst>
          </a:prstGeom>
          <a:solidFill>
            <a:srgbClr val="FBFECE"/>
          </a:solidFill>
          <a:ln w="12700" algn="ctr">
            <a:solidFill>
              <a:schemeClr val="tx2"/>
            </a:solidFill>
            <a:round/>
            <a:headEnd/>
            <a:tailEnd/>
          </a:ln>
        </p:spPr>
        <p:txBody>
          <a:bodyPr wrap="square" anchor="t">
            <a:noAutofit/>
          </a:bodyPr>
          <a:lstStyle/>
          <a:p>
            <a:pPr eaLnBrk="1" hangingPunct="1">
              <a:spcBef>
                <a:spcPct val="0"/>
              </a:spcBef>
            </a:pPr>
            <a:r>
              <a:rPr lang="en-GB" sz="1400" dirty="0" smtClean="0">
                <a:cs typeface="Arial" charset="0"/>
                <a:sym typeface="Arial" charset="0"/>
              </a:rPr>
              <a:t>Direct link to week view</a:t>
            </a:r>
            <a:endParaRPr lang="en-GB" sz="1400" dirty="0">
              <a:cs typeface="Arial" charset="0"/>
              <a:sym typeface="Arial" charset="0"/>
            </a:endParaRPr>
          </a:p>
        </p:txBody>
      </p:sp>
      <p:sp>
        <p:nvSpPr>
          <p:cNvPr id="12" name="Rectangle à coins arrondis 3"/>
          <p:cNvSpPr>
            <a:spLocks noChangeArrowheads="1"/>
          </p:cNvSpPr>
          <p:nvPr/>
        </p:nvSpPr>
        <p:spPr bwMode="auto">
          <a:xfrm>
            <a:off x="1905000" y="4724400"/>
            <a:ext cx="1366838" cy="575239"/>
          </a:xfrm>
          <a:prstGeom prst="wedgeRoundRectCallout">
            <a:avLst>
              <a:gd name="adj1" fmla="val -19718"/>
              <a:gd name="adj2" fmla="val -127714"/>
              <a:gd name="adj3" fmla="val 16667"/>
            </a:avLst>
          </a:prstGeom>
          <a:solidFill>
            <a:srgbClr val="FBFECE"/>
          </a:solidFill>
          <a:ln w="12700" algn="ctr">
            <a:solidFill>
              <a:schemeClr val="tx2"/>
            </a:solidFill>
            <a:round/>
            <a:headEnd/>
            <a:tailEnd/>
          </a:ln>
        </p:spPr>
        <p:txBody>
          <a:bodyPr wrap="square" anchor="t">
            <a:noAutofit/>
          </a:bodyPr>
          <a:lstStyle/>
          <a:p>
            <a:pPr algn="just" eaLnBrk="1" hangingPunct="1">
              <a:spcBef>
                <a:spcPct val="0"/>
              </a:spcBef>
            </a:pPr>
            <a:r>
              <a:rPr lang="en-GB" sz="1400" dirty="0" smtClean="0">
                <a:cs typeface="Arial" charset="0"/>
                <a:sym typeface="Arial" charset="0"/>
              </a:rPr>
              <a:t>Direct link to day view</a:t>
            </a:r>
            <a:endParaRPr lang="en-GB" sz="1400" dirty="0">
              <a:cs typeface="Arial" charset="0"/>
              <a:sym typeface="Arial" charset="0"/>
            </a:endParaRPr>
          </a:p>
        </p:txBody>
      </p:sp>
      <p:pic>
        <p:nvPicPr>
          <p:cNvPr id="10" name="Picture 9" descr="Drop Down.JPG"/>
          <p:cNvPicPr>
            <a:picLocks noChangeAspect="1"/>
          </p:cNvPicPr>
          <p:nvPr/>
        </p:nvPicPr>
        <p:blipFill>
          <a:blip r:embed="rId4"/>
          <a:stretch>
            <a:fillRect/>
          </a:stretch>
        </p:blipFill>
        <p:spPr>
          <a:xfrm>
            <a:off x="3505200" y="3647125"/>
            <a:ext cx="2952750" cy="1325871"/>
          </a:xfrm>
          <a:prstGeom prst="rect">
            <a:avLst/>
          </a:prstGeom>
        </p:spPr>
      </p:pic>
    </p:spTree>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idx="4294967295"/>
          </p:nvPr>
        </p:nvSpPr>
        <p:spPr>
          <a:xfrm>
            <a:off x="285720" y="0"/>
            <a:ext cx="7996634" cy="954088"/>
          </a:xfrm>
          <a:prstGeom prst="rect">
            <a:avLst/>
          </a:prstGeom>
        </p:spPr>
        <p:txBody>
          <a:bodyPr lIns="137160" tIns="0" rIns="164592" bIns="0" anchor="t"/>
          <a:lstStyle/>
          <a:p>
            <a:pPr marL="25400" eaLnBrk="1" hangingPunct="1"/>
            <a:r>
              <a:rPr lang="en-GB" b="1" dirty="0" smtClean="0">
                <a:solidFill>
                  <a:schemeClr val="tx2"/>
                </a:solidFill>
              </a:rPr>
              <a:t>THE PLANNER </a:t>
            </a:r>
            <a:br>
              <a:rPr lang="en-GB" b="1" dirty="0" smtClean="0">
                <a:solidFill>
                  <a:schemeClr val="tx2"/>
                </a:solidFill>
              </a:rPr>
            </a:br>
            <a:r>
              <a:rPr lang="en-GB" sz="2400" dirty="0" smtClean="0">
                <a:solidFill>
                  <a:schemeClr val="tx2"/>
                </a:solidFill>
                <a:latin typeface="+mn-lt"/>
              </a:rPr>
              <a:t>INFORMATION DISPLAYED IN THE PLANNER</a:t>
            </a:r>
            <a:endParaRPr lang="en-GB" sz="2400" b="1" dirty="0" smtClean="0">
              <a:solidFill>
                <a:schemeClr val="tx2"/>
              </a:solidFill>
              <a:latin typeface="+mn-lt"/>
            </a:endParaRPr>
          </a:p>
        </p:txBody>
      </p:sp>
      <p:sp>
        <p:nvSpPr>
          <p:cNvPr id="5" name="Espace réservé du contenu 2"/>
          <p:cNvSpPr txBox="1">
            <a:spLocks/>
          </p:cNvSpPr>
          <p:nvPr/>
        </p:nvSpPr>
        <p:spPr bwMode="auto">
          <a:xfrm>
            <a:off x="285720" y="1219200"/>
            <a:ext cx="8401080" cy="4953000"/>
          </a:xfrm>
          <a:prstGeom prst="rect">
            <a:avLst/>
          </a:prstGeom>
          <a:noFill/>
          <a:ln>
            <a:miter lim="800000"/>
            <a:headEnd/>
            <a:tailEnd/>
          </a:ln>
        </p:spPr>
        <p:txBody>
          <a:bodyPr vert="horz" wrap="square" lIns="91440" tIns="45720" rIns="0" bIns="45720" numCol="1" anchor="t" anchorCtr="0" compatLnSpc="1">
            <a:prstTxWarp prst="textNoShape">
              <a:avLst/>
            </a:prstTxWarp>
          </a:bodyPr>
          <a:lstStyle/>
          <a:p>
            <a:pPr marL="342900" indent="-228600">
              <a:spcBef>
                <a:spcPct val="20000"/>
              </a:spcBef>
              <a:buBlip>
                <a:blip r:embed="rId3"/>
              </a:buBlip>
            </a:pPr>
            <a:r>
              <a:rPr lang="en-GB" sz="2200" b="1" dirty="0" smtClean="0">
                <a:solidFill>
                  <a:schemeClr val="tx1">
                    <a:lumMod val="50000"/>
                  </a:schemeClr>
                </a:solidFill>
                <a:ea typeface="ＭＳ Ｐゴシック" pitchFamily="-107" charset="-128"/>
                <a:cs typeface="Arial" pitchFamily="34" charset="0"/>
              </a:rPr>
              <a:t>In the planner, it enables users to: </a:t>
            </a:r>
          </a:p>
          <a:p>
            <a:pPr marL="800100" marR="0" lvl="1" indent="-228600" algn="l" defTabSz="457200" rtl="0" eaLnBrk="1" fontAlgn="base" latinLnBrk="0" hangingPunct="1">
              <a:lnSpc>
                <a:spcPct val="100000"/>
              </a:lnSpc>
              <a:spcBef>
                <a:spcPct val="20000"/>
              </a:spcBef>
              <a:spcAft>
                <a:spcPct val="0"/>
              </a:spcAft>
              <a:buClrTx/>
              <a:buSzPct val="100000"/>
              <a:tabLst/>
              <a:defRPr/>
            </a:pPr>
            <a:endParaRPr lang="en-GB" sz="900" dirty="0" smtClean="0">
              <a:solidFill>
                <a:schemeClr val="tx1">
                  <a:lumMod val="50000"/>
                </a:schemeClr>
              </a:solidFill>
              <a:ea typeface="ＭＳ Ｐゴシック" pitchFamily="-107" charset="-128"/>
              <a:cs typeface="Arial" pitchFamily="34" charset="0"/>
            </a:endParaRPr>
          </a:p>
          <a:p>
            <a:pPr marL="800100" marR="0" lvl="1" indent="-228600" algn="l" defTabSz="457200" rtl="0" eaLnBrk="1" fontAlgn="base" latinLnBrk="0" hangingPunct="1">
              <a:lnSpc>
                <a:spcPct val="150000"/>
              </a:lnSpc>
              <a:spcBef>
                <a:spcPct val="20000"/>
              </a:spcBef>
              <a:spcAft>
                <a:spcPct val="0"/>
              </a:spcAft>
              <a:buClrTx/>
              <a:buSzPct val="100000"/>
              <a:buFontTx/>
              <a:buBlip>
                <a:blip r:embed="rId4"/>
              </a:buBlip>
              <a:tabLst/>
              <a:defRPr/>
            </a:pPr>
            <a:r>
              <a:rPr lang="en-GB" sz="2000" dirty="0" smtClean="0">
                <a:solidFill>
                  <a:schemeClr val="tx1">
                    <a:lumMod val="50000"/>
                  </a:schemeClr>
                </a:solidFill>
                <a:ea typeface="ＭＳ Ｐゴシック" pitchFamily="-107" charset="-128"/>
                <a:cs typeface="Arial" pitchFamily="34" charset="0"/>
              </a:rPr>
              <a:t>Enter and view planned Appointments</a:t>
            </a:r>
          </a:p>
          <a:p>
            <a:pPr marL="800100" marR="0" lvl="1" indent="-228600" algn="l" defTabSz="457200" rtl="0" eaLnBrk="1" fontAlgn="base" latinLnBrk="0" hangingPunct="1">
              <a:lnSpc>
                <a:spcPct val="150000"/>
              </a:lnSpc>
              <a:spcBef>
                <a:spcPct val="20000"/>
              </a:spcBef>
              <a:spcAft>
                <a:spcPct val="0"/>
              </a:spcAft>
              <a:buClrTx/>
              <a:buSzPct val="100000"/>
              <a:buFontTx/>
              <a:buBlip>
                <a:blip r:embed="rId4"/>
              </a:buBlip>
              <a:tabLst/>
              <a:defRPr/>
            </a:pPr>
            <a:r>
              <a:rPr lang="en-GB" sz="2000" dirty="0" smtClean="0">
                <a:solidFill>
                  <a:schemeClr val="tx1">
                    <a:lumMod val="50000"/>
                  </a:schemeClr>
                </a:solidFill>
                <a:ea typeface="ＭＳ Ｐゴシック" pitchFamily="-107" charset="-128"/>
                <a:cs typeface="Arial" pitchFamily="34" charset="0"/>
              </a:rPr>
              <a:t>Enter and view Time Off Territory </a:t>
            </a:r>
          </a:p>
          <a:p>
            <a:pPr marL="800100" lvl="1" indent="-228600">
              <a:lnSpc>
                <a:spcPct val="150000"/>
              </a:lnSpc>
              <a:spcBef>
                <a:spcPct val="20000"/>
              </a:spcBef>
              <a:buSzPct val="100000"/>
              <a:buBlip>
                <a:blip r:embed="rId4"/>
              </a:buBlip>
              <a:defRPr/>
            </a:pPr>
            <a:r>
              <a:rPr lang="en-GB" sz="2000" dirty="0" smtClean="0">
                <a:solidFill>
                  <a:schemeClr val="tx1">
                    <a:lumMod val="50000"/>
                  </a:schemeClr>
                </a:solidFill>
                <a:ea typeface="ＭＳ Ｐゴシック" pitchFamily="-107" charset="-128"/>
                <a:cs typeface="Arial" pitchFamily="34" charset="0"/>
              </a:rPr>
              <a:t>Enter and view a To Do</a:t>
            </a:r>
          </a:p>
          <a:p>
            <a:pPr marL="800100" marR="0" lvl="1" indent="-228600" algn="l" defTabSz="457200" rtl="0" eaLnBrk="1" fontAlgn="base" latinLnBrk="0" hangingPunct="1">
              <a:lnSpc>
                <a:spcPct val="150000"/>
              </a:lnSpc>
              <a:spcBef>
                <a:spcPct val="20000"/>
              </a:spcBef>
              <a:spcAft>
                <a:spcPct val="0"/>
              </a:spcAft>
              <a:buClrTx/>
              <a:buSzPct val="100000"/>
              <a:buFontTx/>
              <a:buBlip>
                <a:blip r:embed="rId4"/>
              </a:buBlip>
              <a:tabLst/>
              <a:defRPr/>
            </a:pPr>
            <a:r>
              <a:rPr lang="en-GB" sz="2000" dirty="0" smtClean="0">
                <a:solidFill>
                  <a:schemeClr val="tx1">
                    <a:lumMod val="50000"/>
                  </a:schemeClr>
                </a:solidFill>
                <a:ea typeface="ＭＳ Ｐゴシック" pitchFamily="-107" charset="-128"/>
                <a:cs typeface="Arial" pitchFamily="34" charset="0"/>
              </a:rPr>
              <a:t>Enter and view Calls </a:t>
            </a:r>
          </a:p>
          <a:p>
            <a:pPr marL="800100" marR="0" lvl="1" indent="-228600" algn="l" defTabSz="457200" rtl="0" eaLnBrk="1" fontAlgn="base" latinLnBrk="0" hangingPunct="1">
              <a:lnSpc>
                <a:spcPct val="150000"/>
              </a:lnSpc>
              <a:spcBef>
                <a:spcPct val="20000"/>
              </a:spcBef>
              <a:spcAft>
                <a:spcPct val="0"/>
              </a:spcAft>
              <a:buClrTx/>
              <a:buSzPct val="100000"/>
              <a:buFontTx/>
              <a:buBlip>
                <a:blip r:embed="rId4"/>
              </a:buBlip>
              <a:tabLst/>
              <a:defRPr/>
            </a:pPr>
            <a:r>
              <a:rPr lang="en-GB" sz="2000" dirty="0" smtClean="0">
                <a:solidFill>
                  <a:schemeClr val="tx1">
                    <a:lumMod val="50000"/>
                  </a:schemeClr>
                </a:solidFill>
                <a:ea typeface="ＭＳ Ｐゴシック" pitchFamily="-107" charset="-128"/>
                <a:cs typeface="Arial" pitchFamily="34" charset="0"/>
              </a:rPr>
              <a:t>View Investment Requests (Meetings)</a:t>
            </a:r>
          </a:p>
          <a:p>
            <a:pPr marL="800100" marR="0" lvl="1" indent="-228600" algn="l" defTabSz="457200" rtl="0" eaLnBrk="1" fontAlgn="base" latinLnBrk="0" hangingPunct="1">
              <a:lnSpc>
                <a:spcPct val="150000"/>
              </a:lnSpc>
              <a:spcBef>
                <a:spcPct val="20000"/>
              </a:spcBef>
              <a:spcAft>
                <a:spcPct val="0"/>
              </a:spcAft>
              <a:buClrTx/>
              <a:buSzPct val="100000"/>
              <a:buFontTx/>
              <a:buBlip>
                <a:blip r:embed="rId4"/>
              </a:buBlip>
              <a:tabLst/>
              <a:defRPr/>
            </a:pPr>
            <a:r>
              <a:rPr lang="en-GB" sz="2000" dirty="0" smtClean="0">
                <a:solidFill>
                  <a:schemeClr val="tx1">
                    <a:lumMod val="50000"/>
                  </a:schemeClr>
                </a:solidFill>
                <a:ea typeface="ＭＳ Ｐゴシック" pitchFamily="-107" charset="-128"/>
                <a:cs typeface="Arial" pitchFamily="34" charset="0"/>
              </a:rPr>
              <a:t>View Field Coaching</a:t>
            </a:r>
          </a:p>
          <a:p>
            <a:pPr marL="800100" marR="0" lvl="1" indent="-228600" algn="l" defTabSz="457200" rtl="0" eaLnBrk="1" fontAlgn="base" latinLnBrk="0" hangingPunct="1">
              <a:lnSpc>
                <a:spcPct val="150000"/>
              </a:lnSpc>
              <a:spcBef>
                <a:spcPct val="20000"/>
              </a:spcBef>
              <a:spcAft>
                <a:spcPct val="0"/>
              </a:spcAft>
              <a:buClrTx/>
              <a:buSzPct val="100000"/>
              <a:buFontTx/>
              <a:buBlip>
                <a:blip r:embed="rId4"/>
              </a:buBlip>
              <a:tabLst/>
              <a:defRPr/>
            </a:pPr>
            <a:r>
              <a:rPr lang="en-GB" sz="2000" dirty="0" smtClean="0">
                <a:solidFill>
                  <a:schemeClr val="tx1">
                    <a:lumMod val="50000"/>
                  </a:schemeClr>
                </a:solidFill>
                <a:ea typeface="ＭＳ Ｐゴシック" pitchFamily="-107" charset="-128"/>
                <a:cs typeface="Arial" pitchFamily="34" charset="0"/>
              </a:rPr>
              <a:t>View Company Activity and Company Holidays created by the Home Office</a:t>
            </a:r>
          </a:p>
        </p:txBody>
      </p:sp>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txBox="1">
            <a:spLocks noChangeArrowheads="1"/>
          </p:cNvSpPr>
          <p:nvPr/>
        </p:nvSpPr>
        <p:spPr bwMode="auto">
          <a:xfrm>
            <a:off x="285720" y="0"/>
            <a:ext cx="7996634" cy="954088"/>
          </a:xfrm>
          <a:prstGeom prst="rect">
            <a:avLst/>
          </a:prstGeom>
          <a:noFill/>
          <a:ln w="9525">
            <a:noFill/>
            <a:miter lim="800000"/>
            <a:headEnd/>
            <a:tailEnd/>
          </a:ln>
        </p:spPr>
        <p:txBody>
          <a:bodyPr vert="horz" wrap="square" lIns="137160" tIns="0" rIns="164592" bIns="0" numCol="1" anchor="t" anchorCtr="0" compatLnSpc="1">
            <a:prstTxWarp prst="textNoShape">
              <a:avLst/>
            </a:prstTxWarp>
          </a:bodyPr>
          <a:lstStyle/>
          <a:p>
            <a:pPr marL="25400" marR="0" lvl="0" indent="0" algn="l" defTabSz="914400" rtl="0" eaLnBrk="1" fontAlgn="base" latinLnBrk="0" hangingPunct="1">
              <a:lnSpc>
                <a:spcPct val="100000"/>
              </a:lnSpc>
              <a:spcBef>
                <a:spcPct val="0"/>
              </a:spcBef>
              <a:spcAft>
                <a:spcPct val="0"/>
              </a:spcAft>
              <a:buClrTx/>
              <a:buSzTx/>
              <a:buFontTx/>
              <a:buNone/>
              <a:tabLst/>
              <a:defRPr/>
            </a:pPr>
            <a:r>
              <a:rPr kumimoji="0" lang="en-GB" sz="3000" b="1" i="0" u="none" strike="noStrike" kern="0" cap="none" spc="0" normalizeH="0" baseline="0" noProof="0" dirty="0" smtClean="0">
                <a:ln>
                  <a:noFill/>
                </a:ln>
                <a:solidFill>
                  <a:schemeClr val="tx2"/>
                </a:solidFill>
                <a:effectLst/>
                <a:uLnTx/>
                <a:uFillTx/>
                <a:latin typeface="+mj-lt"/>
                <a:ea typeface="+mj-ea"/>
                <a:cs typeface="+mj-cs"/>
              </a:rPr>
              <a:t>THE PLANNER </a:t>
            </a:r>
            <a:br>
              <a:rPr kumimoji="0" lang="en-GB" sz="3000" b="1" i="0" u="none" strike="noStrike" kern="0" cap="none" spc="0" normalizeH="0" baseline="0" noProof="0" dirty="0" smtClean="0">
                <a:ln>
                  <a:noFill/>
                </a:ln>
                <a:solidFill>
                  <a:schemeClr val="tx2"/>
                </a:solidFill>
                <a:effectLst/>
                <a:uLnTx/>
                <a:uFillTx/>
                <a:latin typeface="+mj-lt"/>
                <a:ea typeface="+mj-ea"/>
                <a:cs typeface="+mj-cs"/>
              </a:rPr>
            </a:br>
            <a:r>
              <a:rPr kumimoji="0" lang="en-GB" sz="2400" b="1" i="0" u="none" strike="noStrike" kern="0" cap="none" spc="0" normalizeH="0" baseline="0" noProof="0" dirty="0" smtClean="0">
                <a:ln>
                  <a:noFill/>
                </a:ln>
                <a:solidFill>
                  <a:schemeClr val="tx2"/>
                </a:solidFill>
                <a:effectLst/>
                <a:uLnTx/>
                <a:uFillTx/>
                <a:latin typeface="+mn-lt"/>
                <a:ea typeface="+mj-ea"/>
                <a:cs typeface="+mj-cs"/>
              </a:rPr>
              <a:t>WHAT CAN BE </a:t>
            </a:r>
            <a:r>
              <a:rPr lang="en-GB" sz="2400" b="1" kern="0" dirty="0" smtClean="0">
                <a:solidFill>
                  <a:schemeClr val="tx2"/>
                </a:solidFill>
                <a:latin typeface="+mn-lt"/>
                <a:ea typeface="+mj-ea"/>
                <a:cs typeface="+mj-cs"/>
              </a:rPr>
              <a:t>DONE WITH </a:t>
            </a:r>
            <a:r>
              <a:rPr kumimoji="0" lang="en-GB" sz="2400" b="1" i="0" u="none" strike="noStrike" kern="0" cap="none" spc="0" normalizeH="0" baseline="0" noProof="0" dirty="0" smtClean="0">
                <a:ln>
                  <a:noFill/>
                </a:ln>
                <a:solidFill>
                  <a:schemeClr val="tx2"/>
                </a:solidFill>
                <a:effectLst/>
                <a:uLnTx/>
                <a:uFillTx/>
                <a:latin typeface="+mn-lt"/>
                <a:ea typeface="+mj-ea"/>
                <a:cs typeface="+mj-cs"/>
              </a:rPr>
              <a:t>THE PLANNER?</a:t>
            </a:r>
          </a:p>
        </p:txBody>
      </p:sp>
      <p:pic>
        <p:nvPicPr>
          <p:cNvPr id="157698" name="Picture 2"/>
          <p:cNvPicPr>
            <a:picLocks noChangeAspect="1" noChangeArrowheads="1"/>
          </p:cNvPicPr>
          <p:nvPr/>
        </p:nvPicPr>
        <p:blipFill>
          <a:blip r:embed="rId3"/>
          <a:srcRect/>
          <a:stretch>
            <a:fillRect/>
          </a:stretch>
        </p:blipFill>
        <p:spPr bwMode="auto">
          <a:xfrm>
            <a:off x="781050" y="2286000"/>
            <a:ext cx="8134350" cy="2495550"/>
          </a:xfrm>
          <a:prstGeom prst="rect">
            <a:avLst/>
          </a:prstGeom>
          <a:noFill/>
          <a:ln w="9525">
            <a:noFill/>
            <a:miter lim="800000"/>
            <a:headEnd/>
            <a:tailEnd/>
          </a:ln>
        </p:spPr>
      </p:pic>
      <p:sp>
        <p:nvSpPr>
          <p:cNvPr id="6" name="Rectangle à coins arrondis 4"/>
          <p:cNvSpPr>
            <a:spLocks noChangeArrowheads="1"/>
          </p:cNvSpPr>
          <p:nvPr/>
        </p:nvSpPr>
        <p:spPr bwMode="auto">
          <a:xfrm>
            <a:off x="6248400" y="5410200"/>
            <a:ext cx="2514600" cy="646112"/>
          </a:xfrm>
          <a:prstGeom prst="wedgeRoundRectCallout">
            <a:avLst>
              <a:gd name="adj1" fmla="val -21503"/>
              <a:gd name="adj2" fmla="val -145470"/>
              <a:gd name="adj3" fmla="val 16667"/>
            </a:avLst>
          </a:prstGeom>
          <a:solidFill>
            <a:srgbClr val="FBFECE"/>
          </a:solidFill>
          <a:ln w="12700" algn="ctr">
            <a:solidFill>
              <a:schemeClr val="tx2"/>
            </a:solidFill>
            <a:round/>
            <a:headEnd/>
            <a:tailEnd/>
          </a:ln>
        </p:spPr>
        <p:txBody>
          <a:bodyPr wrap="square" anchor="t"/>
          <a:lstStyle/>
          <a:p>
            <a:r>
              <a:rPr lang="en-US" sz="1200" dirty="0" smtClean="0">
                <a:cs typeface="Arial" pitchFamily="34" charset="0"/>
                <a:sym typeface="Arial" pitchFamily="34" charset="0"/>
              </a:rPr>
              <a:t>Mouse over tooltips display all </a:t>
            </a:r>
            <a:r>
              <a:rPr lang="en-US" sz="1200" b="1" dirty="0" smtClean="0">
                <a:solidFill>
                  <a:srgbClr val="E0038A"/>
                </a:solidFill>
                <a:cs typeface="Arial" pitchFamily="34" charset="0"/>
                <a:sym typeface="Arial" pitchFamily="34" charset="0"/>
              </a:rPr>
              <a:t>events details</a:t>
            </a:r>
          </a:p>
          <a:p>
            <a:pPr algn="l" eaLnBrk="1" hangingPunct="1">
              <a:spcBef>
                <a:spcPct val="0"/>
              </a:spcBef>
            </a:pPr>
            <a:endParaRPr lang="en-US" sz="1200" b="0" dirty="0" smtClean="0">
              <a:cs typeface="Arial" pitchFamily="34" charset="0"/>
              <a:sym typeface="Arial" pitchFamily="34" charset="0"/>
            </a:endParaRPr>
          </a:p>
          <a:p>
            <a:pPr algn="l" eaLnBrk="1" hangingPunct="1">
              <a:spcBef>
                <a:spcPct val="0"/>
              </a:spcBef>
            </a:pPr>
            <a:endParaRPr lang="en-US" sz="1400" b="0" dirty="0">
              <a:cs typeface="Arial" pitchFamily="34" charset="0"/>
              <a:sym typeface="Arial" pitchFamily="34" charset="0"/>
            </a:endParaRPr>
          </a:p>
        </p:txBody>
      </p:sp>
      <p:sp>
        <p:nvSpPr>
          <p:cNvPr id="8" name="Rectangle à coins arrondis 4"/>
          <p:cNvSpPr>
            <a:spLocks noChangeArrowheads="1"/>
          </p:cNvSpPr>
          <p:nvPr/>
        </p:nvSpPr>
        <p:spPr bwMode="auto">
          <a:xfrm>
            <a:off x="1752600" y="5410200"/>
            <a:ext cx="2514600" cy="646112"/>
          </a:xfrm>
          <a:prstGeom prst="wedgeRoundRectCallout">
            <a:avLst>
              <a:gd name="adj1" fmla="val 38002"/>
              <a:gd name="adj2" fmla="val -143632"/>
              <a:gd name="adj3" fmla="val 16667"/>
            </a:avLst>
          </a:prstGeom>
          <a:solidFill>
            <a:srgbClr val="FBFECE"/>
          </a:solidFill>
          <a:ln w="12700" algn="ctr">
            <a:solidFill>
              <a:schemeClr val="tx2"/>
            </a:solidFill>
            <a:round/>
            <a:headEnd/>
            <a:tailEnd/>
          </a:ln>
        </p:spPr>
        <p:txBody>
          <a:bodyPr wrap="square" anchor="t"/>
          <a:lstStyle/>
          <a:p>
            <a:r>
              <a:rPr lang="en-US" sz="1200" dirty="0" smtClean="0">
                <a:cs typeface="Arial" pitchFamily="34" charset="0"/>
                <a:sym typeface="Arial" pitchFamily="34" charset="0"/>
              </a:rPr>
              <a:t>To open the </a:t>
            </a:r>
            <a:r>
              <a:rPr lang="en-US" sz="1200" b="1" dirty="0" smtClean="0">
                <a:solidFill>
                  <a:srgbClr val="E0038A"/>
                </a:solidFill>
                <a:cs typeface="Arial" pitchFamily="34" charset="0"/>
                <a:sym typeface="Arial" pitchFamily="34" charset="0"/>
              </a:rPr>
              <a:t>Details page </a:t>
            </a:r>
            <a:r>
              <a:rPr lang="en-US" sz="1200" dirty="0" smtClean="0">
                <a:cs typeface="Arial" pitchFamily="34" charset="0"/>
                <a:sym typeface="Arial" pitchFamily="34" charset="0"/>
              </a:rPr>
              <a:t>of an event, click it.</a:t>
            </a:r>
            <a:endParaRPr lang="en-US" sz="1200" dirty="0" smtClean="0"/>
          </a:p>
          <a:p>
            <a:pPr algn="l" eaLnBrk="1" hangingPunct="1">
              <a:spcBef>
                <a:spcPct val="0"/>
              </a:spcBef>
            </a:pPr>
            <a:endParaRPr lang="en-US" sz="1200" b="0" dirty="0" smtClean="0">
              <a:cs typeface="Arial" pitchFamily="34" charset="0"/>
              <a:sym typeface="Arial" pitchFamily="34" charset="0"/>
            </a:endParaRPr>
          </a:p>
          <a:p>
            <a:pPr algn="l" eaLnBrk="1" hangingPunct="1">
              <a:spcBef>
                <a:spcPct val="0"/>
              </a:spcBef>
            </a:pPr>
            <a:endParaRPr lang="en-US" sz="1400" b="0" dirty="0">
              <a:cs typeface="Arial" pitchFamily="34" charset="0"/>
              <a:sym typeface="Arial" pitchFamily="34" charset="0"/>
            </a:endParaRPr>
          </a:p>
        </p:txBody>
      </p:sp>
      <p:sp>
        <p:nvSpPr>
          <p:cNvPr id="9" name="Rectangle à coins arrondis 4"/>
          <p:cNvSpPr>
            <a:spLocks noChangeArrowheads="1"/>
          </p:cNvSpPr>
          <p:nvPr/>
        </p:nvSpPr>
        <p:spPr bwMode="auto">
          <a:xfrm>
            <a:off x="76200" y="1371600"/>
            <a:ext cx="2362200" cy="646112"/>
          </a:xfrm>
          <a:prstGeom prst="wedgeRoundRectCallout">
            <a:avLst>
              <a:gd name="adj1" fmla="val -11901"/>
              <a:gd name="adj2" fmla="val 189040"/>
              <a:gd name="adj3" fmla="val 16667"/>
            </a:avLst>
          </a:prstGeom>
          <a:solidFill>
            <a:srgbClr val="FBFECE"/>
          </a:solidFill>
          <a:ln w="12700" algn="ctr">
            <a:solidFill>
              <a:schemeClr val="tx2"/>
            </a:solidFill>
            <a:round/>
            <a:headEnd/>
            <a:tailEnd/>
          </a:ln>
        </p:spPr>
        <p:txBody>
          <a:bodyPr wrap="square" anchor="t"/>
          <a:lstStyle/>
          <a:p>
            <a:r>
              <a:rPr lang="en-US" sz="1200" dirty="0" smtClean="0">
                <a:cs typeface="Arial" pitchFamily="34" charset="0"/>
                <a:sym typeface="Arial" pitchFamily="34" charset="0"/>
              </a:rPr>
              <a:t>Symbols to indicate that </a:t>
            </a:r>
            <a:r>
              <a:rPr lang="en-US" sz="1200" b="1" dirty="0" smtClean="0">
                <a:solidFill>
                  <a:srgbClr val="E0038A"/>
                </a:solidFill>
                <a:cs typeface="Arial" pitchFamily="34" charset="0"/>
                <a:sym typeface="Arial" pitchFamily="34" charset="0"/>
              </a:rPr>
              <a:t>drag &amp; drop </a:t>
            </a:r>
            <a:r>
              <a:rPr lang="en-US" sz="1200" dirty="0" smtClean="0">
                <a:cs typeface="Arial" pitchFamily="34" charset="0"/>
                <a:sym typeface="Arial" pitchFamily="34" charset="0"/>
              </a:rPr>
              <a:t>and</a:t>
            </a:r>
            <a:r>
              <a:rPr lang="en-US" sz="1200" b="1" dirty="0" smtClean="0">
                <a:solidFill>
                  <a:srgbClr val="E0038A"/>
                </a:solidFill>
                <a:cs typeface="Arial" pitchFamily="34" charset="0"/>
                <a:sym typeface="Arial" pitchFamily="34" charset="0"/>
              </a:rPr>
              <a:t> right click</a:t>
            </a:r>
            <a:r>
              <a:rPr lang="en-US" sz="1200" dirty="0" smtClean="0">
                <a:solidFill>
                  <a:srgbClr val="E0038A"/>
                </a:solidFill>
                <a:cs typeface="Arial" pitchFamily="34" charset="0"/>
                <a:sym typeface="Arial" pitchFamily="34" charset="0"/>
              </a:rPr>
              <a:t> </a:t>
            </a:r>
            <a:r>
              <a:rPr lang="en-US" sz="1200" dirty="0" smtClean="0">
                <a:cs typeface="Arial" pitchFamily="34" charset="0"/>
                <a:sym typeface="Arial" pitchFamily="34" charset="0"/>
              </a:rPr>
              <a:t>actions are possible on this screen</a:t>
            </a:r>
            <a:endParaRPr lang="en-US" sz="1200" dirty="0" smtClean="0"/>
          </a:p>
          <a:p>
            <a:pPr algn="l" eaLnBrk="1" hangingPunct="1">
              <a:spcBef>
                <a:spcPct val="0"/>
              </a:spcBef>
            </a:pPr>
            <a:endParaRPr lang="en-US" sz="1200" b="0" dirty="0" smtClean="0">
              <a:cs typeface="Arial" pitchFamily="34" charset="0"/>
              <a:sym typeface="Arial" pitchFamily="34" charset="0"/>
            </a:endParaRPr>
          </a:p>
          <a:p>
            <a:pPr algn="l" eaLnBrk="1" hangingPunct="1">
              <a:spcBef>
                <a:spcPct val="0"/>
              </a:spcBef>
            </a:pPr>
            <a:endParaRPr lang="en-US" sz="1400" b="0" dirty="0">
              <a:cs typeface="Arial" pitchFamily="34" charset="0"/>
              <a:sym typeface="Arial" pitchFamily="34" charset="0"/>
            </a:endParaRP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space réservé du contenu 2"/>
          <p:cNvSpPr txBox="1">
            <a:spLocks/>
          </p:cNvSpPr>
          <p:nvPr/>
        </p:nvSpPr>
        <p:spPr bwMode="auto">
          <a:xfrm>
            <a:off x="152400" y="1219200"/>
            <a:ext cx="8534400" cy="4876800"/>
          </a:xfrm>
          <a:prstGeom prst="rect">
            <a:avLst/>
          </a:prstGeom>
          <a:noFill/>
          <a:ln>
            <a:miter lim="800000"/>
            <a:headEnd/>
            <a:tailEnd/>
          </a:ln>
        </p:spPr>
        <p:txBody>
          <a:bodyPr vert="horz" wrap="square" lIns="91440" tIns="45720" rIns="0" bIns="45720" numCol="1" anchor="t" anchorCtr="0" compatLnSpc="1">
            <a:prstTxWarp prst="textNoShape">
              <a:avLst/>
            </a:prstTxWarp>
          </a:bodyPr>
          <a:lstStyle/>
          <a:p>
            <a:pPr marL="342900" indent="-228600" algn="just">
              <a:spcBef>
                <a:spcPct val="20000"/>
              </a:spcBef>
              <a:buBlip>
                <a:blip r:embed="rId3"/>
              </a:buBlip>
            </a:pPr>
            <a:r>
              <a:rPr lang="en-US" sz="2400" b="1" dirty="0" smtClean="0">
                <a:solidFill>
                  <a:schemeClr val="tx1">
                    <a:lumMod val="50000"/>
                  </a:schemeClr>
                </a:solidFill>
              </a:rPr>
              <a:t>The Mobile Intelligence Solution comes pre-packaged with Customer Management and Call Reporting modules</a:t>
            </a:r>
          </a:p>
          <a:p>
            <a:pPr marL="342900" indent="-228600" algn="just">
              <a:spcBef>
                <a:spcPct val="20000"/>
              </a:spcBef>
              <a:buBlip>
                <a:blip r:embed="rId3"/>
              </a:buBlip>
            </a:pPr>
            <a:endParaRPr lang="en-US" sz="2400" b="1" dirty="0" smtClean="0">
              <a:solidFill>
                <a:schemeClr val="tx1">
                  <a:lumMod val="50000"/>
                </a:schemeClr>
              </a:solidFill>
            </a:endParaRPr>
          </a:p>
          <a:p>
            <a:pPr marL="342900" indent="-228600" algn="just">
              <a:spcBef>
                <a:spcPct val="20000"/>
              </a:spcBef>
              <a:buBlip>
                <a:blip r:embed="rId3"/>
              </a:buBlip>
            </a:pPr>
            <a:r>
              <a:rPr lang="en-US" sz="2400" b="1" dirty="0" smtClean="0">
                <a:solidFill>
                  <a:schemeClr val="tx1">
                    <a:lumMod val="50000"/>
                  </a:schemeClr>
                </a:solidFill>
                <a:sym typeface="Arial" charset="0"/>
              </a:rPr>
              <a:t>Additional modules can be added to suit pharmaceutical companies business needs for various roles within the company such as:</a:t>
            </a:r>
          </a:p>
          <a:p>
            <a:pPr marL="742950" lvl="1" indent="-285750" algn="just" eaLnBrk="0" hangingPunct="0">
              <a:spcBef>
                <a:spcPct val="20000"/>
              </a:spcBef>
              <a:buBlip>
                <a:blip r:embed="rId4"/>
              </a:buBlip>
              <a:defRPr/>
            </a:pPr>
            <a:r>
              <a:rPr lang="en-US" sz="2000" dirty="0" smtClean="0">
                <a:solidFill>
                  <a:schemeClr val="tx1">
                    <a:lumMod val="50000"/>
                  </a:schemeClr>
                </a:solidFill>
                <a:latin typeface="Arial"/>
                <a:ea typeface="ＭＳ Ｐゴシック" pitchFamily="-107" charset="-128"/>
                <a:sym typeface="Arial" charset="0"/>
              </a:rPr>
              <a:t>Primary / Specialty Care Sales Representatives</a:t>
            </a:r>
          </a:p>
          <a:p>
            <a:pPr marL="742950" lvl="1" indent="-285750" algn="just" eaLnBrk="0" hangingPunct="0">
              <a:spcBef>
                <a:spcPct val="20000"/>
              </a:spcBef>
              <a:buBlip>
                <a:blip r:embed="rId4"/>
              </a:buBlip>
              <a:defRPr/>
            </a:pPr>
            <a:r>
              <a:rPr lang="en-US" sz="2000" dirty="0" smtClean="0">
                <a:solidFill>
                  <a:schemeClr val="tx1">
                    <a:lumMod val="50000"/>
                  </a:schemeClr>
                </a:solidFill>
                <a:latin typeface="Arial"/>
                <a:ea typeface="ＭＳ Ｐゴシック" pitchFamily="-107" charset="-128"/>
                <a:sym typeface="Arial" charset="0"/>
              </a:rPr>
              <a:t>Pharmaceutical Representatives </a:t>
            </a:r>
          </a:p>
          <a:p>
            <a:pPr marL="742950" lvl="1" indent="-285750" algn="just" eaLnBrk="0" hangingPunct="0">
              <a:spcBef>
                <a:spcPct val="20000"/>
              </a:spcBef>
              <a:buBlip>
                <a:blip r:embed="rId4"/>
              </a:buBlip>
              <a:defRPr/>
            </a:pPr>
            <a:r>
              <a:rPr lang="en-US" sz="2000" dirty="0" smtClean="0">
                <a:solidFill>
                  <a:schemeClr val="tx1">
                    <a:lumMod val="50000"/>
                  </a:schemeClr>
                </a:solidFill>
                <a:latin typeface="Arial"/>
                <a:ea typeface="ＭＳ Ｐゴシック" pitchFamily="-107" charset="-128"/>
                <a:sym typeface="Arial" charset="0"/>
              </a:rPr>
              <a:t>Key Account Managers</a:t>
            </a:r>
          </a:p>
          <a:p>
            <a:pPr marL="742950" lvl="1" indent="-285750" algn="just" eaLnBrk="0" hangingPunct="0">
              <a:spcBef>
                <a:spcPct val="20000"/>
              </a:spcBef>
              <a:buBlip>
                <a:blip r:embed="rId4"/>
              </a:buBlip>
              <a:defRPr/>
            </a:pPr>
            <a:r>
              <a:rPr lang="en-US" sz="2000" dirty="0" smtClean="0">
                <a:solidFill>
                  <a:schemeClr val="tx1">
                    <a:lumMod val="50000"/>
                  </a:schemeClr>
                </a:solidFill>
                <a:latin typeface="Arial"/>
                <a:ea typeface="ＭＳ Ｐゴシック" pitchFamily="-107" charset="-128"/>
                <a:sym typeface="Arial" charset="0"/>
              </a:rPr>
              <a:t>Medical Science Liaisons managing Medical Inquiries</a:t>
            </a:r>
          </a:p>
          <a:p>
            <a:pPr marL="742950" lvl="1" indent="-285750" algn="just" eaLnBrk="0" hangingPunct="0">
              <a:spcBef>
                <a:spcPct val="20000"/>
              </a:spcBef>
              <a:buBlip>
                <a:blip r:embed="rId4"/>
              </a:buBlip>
              <a:defRPr/>
            </a:pPr>
            <a:r>
              <a:rPr lang="en-US" sz="2000" dirty="0" smtClean="0">
                <a:solidFill>
                  <a:schemeClr val="tx1">
                    <a:lumMod val="50000"/>
                  </a:schemeClr>
                </a:solidFill>
                <a:latin typeface="Arial"/>
                <a:ea typeface="ＭＳ Ｐゴシック" pitchFamily="-107" charset="-128"/>
                <a:sym typeface="Arial" charset="0"/>
              </a:rPr>
              <a:t>Home Office users in charge of Administration or Configuration tasks</a:t>
            </a:r>
          </a:p>
          <a:p>
            <a:pPr marL="800100" lvl="1" indent="-228600" algn="just">
              <a:spcBef>
                <a:spcPct val="20000"/>
              </a:spcBef>
              <a:buBlip>
                <a:blip r:embed="rId3"/>
              </a:buBlip>
            </a:pPr>
            <a:endParaRPr lang="en-GB" sz="2400" b="1" dirty="0" smtClean="0">
              <a:solidFill>
                <a:srgbClr val="6F6F6F"/>
              </a:solidFill>
              <a:sym typeface="Arial" charset="0"/>
            </a:endParaRPr>
          </a:p>
        </p:txBody>
      </p:sp>
      <p:sp>
        <p:nvSpPr>
          <p:cNvPr id="19458" name="Title 19"/>
          <p:cNvSpPr>
            <a:spLocks noGrp="1"/>
          </p:cNvSpPr>
          <p:nvPr>
            <p:ph type="title"/>
          </p:nvPr>
        </p:nvSpPr>
        <p:spPr bwMode="auto">
          <a:noFill/>
          <a:ln>
            <a:miter lim="800000"/>
            <a:headEnd/>
            <a:tailEnd/>
          </a:ln>
        </p:spPr>
        <p:txBody>
          <a:bodyPr vert="horz" wrap="square" lIns="91440" tIns="45720" rIns="91440" bIns="45720" numCol="1" compatLnSpc="1">
            <a:prstTxWarp prst="textNoShape">
              <a:avLst/>
            </a:prstTxWarp>
          </a:bodyPr>
          <a:lstStyle/>
          <a:p>
            <a:r>
              <a:rPr lang="fr-FR" dirty="0" smtClean="0">
                <a:latin typeface="Arial" pitchFamily="34" charset="0"/>
              </a:rPr>
              <a:t>MOBILE INTELLIGENCE SOLUTION</a:t>
            </a:r>
            <a:endParaRPr lang="en-US" dirty="0" smtClean="0">
              <a:latin typeface="Arial" pitchFamily="34" charset="0"/>
            </a:endParaRP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txBox="1">
            <a:spLocks noChangeArrowheads="1"/>
          </p:cNvSpPr>
          <p:nvPr/>
        </p:nvSpPr>
        <p:spPr bwMode="auto">
          <a:xfrm>
            <a:off x="285720" y="0"/>
            <a:ext cx="7996634" cy="954088"/>
          </a:xfrm>
          <a:prstGeom prst="rect">
            <a:avLst/>
          </a:prstGeom>
          <a:noFill/>
          <a:ln w="9525">
            <a:noFill/>
            <a:miter lim="800000"/>
            <a:headEnd/>
            <a:tailEnd/>
          </a:ln>
        </p:spPr>
        <p:txBody>
          <a:bodyPr vert="horz" wrap="square" lIns="137160" tIns="0" rIns="164592" bIns="0" numCol="1" anchor="t" anchorCtr="0" compatLnSpc="1">
            <a:prstTxWarp prst="textNoShape">
              <a:avLst/>
            </a:prstTxWarp>
          </a:bodyPr>
          <a:lstStyle/>
          <a:p>
            <a:pPr marL="25400" marR="0" lvl="0" indent="0" algn="l" defTabSz="914400" rtl="0" eaLnBrk="1" fontAlgn="base" latinLnBrk="0" hangingPunct="1">
              <a:lnSpc>
                <a:spcPct val="100000"/>
              </a:lnSpc>
              <a:spcBef>
                <a:spcPct val="0"/>
              </a:spcBef>
              <a:spcAft>
                <a:spcPct val="0"/>
              </a:spcAft>
              <a:buClrTx/>
              <a:buSzTx/>
              <a:buFontTx/>
              <a:buNone/>
              <a:tabLst/>
              <a:defRPr/>
            </a:pPr>
            <a:r>
              <a:rPr kumimoji="0" lang="en-GB" sz="3000" b="1" i="0" u="none" strike="noStrike" kern="0" cap="none" spc="0" normalizeH="0" baseline="0" noProof="0" dirty="0" smtClean="0">
                <a:ln>
                  <a:noFill/>
                </a:ln>
                <a:solidFill>
                  <a:schemeClr val="tx2"/>
                </a:solidFill>
                <a:effectLst/>
                <a:uLnTx/>
                <a:uFillTx/>
                <a:latin typeface="+mj-lt"/>
                <a:ea typeface="+mj-ea"/>
                <a:cs typeface="+mj-cs"/>
              </a:rPr>
              <a:t>THE PLANNER </a:t>
            </a:r>
            <a:br>
              <a:rPr kumimoji="0" lang="en-GB" sz="3000" b="1" i="0" u="none" strike="noStrike" kern="0" cap="none" spc="0" normalizeH="0" baseline="0" noProof="0" dirty="0" smtClean="0">
                <a:ln>
                  <a:noFill/>
                </a:ln>
                <a:solidFill>
                  <a:schemeClr val="tx2"/>
                </a:solidFill>
                <a:effectLst/>
                <a:uLnTx/>
                <a:uFillTx/>
                <a:latin typeface="+mj-lt"/>
                <a:ea typeface="+mj-ea"/>
                <a:cs typeface="+mj-cs"/>
              </a:rPr>
            </a:br>
            <a:r>
              <a:rPr kumimoji="0" lang="en-GB" sz="2400" b="1" i="0" u="none" strike="noStrike" kern="0" cap="none" spc="0" normalizeH="0" baseline="0" noProof="0" dirty="0" smtClean="0">
                <a:ln>
                  <a:noFill/>
                </a:ln>
                <a:solidFill>
                  <a:schemeClr val="tx2"/>
                </a:solidFill>
                <a:effectLst/>
                <a:uLnTx/>
                <a:uFillTx/>
                <a:latin typeface="+mn-lt"/>
                <a:ea typeface="+mj-ea"/>
                <a:cs typeface="+mj-cs"/>
              </a:rPr>
              <a:t>APPOINTMENTS</a:t>
            </a:r>
          </a:p>
        </p:txBody>
      </p:sp>
      <p:pic>
        <p:nvPicPr>
          <p:cNvPr id="294914" name="Picture 2"/>
          <p:cNvPicPr>
            <a:picLocks noChangeAspect="1" noChangeArrowheads="1"/>
          </p:cNvPicPr>
          <p:nvPr/>
        </p:nvPicPr>
        <p:blipFill>
          <a:blip r:embed="rId3"/>
          <a:srcRect/>
          <a:stretch>
            <a:fillRect/>
          </a:stretch>
        </p:blipFill>
        <p:spPr bwMode="auto">
          <a:xfrm>
            <a:off x="1219200" y="1600200"/>
            <a:ext cx="7158038" cy="4419600"/>
          </a:xfrm>
          <a:prstGeom prst="rect">
            <a:avLst/>
          </a:prstGeom>
          <a:noFill/>
          <a:ln w="9525">
            <a:noFill/>
            <a:miter lim="800000"/>
            <a:headEnd/>
            <a:tailEnd/>
          </a:ln>
        </p:spPr>
      </p:pic>
      <p:sp>
        <p:nvSpPr>
          <p:cNvPr id="15" name="Rectangle 9"/>
          <p:cNvSpPr>
            <a:spLocks noChangeArrowheads="1"/>
          </p:cNvSpPr>
          <p:nvPr/>
        </p:nvSpPr>
        <p:spPr bwMode="auto">
          <a:xfrm>
            <a:off x="609600" y="1215896"/>
            <a:ext cx="2373910" cy="1107996"/>
          </a:xfrm>
          <a:prstGeom prst="rect">
            <a:avLst/>
          </a:prstGeom>
          <a:solidFill>
            <a:srgbClr val="00B0F0"/>
          </a:solidFill>
          <a:ln w="9525" algn="ctr">
            <a:noFill/>
            <a:round/>
            <a:headEnd/>
            <a:tailEnd/>
          </a:ln>
        </p:spPr>
        <p:txBody>
          <a:bodyPr wrap="square">
            <a:spAutoFit/>
          </a:bodyPr>
          <a:lstStyle/>
          <a:p>
            <a:r>
              <a:rPr lang="en-US" sz="1100" dirty="0" smtClean="0">
                <a:solidFill>
                  <a:schemeClr val="bg1"/>
                </a:solidFill>
              </a:rPr>
              <a:t>When selecting or with a drag and drop of a customer from the Search/List area, the user can create an appointment and view the best times  highlighted in green.</a:t>
            </a:r>
            <a:endParaRPr lang="en-US" sz="1100" dirty="0">
              <a:solidFill>
                <a:schemeClr val="bg1"/>
              </a:solidFill>
            </a:endParaRPr>
          </a:p>
        </p:txBody>
      </p:sp>
      <p:sp>
        <p:nvSpPr>
          <p:cNvPr id="16" name="Rectangle à coins arrondis 4"/>
          <p:cNvSpPr>
            <a:spLocks noChangeArrowheads="1"/>
          </p:cNvSpPr>
          <p:nvPr/>
        </p:nvSpPr>
        <p:spPr bwMode="auto">
          <a:xfrm>
            <a:off x="2192568" y="3057524"/>
            <a:ext cx="1581883" cy="676276"/>
          </a:xfrm>
          <a:prstGeom prst="wedgeRoundRectCallout">
            <a:avLst>
              <a:gd name="adj1" fmla="val -19878"/>
              <a:gd name="adj2" fmla="val 109034"/>
              <a:gd name="adj3" fmla="val 16667"/>
            </a:avLst>
          </a:prstGeom>
          <a:solidFill>
            <a:srgbClr val="FBFECE"/>
          </a:solidFill>
          <a:ln w="12700" algn="ctr">
            <a:solidFill>
              <a:schemeClr val="tx2"/>
            </a:solidFill>
            <a:round/>
            <a:headEnd/>
            <a:tailEnd/>
          </a:ln>
        </p:spPr>
        <p:txBody>
          <a:bodyPr wrap="square" anchor="t"/>
          <a:lstStyle/>
          <a:p>
            <a:r>
              <a:rPr lang="en-US" sz="1200" b="1" dirty="0" smtClean="0">
                <a:solidFill>
                  <a:srgbClr val="E0038A"/>
                </a:solidFill>
                <a:cs typeface="Arial" pitchFamily="34" charset="0"/>
                <a:sym typeface="Arial" pitchFamily="34" charset="0"/>
              </a:rPr>
              <a:t>Best Times </a:t>
            </a:r>
            <a:r>
              <a:rPr lang="en-US" sz="1200" dirty="0" smtClean="0">
                <a:cs typeface="Arial" pitchFamily="34" charset="0"/>
                <a:sym typeface="Arial" pitchFamily="34" charset="0"/>
              </a:rPr>
              <a:t>slots are highlighted in green</a:t>
            </a:r>
            <a:endParaRPr lang="en-US" sz="1200" dirty="0" smtClean="0"/>
          </a:p>
          <a:p>
            <a:pPr algn="l" eaLnBrk="1" hangingPunct="1">
              <a:spcBef>
                <a:spcPct val="0"/>
              </a:spcBef>
            </a:pPr>
            <a:endParaRPr lang="en-US" sz="1200" b="0" dirty="0" smtClean="0">
              <a:cs typeface="Arial" pitchFamily="34" charset="0"/>
              <a:sym typeface="Arial" pitchFamily="34" charset="0"/>
            </a:endParaRPr>
          </a:p>
          <a:p>
            <a:pPr algn="l" eaLnBrk="1" hangingPunct="1">
              <a:spcBef>
                <a:spcPct val="0"/>
              </a:spcBef>
            </a:pPr>
            <a:endParaRPr lang="en-US" sz="1400" b="0" dirty="0">
              <a:cs typeface="Arial" pitchFamily="34" charset="0"/>
              <a:sym typeface="Arial" pitchFamily="34" charset="0"/>
            </a:endParaRPr>
          </a:p>
        </p:txBody>
      </p:sp>
      <p:sp>
        <p:nvSpPr>
          <p:cNvPr id="22" name="Rectangle à coins arrondis 4"/>
          <p:cNvSpPr>
            <a:spLocks noChangeArrowheads="1"/>
          </p:cNvSpPr>
          <p:nvPr/>
        </p:nvSpPr>
        <p:spPr bwMode="auto">
          <a:xfrm>
            <a:off x="4296141" y="4958803"/>
            <a:ext cx="1581883" cy="676276"/>
          </a:xfrm>
          <a:prstGeom prst="wedgeRoundRectCallout">
            <a:avLst>
              <a:gd name="adj1" fmla="val -62668"/>
              <a:gd name="adj2" fmla="val -129781"/>
              <a:gd name="adj3" fmla="val 16667"/>
            </a:avLst>
          </a:prstGeom>
          <a:solidFill>
            <a:srgbClr val="FBFECE"/>
          </a:solidFill>
          <a:ln w="12700" algn="ctr">
            <a:solidFill>
              <a:schemeClr val="tx2"/>
            </a:solidFill>
            <a:round/>
            <a:headEnd/>
            <a:tailEnd/>
          </a:ln>
        </p:spPr>
        <p:txBody>
          <a:bodyPr wrap="square" anchor="t"/>
          <a:lstStyle/>
          <a:p>
            <a:r>
              <a:rPr lang="en-US" sz="1200" b="1" dirty="0" smtClean="0">
                <a:solidFill>
                  <a:srgbClr val="E0038A"/>
                </a:solidFill>
                <a:cs typeface="Arial" pitchFamily="34" charset="0"/>
                <a:sym typeface="Arial" pitchFamily="34" charset="0"/>
              </a:rPr>
              <a:t>Business Hours </a:t>
            </a:r>
            <a:r>
              <a:rPr lang="en-US" sz="1200" dirty="0" smtClean="0">
                <a:cs typeface="Arial" pitchFamily="34" charset="0"/>
                <a:sym typeface="Arial" pitchFamily="34" charset="0"/>
              </a:rPr>
              <a:t>are highlighted in orange</a:t>
            </a:r>
            <a:endParaRPr lang="en-US" sz="1200" dirty="0" smtClean="0"/>
          </a:p>
          <a:p>
            <a:pPr algn="l" eaLnBrk="1" hangingPunct="1">
              <a:spcBef>
                <a:spcPct val="0"/>
              </a:spcBef>
            </a:pPr>
            <a:endParaRPr lang="en-US" sz="1200" b="0" dirty="0" smtClean="0">
              <a:cs typeface="Arial" pitchFamily="34" charset="0"/>
              <a:sym typeface="Arial" pitchFamily="34" charset="0"/>
            </a:endParaRPr>
          </a:p>
          <a:p>
            <a:pPr algn="l" eaLnBrk="1" hangingPunct="1">
              <a:spcBef>
                <a:spcPct val="0"/>
              </a:spcBef>
            </a:pPr>
            <a:endParaRPr lang="en-US" sz="1400" b="0" dirty="0">
              <a:cs typeface="Arial" pitchFamily="34" charset="0"/>
              <a:sym typeface="Arial" pitchFamily="34" charset="0"/>
            </a:endParaRPr>
          </a:p>
        </p:txBody>
      </p:sp>
      <p:sp>
        <p:nvSpPr>
          <p:cNvPr id="23" name="Rectangle à coins arrondis 4"/>
          <p:cNvSpPr>
            <a:spLocks noChangeArrowheads="1"/>
          </p:cNvSpPr>
          <p:nvPr/>
        </p:nvSpPr>
        <p:spPr bwMode="auto">
          <a:xfrm>
            <a:off x="6324600" y="1816060"/>
            <a:ext cx="2484000" cy="1536740"/>
          </a:xfrm>
          <a:prstGeom prst="wedgeRoundRectCallout">
            <a:avLst>
              <a:gd name="adj1" fmla="val -70926"/>
              <a:gd name="adj2" fmla="val -34957"/>
              <a:gd name="adj3" fmla="val 16667"/>
            </a:avLst>
          </a:prstGeom>
          <a:solidFill>
            <a:srgbClr val="FBFECE"/>
          </a:solidFill>
          <a:ln w="12700" algn="ctr">
            <a:solidFill>
              <a:schemeClr val="tx2"/>
            </a:solidFill>
            <a:round/>
            <a:headEnd/>
            <a:tailEnd/>
          </a:ln>
        </p:spPr>
        <p:txBody>
          <a:bodyPr wrap="square" anchor="t"/>
          <a:lstStyle/>
          <a:p>
            <a:r>
              <a:rPr lang="en-US" sz="1200" dirty="0" smtClean="0">
                <a:cs typeface="Arial" pitchFamily="34" charset="0"/>
                <a:sym typeface="Arial" pitchFamily="34" charset="0"/>
              </a:rPr>
              <a:t>Time range for </a:t>
            </a:r>
            <a:r>
              <a:rPr lang="en-US" sz="1200" b="1" dirty="0" smtClean="0">
                <a:solidFill>
                  <a:schemeClr val="accent6"/>
                </a:solidFill>
                <a:cs typeface="Arial" pitchFamily="34" charset="0"/>
                <a:sym typeface="Arial" pitchFamily="34" charset="0"/>
              </a:rPr>
              <a:t>Best Times </a:t>
            </a:r>
            <a:r>
              <a:rPr lang="en-US" sz="1200" dirty="0" smtClean="0">
                <a:cs typeface="Arial" pitchFamily="34" charset="0"/>
                <a:sym typeface="Arial" pitchFamily="34" charset="0"/>
              </a:rPr>
              <a:t>and </a:t>
            </a:r>
            <a:r>
              <a:rPr lang="en-US" sz="1200" b="1" dirty="0" smtClean="0">
                <a:solidFill>
                  <a:schemeClr val="accent6"/>
                </a:solidFill>
                <a:cs typeface="Arial" pitchFamily="34" charset="0"/>
                <a:sym typeface="Arial" pitchFamily="34" charset="0"/>
              </a:rPr>
              <a:t>Business Hours </a:t>
            </a:r>
            <a:r>
              <a:rPr lang="en-US" sz="1200" dirty="0" smtClean="0">
                <a:cs typeface="Arial" pitchFamily="34" charset="0"/>
                <a:sym typeface="Arial" pitchFamily="34" charset="0"/>
              </a:rPr>
              <a:t>for this day.</a:t>
            </a:r>
          </a:p>
          <a:p>
            <a:endParaRPr lang="en-US" sz="1200" dirty="0" smtClean="0">
              <a:cs typeface="Arial" pitchFamily="34" charset="0"/>
              <a:sym typeface="Arial" pitchFamily="34" charset="0"/>
            </a:endParaRPr>
          </a:p>
          <a:p>
            <a:r>
              <a:rPr lang="en-US" sz="1200" dirty="0" smtClean="0">
                <a:cs typeface="Arial" pitchFamily="34" charset="0"/>
                <a:sym typeface="Arial" pitchFamily="34" charset="0"/>
              </a:rPr>
              <a:t>Best Times are personal for the user.</a:t>
            </a:r>
          </a:p>
          <a:p>
            <a:r>
              <a:rPr lang="en-US" sz="1200" dirty="0" smtClean="0">
                <a:cs typeface="Arial" pitchFamily="34" charset="0"/>
                <a:sym typeface="Arial" pitchFamily="34" charset="0"/>
              </a:rPr>
              <a:t>Business Hours are shared within the company.</a:t>
            </a:r>
            <a:endParaRPr lang="en-US" sz="1200" dirty="0" smtClean="0"/>
          </a:p>
          <a:p>
            <a:pPr algn="l" eaLnBrk="1" hangingPunct="1">
              <a:spcBef>
                <a:spcPct val="0"/>
              </a:spcBef>
            </a:pPr>
            <a:endParaRPr lang="en-US" sz="1200" b="0" dirty="0" smtClean="0">
              <a:cs typeface="Arial" pitchFamily="34" charset="0"/>
              <a:sym typeface="Arial" pitchFamily="34" charset="0"/>
            </a:endParaRPr>
          </a:p>
          <a:p>
            <a:pPr algn="l" eaLnBrk="1" hangingPunct="1">
              <a:spcBef>
                <a:spcPct val="0"/>
              </a:spcBef>
            </a:pPr>
            <a:endParaRPr lang="en-US" sz="1400" b="0" dirty="0">
              <a:cs typeface="Arial" pitchFamily="34" charset="0"/>
              <a:sym typeface="Arial" pitchFamily="34" charset="0"/>
            </a:endParaRPr>
          </a:p>
        </p:txBody>
      </p:sp>
      <p:sp>
        <p:nvSpPr>
          <p:cNvPr id="24" name="Rectangle à coins arrondis 4"/>
          <p:cNvSpPr>
            <a:spLocks noChangeArrowheads="1"/>
          </p:cNvSpPr>
          <p:nvPr/>
        </p:nvSpPr>
        <p:spPr bwMode="auto">
          <a:xfrm>
            <a:off x="7115541" y="4754522"/>
            <a:ext cx="1581883" cy="927140"/>
          </a:xfrm>
          <a:prstGeom prst="wedgeRoundRectCallout">
            <a:avLst>
              <a:gd name="adj1" fmla="val -70926"/>
              <a:gd name="adj2" fmla="val -34957"/>
              <a:gd name="adj3" fmla="val 16667"/>
            </a:avLst>
          </a:prstGeom>
          <a:solidFill>
            <a:srgbClr val="FBFECE"/>
          </a:solidFill>
          <a:ln w="12700" algn="ctr">
            <a:solidFill>
              <a:schemeClr val="tx2"/>
            </a:solidFill>
            <a:round/>
            <a:headEnd/>
            <a:tailEnd/>
          </a:ln>
        </p:spPr>
        <p:txBody>
          <a:bodyPr wrap="square" anchor="t"/>
          <a:lstStyle/>
          <a:p>
            <a:r>
              <a:rPr lang="en-US" sz="1200" smtClean="0">
                <a:cs typeface="Arial" pitchFamily="34" charset="0"/>
                <a:sym typeface="Arial" pitchFamily="34" charset="0"/>
              </a:rPr>
              <a:t>Events that do not concern the selected customer are greyed</a:t>
            </a:r>
            <a:endParaRPr lang="en-US" sz="1200" smtClean="0"/>
          </a:p>
          <a:p>
            <a:pPr algn="l" eaLnBrk="1" hangingPunct="1">
              <a:spcBef>
                <a:spcPct val="0"/>
              </a:spcBef>
            </a:pPr>
            <a:endParaRPr lang="en-US" sz="1200" b="0" smtClean="0">
              <a:cs typeface="Arial" pitchFamily="34" charset="0"/>
              <a:sym typeface="Arial" pitchFamily="34" charset="0"/>
            </a:endParaRPr>
          </a:p>
          <a:p>
            <a:pPr algn="l" eaLnBrk="1" hangingPunct="1">
              <a:spcBef>
                <a:spcPct val="0"/>
              </a:spcBef>
            </a:pPr>
            <a:endParaRPr lang="en-US" sz="1400" b="0">
              <a:cs typeface="Arial" pitchFamily="34" charset="0"/>
              <a:sym typeface="Arial" pitchFamily="34" charset="0"/>
            </a:endParaRPr>
          </a:p>
        </p:txBody>
      </p:sp>
    </p:spTree>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0994" name="Picture 2" descr="image001"/>
          <p:cNvPicPr>
            <a:picLocks noChangeAspect="1" noChangeArrowheads="1"/>
          </p:cNvPicPr>
          <p:nvPr/>
        </p:nvPicPr>
        <p:blipFill>
          <a:blip r:embed="rId3"/>
          <a:srcRect l="24417" t="36805" r="23437" b="24896"/>
          <a:stretch>
            <a:fillRect/>
          </a:stretch>
        </p:blipFill>
        <p:spPr bwMode="auto">
          <a:xfrm>
            <a:off x="2057130" y="2781300"/>
            <a:ext cx="6553470" cy="3009900"/>
          </a:xfrm>
          <a:prstGeom prst="rect">
            <a:avLst/>
          </a:prstGeom>
          <a:noFill/>
          <a:ln w="9525">
            <a:noFill/>
            <a:miter lim="800000"/>
            <a:headEnd/>
            <a:tailEnd/>
          </a:ln>
        </p:spPr>
      </p:pic>
      <p:sp>
        <p:nvSpPr>
          <p:cNvPr id="13" name="Rectangle 2"/>
          <p:cNvSpPr txBox="1">
            <a:spLocks noChangeArrowheads="1"/>
          </p:cNvSpPr>
          <p:nvPr/>
        </p:nvSpPr>
        <p:spPr bwMode="auto">
          <a:xfrm>
            <a:off x="285720" y="0"/>
            <a:ext cx="7996634" cy="954088"/>
          </a:xfrm>
          <a:prstGeom prst="rect">
            <a:avLst/>
          </a:prstGeom>
          <a:noFill/>
          <a:ln w="9525">
            <a:noFill/>
            <a:miter lim="800000"/>
            <a:headEnd/>
            <a:tailEnd/>
          </a:ln>
        </p:spPr>
        <p:txBody>
          <a:bodyPr vert="horz" wrap="square" lIns="137160" tIns="0" rIns="164592" bIns="0" numCol="1" anchor="t" anchorCtr="0" compatLnSpc="1">
            <a:prstTxWarp prst="textNoShape">
              <a:avLst/>
            </a:prstTxWarp>
          </a:bodyPr>
          <a:lstStyle/>
          <a:p>
            <a:pPr marL="25400" marR="0" lvl="0" indent="0" algn="l" defTabSz="914400" rtl="0" eaLnBrk="1" fontAlgn="base" latinLnBrk="0" hangingPunct="1">
              <a:lnSpc>
                <a:spcPct val="100000"/>
              </a:lnSpc>
              <a:spcBef>
                <a:spcPct val="0"/>
              </a:spcBef>
              <a:spcAft>
                <a:spcPct val="0"/>
              </a:spcAft>
              <a:buClrTx/>
              <a:buSzTx/>
              <a:buFontTx/>
              <a:buNone/>
              <a:tabLst/>
              <a:defRPr/>
            </a:pPr>
            <a:r>
              <a:rPr kumimoji="0" lang="en-GB" sz="3000" b="1" i="0" u="none" strike="noStrike" kern="0" cap="none" spc="0" normalizeH="0" baseline="0" noProof="0" dirty="0" smtClean="0">
                <a:ln>
                  <a:noFill/>
                </a:ln>
                <a:solidFill>
                  <a:schemeClr val="tx2"/>
                </a:solidFill>
                <a:effectLst/>
                <a:uLnTx/>
                <a:uFillTx/>
                <a:latin typeface="+mj-lt"/>
                <a:ea typeface="+mj-ea"/>
                <a:cs typeface="+mj-cs"/>
              </a:rPr>
              <a:t>THE PLANNER </a:t>
            </a:r>
            <a:br>
              <a:rPr kumimoji="0" lang="en-GB" sz="3000" b="1" i="0" u="none" strike="noStrike" kern="0" cap="none" spc="0" normalizeH="0" baseline="0" noProof="0" dirty="0" smtClean="0">
                <a:ln>
                  <a:noFill/>
                </a:ln>
                <a:solidFill>
                  <a:schemeClr val="tx2"/>
                </a:solidFill>
                <a:effectLst/>
                <a:uLnTx/>
                <a:uFillTx/>
                <a:latin typeface="+mj-lt"/>
                <a:ea typeface="+mj-ea"/>
                <a:cs typeface="+mj-cs"/>
              </a:rPr>
            </a:br>
            <a:r>
              <a:rPr kumimoji="0" lang="en-GB" sz="2400" b="1" i="0" u="none" strike="noStrike" kern="0" cap="none" spc="0" normalizeH="0" baseline="0" noProof="0" dirty="0" smtClean="0">
                <a:ln>
                  <a:noFill/>
                </a:ln>
                <a:solidFill>
                  <a:schemeClr val="tx2"/>
                </a:solidFill>
                <a:effectLst/>
                <a:uLnTx/>
                <a:uFillTx/>
                <a:latin typeface="+mn-lt"/>
                <a:ea typeface="+mj-ea"/>
                <a:cs typeface="+mj-cs"/>
              </a:rPr>
              <a:t>APPOINTMENTS</a:t>
            </a:r>
          </a:p>
        </p:txBody>
      </p:sp>
      <p:sp>
        <p:nvSpPr>
          <p:cNvPr id="5" name="Rectangle à coins arrondis 4"/>
          <p:cNvSpPr>
            <a:spLocks noChangeArrowheads="1"/>
          </p:cNvSpPr>
          <p:nvPr/>
        </p:nvSpPr>
        <p:spPr bwMode="auto">
          <a:xfrm>
            <a:off x="381000" y="1371600"/>
            <a:ext cx="2514600" cy="990600"/>
          </a:xfrm>
          <a:prstGeom prst="wedgeRoundRectCallout">
            <a:avLst>
              <a:gd name="adj1" fmla="val 28556"/>
              <a:gd name="adj2" fmla="val 107284"/>
              <a:gd name="adj3" fmla="val 16667"/>
            </a:avLst>
          </a:prstGeom>
          <a:solidFill>
            <a:srgbClr val="FBFECE"/>
          </a:solidFill>
          <a:ln w="12700" algn="ctr">
            <a:solidFill>
              <a:schemeClr val="tx2"/>
            </a:solidFill>
            <a:round/>
            <a:headEnd/>
            <a:tailEnd/>
          </a:ln>
        </p:spPr>
        <p:txBody>
          <a:bodyPr wrap="square" anchor="t"/>
          <a:lstStyle/>
          <a:p>
            <a:pPr algn="just"/>
            <a:r>
              <a:rPr lang="en-US" sz="1200" dirty="0" smtClean="0">
                <a:cs typeface="Arial" pitchFamily="34" charset="0"/>
                <a:sym typeface="Arial" pitchFamily="34" charset="0"/>
              </a:rPr>
              <a:t>One click in the appointment or a right-click / </a:t>
            </a:r>
            <a:r>
              <a:rPr lang="en-US" sz="1200" b="1" dirty="0" smtClean="0">
                <a:solidFill>
                  <a:srgbClr val="E0038A"/>
                </a:solidFill>
                <a:cs typeface="Arial" pitchFamily="34" charset="0"/>
                <a:sym typeface="Arial" pitchFamily="34" charset="0"/>
              </a:rPr>
              <a:t>Show Details </a:t>
            </a:r>
            <a:r>
              <a:rPr lang="en-US" sz="1200" dirty="0" smtClean="0">
                <a:cs typeface="Arial" pitchFamily="34" charset="0"/>
                <a:sym typeface="Arial" pitchFamily="34" charset="0"/>
              </a:rPr>
              <a:t>allows to view the popup with the appointment details</a:t>
            </a:r>
            <a:endParaRPr lang="en-US" sz="1400" b="1" dirty="0">
              <a:cs typeface="Arial" pitchFamily="34" charset="0"/>
              <a:sym typeface="Arial" pitchFamily="34" charset="0"/>
            </a:endParaRPr>
          </a:p>
        </p:txBody>
      </p:sp>
      <p:pic>
        <p:nvPicPr>
          <p:cNvPr id="293893" name="Picture 5"/>
          <p:cNvPicPr>
            <a:picLocks noChangeAspect="1" noChangeArrowheads="1"/>
          </p:cNvPicPr>
          <p:nvPr/>
        </p:nvPicPr>
        <p:blipFill>
          <a:blip r:embed="rId4"/>
          <a:srcRect/>
          <a:stretch>
            <a:fillRect/>
          </a:stretch>
        </p:blipFill>
        <p:spPr bwMode="auto">
          <a:xfrm>
            <a:off x="3429000" y="1181100"/>
            <a:ext cx="2781300" cy="1181100"/>
          </a:xfrm>
          <a:prstGeom prst="rect">
            <a:avLst/>
          </a:prstGeom>
          <a:noFill/>
          <a:ln w="9525">
            <a:noFill/>
            <a:miter lim="800000"/>
            <a:headEnd/>
            <a:tailEnd/>
          </a:ln>
        </p:spPr>
      </p:pic>
      <p:sp>
        <p:nvSpPr>
          <p:cNvPr id="12" name="Rectangle à coins arrondis 4"/>
          <p:cNvSpPr>
            <a:spLocks noChangeArrowheads="1"/>
          </p:cNvSpPr>
          <p:nvPr/>
        </p:nvSpPr>
        <p:spPr bwMode="auto">
          <a:xfrm>
            <a:off x="202796" y="3962400"/>
            <a:ext cx="1943160" cy="1257300"/>
          </a:xfrm>
          <a:prstGeom prst="wedgeRoundRectCallout">
            <a:avLst>
              <a:gd name="adj1" fmla="val 58044"/>
              <a:gd name="adj2" fmla="val 35538"/>
              <a:gd name="adj3" fmla="val 16667"/>
            </a:avLst>
          </a:prstGeom>
          <a:solidFill>
            <a:srgbClr val="FBFECE"/>
          </a:solidFill>
          <a:ln w="12700" algn="ctr">
            <a:solidFill>
              <a:schemeClr val="tx2"/>
            </a:solidFill>
            <a:round/>
            <a:headEnd/>
            <a:tailEnd/>
          </a:ln>
        </p:spPr>
        <p:txBody>
          <a:bodyPr wrap="square" anchor="t"/>
          <a:lstStyle/>
          <a:p>
            <a:r>
              <a:rPr lang="en-US" sz="1200" b="1" dirty="0" smtClean="0">
                <a:solidFill>
                  <a:schemeClr val="accent6"/>
                </a:solidFill>
                <a:cs typeface="Arial" pitchFamily="34" charset="0"/>
                <a:sym typeface="Arial" pitchFamily="34" charset="0"/>
              </a:rPr>
              <a:t>Conflicts </a:t>
            </a:r>
            <a:r>
              <a:rPr lang="en-US" sz="1200" dirty="0" smtClean="0">
                <a:cs typeface="Arial" pitchFamily="34" charset="0"/>
                <a:sym typeface="Arial" pitchFamily="34" charset="0"/>
              </a:rPr>
              <a:t>section concern other appointments / calls made by the user or other colleagues on this customer.</a:t>
            </a:r>
            <a:endParaRPr lang="en-US" sz="1400" b="1" dirty="0">
              <a:cs typeface="Arial" pitchFamily="34" charset="0"/>
              <a:sym typeface="Arial" pitchFamily="34" charset="0"/>
            </a:endParaRPr>
          </a:p>
        </p:txBody>
      </p:sp>
      <p:sp>
        <p:nvSpPr>
          <p:cNvPr id="14" name="Rectangle à coins arrondis 4"/>
          <p:cNvSpPr>
            <a:spLocks noChangeArrowheads="1"/>
          </p:cNvSpPr>
          <p:nvPr/>
        </p:nvSpPr>
        <p:spPr bwMode="auto">
          <a:xfrm>
            <a:off x="6553200" y="1181100"/>
            <a:ext cx="1943160" cy="1257300"/>
          </a:xfrm>
          <a:prstGeom prst="wedgeRoundRectCallout">
            <a:avLst>
              <a:gd name="adj1" fmla="val -77628"/>
              <a:gd name="adj2" fmla="val 18537"/>
              <a:gd name="adj3" fmla="val 16667"/>
            </a:avLst>
          </a:prstGeom>
          <a:solidFill>
            <a:srgbClr val="FBFECE"/>
          </a:solidFill>
          <a:ln w="12700" algn="ctr">
            <a:solidFill>
              <a:schemeClr val="tx2"/>
            </a:solidFill>
            <a:round/>
            <a:headEnd/>
            <a:tailEnd/>
          </a:ln>
        </p:spPr>
        <p:txBody>
          <a:bodyPr wrap="square" anchor="t"/>
          <a:lstStyle/>
          <a:p>
            <a:pPr algn="just"/>
            <a:r>
              <a:rPr lang="en-US" sz="1200" dirty="0" smtClean="0">
                <a:cs typeface="Arial" pitchFamily="34" charset="0"/>
                <a:sym typeface="Arial" pitchFamily="34" charset="0"/>
              </a:rPr>
              <a:t>To prepare the call in advance with products to be detailed and participants, use </a:t>
            </a:r>
            <a:r>
              <a:rPr lang="en-US" sz="1200" b="1" dirty="0" smtClean="0">
                <a:solidFill>
                  <a:srgbClr val="E0038A"/>
                </a:solidFill>
                <a:cs typeface="Arial" pitchFamily="34" charset="0"/>
                <a:sym typeface="Arial" pitchFamily="34" charset="0"/>
              </a:rPr>
              <a:t>Go to Appointment</a:t>
            </a:r>
            <a:endParaRPr lang="en-US" sz="1200" b="1" dirty="0">
              <a:solidFill>
                <a:srgbClr val="E0038A"/>
              </a:solidFill>
              <a:cs typeface="Arial" pitchFamily="34" charset="0"/>
              <a:sym typeface="Arial" pitchFamily="34" charset="0"/>
            </a:endParaRPr>
          </a:p>
        </p:txBody>
      </p:sp>
      <p:sp>
        <p:nvSpPr>
          <p:cNvPr id="8" name="Rectangle 7"/>
          <p:cNvSpPr>
            <a:spLocks noChangeArrowheads="1"/>
          </p:cNvSpPr>
          <p:nvPr/>
        </p:nvSpPr>
        <p:spPr bwMode="auto">
          <a:xfrm>
            <a:off x="2145956" y="5867400"/>
            <a:ext cx="4407244" cy="523220"/>
          </a:xfrm>
          <a:prstGeom prst="rect">
            <a:avLst/>
          </a:prstGeom>
          <a:solidFill>
            <a:srgbClr val="00B0F0"/>
          </a:solidFill>
          <a:ln w="9525" algn="ctr">
            <a:noFill/>
            <a:round/>
            <a:headEnd/>
            <a:tailEnd/>
          </a:ln>
        </p:spPr>
        <p:txBody>
          <a:bodyPr wrap="square">
            <a:spAutoFit/>
          </a:bodyPr>
          <a:lstStyle/>
          <a:p>
            <a:r>
              <a:rPr lang="en-US" sz="1400" dirty="0" smtClean="0">
                <a:solidFill>
                  <a:schemeClr val="bg1"/>
                </a:solidFill>
              </a:rPr>
              <a:t>Appointments can be created in the future and today.</a:t>
            </a:r>
          </a:p>
          <a:p>
            <a:r>
              <a:rPr lang="en-US" sz="1400" dirty="0" smtClean="0">
                <a:solidFill>
                  <a:schemeClr val="bg1"/>
                </a:solidFill>
              </a:rPr>
              <a:t>No recurring appointments can be created.</a:t>
            </a:r>
          </a:p>
        </p:txBody>
      </p:sp>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85720" y="1219200"/>
            <a:ext cx="8439150" cy="4953000"/>
            <a:chOff x="285720" y="1219200"/>
            <a:chExt cx="8439150" cy="4953000"/>
          </a:xfrm>
        </p:grpSpPr>
        <p:pic>
          <p:nvPicPr>
            <p:cNvPr id="290818" name="Picture 2"/>
            <p:cNvPicPr>
              <a:picLocks noChangeAspect="1" noChangeArrowheads="1"/>
            </p:cNvPicPr>
            <p:nvPr/>
          </p:nvPicPr>
          <p:blipFill>
            <a:blip r:embed="rId3"/>
            <a:srcRect/>
            <a:stretch>
              <a:fillRect/>
            </a:stretch>
          </p:blipFill>
          <p:spPr bwMode="auto">
            <a:xfrm>
              <a:off x="285720" y="1219200"/>
              <a:ext cx="8439150" cy="4953000"/>
            </a:xfrm>
            <a:prstGeom prst="rect">
              <a:avLst/>
            </a:prstGeom>
            <a:noFill/>
            <a:ln w="9525">
              <a:noFill/>
              <a:miter lim="800000"/>
              <a:headEnd/>
              <a:tailEnd/>
            </a:ln>
          </p:spPr>
        </p:pic>
        <p:pic>
          <p:nvPicPr>
            <p:cNvPr id="159745" name="Picture 1"/>
            <p:cNvPicPr>
              <a:picLocks noChangeAspect="1" noChangeArrowheads="1"/>
            </p:cNvPicPr>
            <p:nvPr/>
          </p:nvPicPr>
          <p:blipFill>
            <a:blip r:embed="rId4"/>
            <a:srcRect/>
            <a:stretch>
              <a:fillRect/>
            </a:stretch>
          </p:blipFill>
          <p:spPr bwMode="auto">
            <a:xfrm>
              <a:off x="3003550" y="2654300"/>
              <a:ext cx="231962" cy="85725"/>
            </a:xfrm>
            <a:prstGeom prst="rect">
              <a:avLst/>
            </a:prstGeom>
            <a:noFill/>
            <a:ln w="9525">
              <a:noFill/>
              <a:miter lim="800000"/>
              <a:headEnd/>
              <a:tailEnd/>
            </a:ln>
          </p:spPr>
        </p:pic>
      </p:grpSp>
      <p:sp>
        <p:nvSpPr>
          <p:cNvPr id="13" name="Rectangle 2"/>
          <p:cNvSpPr txBox="1">
            <a:spLocks noChangeArrowheads="1"/>
          </p:cNvSpPr>
          <p:nvPr/>
        </p:nvSpPr>
        <p:spPr bwMode="auto">
          <a:xfrm>
            <a:off x="285720" y="0"/>
            <a:ext cx="7996634" cy="954088"/>
          </a:xfrm>
          <a:prstGeom prst="rect">
            <a:avLst/>
          </a:prstGeom>
          <a:noFill/>
          <a:ln w="9525">
            <a:noFill/>
            <a:miter lim="800000"/>
            <a:headEnd/>
            <a:tailEnd/>
          </a:ln>
        </p:spPr>
        <p:txBody>
          <a:bodyPr vert="horz" wrap="square" lIns="137160" tIns="0" rIns="164592" bIns="0" numCol="1" anchor="t" anchorCtr="0" compatLnSpc="1">
            <a:prstTxWarp prst="textNoShape">
              <a:avLst/>
            </a:prstTxWarp>
          </a:bodyPr>
          <a:lstStyle/>
          <a:p>
            <a:pPr marL="25400" marR="0" lvl="0" indent="0" algn="l" defTabSz="914400" rtl="0" eaLnBrk="1" fontAlgn="base" latinLnBrk="0" hangingPunct="1">
              <a:lnSpc>
                <a:spcPct val="100000"/>
              </a:lnSpc>
              <a:spcBef>
                <a:spcPct val="0"/>
              </a:spcBef>
              <a:spcAft>
                <a:spcPct val="0"/>
              </a:spcAft>
              <a:buClrTx/>
              <a:buSzTx/>
              <a:buFontTx/>
              <a:buNone/>
              <a:tabLst/>
              <a:defRPr/>
            </a:pPr>
            <a:r>
              <a:rPr kumimoji="0" lang="en-GB" sz="3000" b="1" i="0" u="none" strike="noStrike" kern="0" cap="none" spc="0" normalizeH="0" baseline="0" noProof="0" dirty="0" smtClean="0">
                <a:ln>
                  <a:noFill/>
                </a:ln>
                <a:solidFill>
                  <a:schemeClr val="tx2"/>
                </a:solidFill>
                <a:effectLst/>
                <a:uLnTx/>
                <a:uFillTx/>
                <a:latin typeface="+mj-lt"/>
                <a:ea typeface="+mj-ea"/>
                <a:cs typeface="+mj-cs"/>
              </a:rPr>
              <a:t>THE PLANNER </a:t>
            </a:r>
            <a:br>
              <a:rPr kumimoji="0" lang="en-GB" sz="3000" b="1" i="0" u="none" strike="noStrike" kern="0" cap="none" spc="0" normalizeH="0" baseline="0" noProof="0" dirty="0" smtClean="0">
                <a:ln>
                  <a:noFill/>
                </a:ln>
                <a:solidFill>
                  <a:schemeClr val="tx2"/>
                </a:solidFill>
                <a:effectLst/>
                <a:uLnTx/>
                <a:uFillTx/>
                <a:latin typeface="+mj-lt"/>
                <a:ea typeface="+mj-ea"/>
                <a:cs typeface="+mj-cs"/>
              </a:rPr>
            </a:br>
            <a:r>
              <a:rPr kumimoji="0" lang="en-GB" sz="2400" b="1" i="0" u="none" strike="noStrike" kern="0" cap="none" spc="0" normalizeH="0" baseline="0" noProof="0" dirty="0" smtClean="0">
                <a:ln>
                  <a:noFill/>
                </a:ln>
                <a:solidFill>
                  <a:schemeClr val="tx2"/>
                </a:solidFill>
                <a:effectLst/>
                <a:uLnTx/>
                <a:uFillTx/>
                <a:latin typeface="+mn-lt"/>
                <a:ea typeface="+mj-ea"/>
                <a:cs typeface="+mj-cs"/>
              </a:rPr>
              <a:t>APPOINTMENTS</a:t>
            </a:r>
          </a:p>
        </p:txBody>
      </p:sp>
      <p:sp>
        <p:nvSpPr>
          <p:cNvPr id="7" name="Rectangle à coins arrondis 4"/>
          <p:cNvSpPr>
            <a:spLocks noChangeArrowheads="1"/>
          </p:cNvSpPr>
          <p:nvPr/>
        </p:nvSpPr>
        <p:spPr bwMode="auto">
          <a:xfrm>
            <a:off x="2286000" y="1288800"/>
            <a:ext cx="1872000" cy="540000"/>
          </a:xfrm>
          <a:prstGeom prst="wedgeRoundRectCallout">
            <a:avLst>
              <a:gd name="adj1" fmla="val -42948"/>
              <a:gd name="adj2" fmla="val 86094"/>
              <a:gd name="adj3" fmla="val 16667"/>
            </a:avLst>
          </a:prstGeom>
          <a:solidFill>
            <a:srgbClr val="FBFECE"/>
          </a:solidFill>
          <a:ln w="12700" algn="ctr">
            <a:solidFill>
              <a:schemeClr val="tx2"/>
            </a:solidFill>
            <a:round/>
            <a:headEnd/>
            <a:tailEnd/>
          </a:ln>
        </p:spPr>
        <p:txBody>
          <a:bodyPr wrap="square" anchor="t"/>
          <a:lstStyle/>
          <a:p>
            <a:r>
              <a:rPr lang="en-US" sz="1200" dirty="0" smtClean="0">
                <a:cs typeface="Arial" pitchFamily="34" charset="0"/>
                <a:sym typeface="Arial" pitchFamily="34" charset="0"/>
              </a:rPr>
              <a:t>User can edit </a:t>
            </a:r>
            <a:r>
              <a:rPr lang="en-US" sz="1200" b="1" dirty="0" smtClean="0">
                <a:solidFill>
                  <a:schemeClr val="accent6"/>
                </a:solidFill>
                <a:cs typeface="Arial" pitchFamily="34" charset="0"/>
                <a:sym typeface="Arial" pitchFamily="34" charset="0"/>
              </a:rPr>
              <a:t>Ratings</a:t>
            </a:r>
            <a:r>
              <a:rPr lang="en-US" sz="1200" dirty="0" smtClean="0">
                <a:cs typeface="Arial" pitchFamily="34" charset="0"/>
                <a:sym typeface="Arial" pitchFamily="34" charset="0"/>
              </a:rPr>
              <a:t> directly from this screen</a:t>
            </a:r>
            <a:endParaRPr lang="en-US" sz="1200" dirty="0" smtClean="0"/>
          </a:p>
          <a:p>
            <a:pPr algn="l" eaLnBrk="1" hangingPunct="1">
              <a:spcBef>
                <a:spcPct val="0"/>
              </a:spcBef>
            </a:pPr>
            <a:endParaRPr lang="en-US" sz="1200" b="0" dirty="0" smtClean="0">
              <a:cs typeface="Arial" pitchFamily="34" charset="0"/>
              <a:sym typeface="Arial" pitchFamily="34" charset="0"/>
            </a:endParaRPr>
          </a:p>
          <a:p>
            <a:pPr algn="l" eaLnBrk="1" hangingPunct="1">
              <a:spcBef>
                <a:spcPct val="0"/>
              </a:spcBef>
            </a:pPr>
            <a:endParaRPr lang="en-US" sz="1400" b="0" dirty="0">
              <a:cs typeface="Arial" pitchFamily="34" charset="0"/>
              <a:sym typeface="Arial" pitchFamily="34" charset="0"/>
            </a:endParaRPr>
          </a:p>
        </p:txBody>
      </p:sp>
      <p:sp>
        <p:nvSpPr>
          <p:cNvPr id="8" name="Rectangle à coins arrondis 4"/>
          <p:cNvSpPr>
            <a:spLocks noChangeArrowheads="1"/>
          </p:cNvSpPr>
          <p:nvPr/>
        </p:nvSpPr>
        <p:spPr bwMode="auto">
          <a:xfrm>
            <a:off x="2590800" y="4114800"/>
            <a:ext cx="2249366" cy="646112"/>
          </a:xfrm>
          <a:prstGeom prst="wedgeRoundRectCallout">
            <a:avLst>
              <a:gd name="adj1" fmla="val -56922"/>
              <a:gd name="adj2" fmla="val -48058"/>
              <a:gd name="adj3" fmla="val 16667"/>
            </a:avLst>
          </a:prstGeom>
          <a:solidFill>
            <a:srgbClr val="FBFECE"/>
          </a:solidFill>
          <a:ln w="12700" algn="ctr">
            <a:solidFill>
              <a:schemeClr val="tx2"/>
            </a:solidFill>
            <a:round/>
            <a:headEnd/>
            <a:tailEnd/>
          </a:ln>
        </p:spPr>
        <p:txBody>
          <a:bodyPr wrap="square" anchor="t"/>
          <a:lstStyle/>
          <a:p>
            <a:r>
              <a:rPr lang="en-US" sz="1200" dirty="0" smtClean="0">
                <a:cs typeface="Arial" pitchFamily="34" charset="0"/>
                <a:sym typeface="Arial" pitchFamily="34" charset="0"/>
              </a:rPr>
              <a:t>For </a:t>
            </a:r>
            <a:r>
              <a:rPr lang="en-US" sz="1200" b="1" dirty="0" smtClean="0">
                <a:solidFill>
                  <a:schemeClr val="accent6"/>
                </a:solidFill>
                <a:cs typeface="Arial" pitchFamily="34" charset="0"/>
                <a:sym typeface="Arial" pitchFamily="34" charset="0"/>
              </a:rPr>
              <a:t>group appointments</a:t>
            </a:r>
            <a:r>
              <a:rPr lang="en-US" sz="1200" dirty="0" smtClean="0">
                <a:cs typeface="Arial" pitchFamily="34" charset="0"/>
                <a:sym typeface="Arial" pitchFamily="34" charset="0"/>
              </a:rPr>
              <a:t>, drag and drop customers into the </a:t>
            </a:r>
            <a:r>
              <a:rPr lang="en-US" sz="1200" b="1" dirty="0" smtClean="0">
                <a:cs typeface="Arial" pitchFamily="34" charset="0"/>
                <a:sym typeface="Arial" pitchFamily="34" charset="0"/>
              </a:rPr>
              <a:t>Profiled attendees </a:t>
            </a:r>
            <a:r>
              <a:rPr lang="en-US" sz="1200" dirty="0" smtClean="0">
                <a:cs typeface="Arial" pitchFamily="34" charset="0"/>
                <a:sym typeface="Arial" pitchFamily="34" charset="0"/>
              </a:rPr>
              <a:t>area.</a:t>
            </a:r>
            <a:endParaRPr lang="en-US" sz="1200" dirty="0" smtClean="0"/>
          </a:p>
          <a:p>
            <a:pPr algn="l" eaLnBrk="1" hangingPunct="1">
              <a:spcBef>
                <a:spcPct val="0"/>
              </a:spcBef>
            </a:pPr>
            <a:endParaRPr lang="en-US" sz="1200" b="0" dirty="0" smtClean="0">
              <a:cs typeface="Arial" pitchFamily="34" charset="0"/>
              <a:sym typeface="Arial" pitchFamily="34" charset="0"/>
            </a:endParaRPr>
          </a:p>
          <a:p>
            <a:pPr algn="l" eaLnBrk="1" hangingPunct="1">
              <a:spcBef>
                <a:spcPct val="0"/>
              </a:spcBef>
            </a:pPr>
            <a:endParaRPr lang="en-US" sz="1400" b="0" dirty="0">
              <a:cs typeface="Arial" pitchFamily="34" charset="0"/>
              <a:sym typeface="Arial" pitchFamily="34" charset="0"/>
            </a:endParaRPr>
          </a:p>
        </p:txBody>
      </p:sp>
      <p:sp>
        <p:nvSpPr>
          <p:cNvPr id="11" name="Rectangle à coins arrondis 4"/>
          <p:cNvSpPr>
            <a:spLocks noChangeArrowheads="1"/>
          </p:cNvSpPr>
          <p:nvPr/>
        </p:nvSpPr>
        <p:spPr bwMode="auto">
          <a:xfrm>
            <a:off x="5257800" y="3276600"/>
            <a:ext cx="2249366" cy="685800"/>
          </a:xfrm>
          <a:prstGeom prst="wedgeRoundRectCallout">
            <a:avLst>
              <a:gd name="adj1" fmla="val -56922"/>
              <a:gd name="adj2" fmla="val -48058"/>
              <a:gd name="adj3" fmla="val 16667"/>
            </a:avLst>
          </a:prstGeom>
          <a:solidFill>
            <a:srgbClr val="FBFECE"/>
          </a:solidFill>
          <a:ln w="12700" algn="ctr">
            <a:solidFill>
              <a:schemeClr val="tx2"/>
            </a:solidFill>
            <a:round/>
            <a:headEnd/>
            <a:tailEnd/>
          </a:ln>
        </p:spPr>
        <p:txBody>
          <a:bodyPr wrap="square" anchor="t"/>
          <a:lstStyle/>
          <a:p>
            <a:r>
              <a:rPr lang="en-US" sz="1200" dirty="0" smtClean="0">
                <a:cs typeface="Arial" pitchFamily="34" charset="0"/>
                <a:sym typeface="Arial" pitchFamily="34" charset="0"/>
              </a:rPr>
              <a:t>Several </a:t>
            </a:r>
            <a:r>
              <a:rPr lang="en-US" sz="1200" b="1" dirty="0" smtClean="0">
                <a:solidFill>
                  <a:schemeClr val="accent6"/>
                </a:solidFill>
                <a:cs typeface="Arial" pitchFamily="34" charset="0"/>
                <a:sym typeface="Arial" pitchFamily="34" charset="0"/>
              </a:rPr>
              <a:t>locations </a:t>
            </a:r>
            <a:r>
              <a:rPr lang="en-US" sz="1200" dirty="0" smtClean="0">
                <a:cs typeface="Arial" pitchFamily="34" charset="0"/>
                <a:sym typeface="Arial" pitchFamily="34" charset="0"/>
              </a:rPr>
              <a:t>can be available if the customer has more than one address. </a:t>
            </a:r>
            <a:endParaRPr lang="en-US" sz="1400" b="0" dirty="0">
              <a:cs typeface="Arial" pitchFamily="34" charset="0"/>
              <a:sym typeface="Arial" pitchFamily="34" charset="0"/>
            </a:endParaRPr>
          </a:p>
        </p:txBody>
      </p:sp>
      <p:sp>
        <p:nvSpPr>
          <p:cNvPr id="12" name="Rectangle 9"/>
          <p:cNvSpPr>
            <a:spLocks noChangeArrowheads="1"/>
          </p:cNvSpPr>
          <p:nvPr/>
        </p:nvSpPr>
        <p:spPr bwMode="auto">
          <a:xfrm>
            <a:off x="76200" y="2659559"/>
            <a:ext cx="2173166" cy="769441"/>
          </a:xfrm>
          <a:prstGeom prst="rect">
            <a:avLst/>
          </a:prstGeom>
          <a:solidFill>
            <a:srgbClr val="00B0F0"/>
          </a:solidFill>
          <a:ln w="9525" algn="ctr">
            <a:noFill/>
            <a:round/>
            <a:headEnd/>
            <a:tailEnd/>
          </a:ln>
        </p:spPr>
        <p:txBody>
          <a:bodyPr wrap="square">
            <a:spAutoFit/>
          </a:bodyPr>
          <a:lstStyle/>
          <a:p>
            <a:r>
              <a:rPr lang="en-US" sz="1100" dirty="0" smtClean="0">
                <a:solidFill>
                  <a:schemeClr val="bg1"/>
                </a:solidFill>
                <a:cs typeface="Arial" pitchFamily="34" charset="0"/>
                <a:sym typeface="Arial" pitchFamily="34" charset="0"/>
              </a:rPr>
              <a:t>A right click opens a menu allowing to perform actions with the selected customer such as creating an appointment</a:t>
            </a:r>
            <a:endParaRPr lang="en-US" sz="1100" dirty="0">
              <a:solidFill>
                <a:schemeClr val="bg1"/>
              </a:solidFill>
              <a:cs typeface="Arial" pitchFamily="34" charset="0"/>
              <a:sym typeface="Arial" pitchFamily="34" charset="0"/>
            </a:endParaRPr>
          </a:p>
        </p:txBody>
      </p:sp>
      <p:sp>
        <p:nvSpPr>
          <p:cNvPr id="14" name="Rectangle à coins arrondis 4"/>
          <p:cNvSpPr>
            <a:spLocks noChangeArrowheads="1"/>
          </p:cNvSpPr>
          <p:nvPr/>
        </p:nvSpPr>
        <p:spPr bwMode="auto">
          <a:xfrm>
            <a:off x="6096000" y="4343400"/>
            <a:ext cx="2916000" cy="900000"/>
          </a:xfrm>
          <a:prstGeom prst="wedgeRoundRectCallout">
            <a:avLst>
              <a:gd name="adj1" fmla="val -149360"/>
              <a:gd name="adj2" fmla="val 83631"/>
              <a:gd name="adj3" fmla="val 16667"/>
            </a:avLst>
          </a:prstGeom>
          <a:solidFill>
            <a:srgbClr val="FBFECE"/>
          </a:solidFill>
          <a:ln w="12700" algn="ctr">
            <a:solidFill>
              <a:schemeClr val="tx2"/>
            </a:solidFill>
            <a:round/>
            <a:headEnd/>
            <a:tailEnd/>
          </a:ln>
        </p:spPr>
        <p:txBody>
          <a:bodyPr wrap="square" anchor="t"/>
          <a:lstStyle/>
          <a:p>
            <a:r>
              <a:rPr lang="en-US" sz="1200" dirty="0" smtClean="0">
                <a:cs typeface="Arial" pitchFamily="34" charset="0"/>
                <a:sym typeface="Arial" pitchFamily="34" charset="0"/>
              </a:rPr>
              <a:t>It is possible to </a:t>
            </a:r>
            <a:r>
              <a:rPr lang="en-US" sz="1200" b="1" dirty="0" smtClean="0">
                <a:solidFill>
                  <a:schemeClr val="accent6"/>
                </a:solidFill>
                <a:cs typeface="Arial" pitchFamily="34" charset="0"/>
                <a:sym typeface="Arial" pitchFamily="34" charset="0"/>
              </a:rPr>
              <a:t>prepare the future call </a:t>
            </a:r>
            <a:r>
              <a:rPr lang="en-US" sz="1200" dirty="0" smtClean="0">
                <a:cs typeface="Arial" pitchFamily="34" charset="0"/>
                <a:sym typeface="Arial" pitchFamily="34" charset="0"/>
              </a:rPr>
              <a:t>in advance by indicating the products to be detailed and the eventual link with the POA (</a:t>
            </a:r>
            <a:r>
              <a:rPr lang="en-US" sz="1200" b="1" dirty="0" smtClean="0">
                <a:cs typeface="Arial" pitchFamily="34" charset="0"/>
                <a:sym typeface="Arial" pitchFamily="34" charset="0"/>
              </a:rPr>
              <a:t>cycle</a:t>
            </a:r>
            <a:r>
              <a:rPr lang="en-US" sz="1200" dirty="0" smtClean="0">
                <a:cs typeface="Arial" pitchFamily="34" charset="0"/>
                <a:sym typeface="Arial" pitchFamily="34" charset="0"/>
              </a:rPr>
              <a:t> field)</a:t>
            </a:r>
            <a:endParaRPr lang="en-US" sz="1400" b="0" dirty="0">
              <a:cs typeface="Arial" pitchFamily="34" charset="0"/>
              <a:sym typeface="Arial" pitchFamily="34" charset="0"/>
            </a:endParaRPr>
          </a:p>
        </p:txBody>
      </p:sp>
      <p:sp>
        <p:nvSpPr>
          <p:cNvPr id="15" name="Rectangle 14"/>
          <p:cNvSpPr/>
          <p:nvPr/>
        </p:nvSpPr>
        <p:spPr bwMode="auto">
          <a:xfrm>
            <a:off x="1950425" y="2023732"/>
            <a:ext cx="484017" cy="149962"/>
          </a:xfrm>
          <a:prstGeom prst="rect">
            <a:avLst/>
          </a:prstGeom>
          <a:noFill/>
          <a:ln w="38100" algn="ctr">
            <a:solidFill>
              <a:srgbClr val="E0218A"/>
            </a:solidFill>
            <a:round/>
            <a:headEnd/>
            <a:tailEnd/>
          </a:ln>
        </p:spPr>
        <p:txBody>
          <a:bodyPr wrap="none" rtlCol="0" anchor="ctr"/>
          <a:lstStyle/>
          <a:p>
            <a:pPr algn="r" eaLnBrk="1" hangingPunct="1">
              <a:spcBef>
                <a:spcPct val="0"/>
              </a:spcBef>
            </a:pPr>
            <a:endParaRPr lang="fr-FR" sz="2400">
              <a:solidFill>
                <a:schemeClr val="bg1"/>
              </a:solidFill>
              <a:cs typeface="Arial" charset="0"/>
              <a:sym typeface="Arial" charset="0"/>
            </a:endParaRPr>
          </a:p>
        </p:txBody>
      </p:sp>
    </p:spTree>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ppts edit.JPG"/>
          <p:cNvPicPr>
            <a:picLocks noChangeAspect="1"/>
          </p:cNvPicPr>
          <p:nvPr/>
        </p:nvPicPr>
        <p:blipFill>
          <a:blip r:embed="rId3"/>
          <a:stretch>
            <a:fillRect/>
          </a:stretch>
        </p:blipFill>
        <p:spPr>
          <a:xfrm>
            <a:off x="4234512" y="1557356"/>
            <a:ext cx="4480848" cy="3890964"/>
          </a:xfrm>
          <a:prstGeom prst="rect">
            <a:avLst/>
          </a:prstGeom>
        </p:spPr>
      </p:pic>
      <p:pic>
        <p:nvPicPr>
          <p:cNvPr id="8" name="Picture 7" descr="Edit appts.JPG"/>
          <p:cNvPicPr>
            <a:picLocks noChangeAspect="1"/>
          </p:cNvPicPr>
          <p:nvPr/>
        </p:nvPicPr>
        <p:blipFill>
          <a:blip r:embed="rId4"/>
          <a:srcRect r="53053"/>
          <a:stretch>
            <a:fillRect/>
          </a:stretch>
        </p:blipFill>
        <p:spPr>
          <a:xfrm>
            <a:off x="285720" y="1028700"/>
            <a:ext cx="3514725" cy="4800600"/>
          </a:xfrm>
          <a:prstGeom prst="rect">
            <a:avLst/>
          </a:prstGeom>
        </p:spPr>
      </p:pic>
      <p:sp>
        <p:nvSpPr>
          <p:cNvPr id="13" name="Rectangle 2"/>
          <p:cNvSpPr txBox="1">
            <a:spLocks noChangeArrowheads="1"/>
          </p:cNvSpPr>
          <p:nvPr/>
        </p:nvSpPr>
        <p:spPr bwMode="auto">
          <a:xfrm>
            <a:off x="285720" y="0"/>
            <a:ext cx="7996634" cy="954088"/>
          </a:xfrm>
          <a:prstGeom prst="rect">
            <a:avLst/>
          </a:prstGeom>
          <a:noFill/>
          <a:ln w="9525">
            <a:noFill/>
            <a:miter lim="800000"/>
            <a:headEnd/>
            <a:tailEnd/>
          </a:ln>
        </p:spPr>
        <p:txBody>
          <a:bodyPr vert="horz" wrap="square" lIns="137160" tIns="0" rIns="164592" bIns="0" numCol="1" anchor="t" anchorCtr="0" compatLnSpc="1">
            <a:prstTxWarp prst="textNoShape">
              <a:avLst/>
            </a:prstTxWarp>
          </a:bodyPr>
          <a:lstStyle/>
          <a:p>
            <a:pPr marL="25400" marR="0" lvl="0" indent="0" algn="l" defTabSz="914400" rtl="0" eaLnBrk="1" fontAlgn="base" latinLnBrk="0" hangingPunct="1">
              <a:lnSpc>
                <a:spcPct val="100000"/>
              </a:lnSpc>
              <a:spcBef>
                <a:spcPct val="0"/>
              </a:spcBef>
              <a:spcAft>
                <a:spcPct val="0"/>
              </a:spcAft>
              <a:buClrTx/>
              <a:buSzTx/>
              <a:buFontTx/>
              <a:buNone/>
              <a:tabLst/>
              <a:defRPr/>
            </a:pPr>
            <a:r>
              <a:rPr kumimoji="0" lang="en-GB" sz="3000" b="1" i="0" u="none" strike="noStrike" kern="0" cap="none" spc="0" normalizeH="0" baseline="0" noProof="0" dirty="0" smtClean="0">
                <a:ln>
                  <a:noFill/>
                </a:ln>
                <a:solidFill>
                  <a:schemeClr val="tx2"/>
                </a:solidFill>
                <a:effectLst/>
                <a:uLnTx/>
                <a:uFillTx/>
                <a:latin typeface="+mj-lt"/>
                <a:ea typeface="+mj-ea"/>
                <a:cs typeface="+mj-cs"/>
              </a:rPr>
              <a:t>THE PLANNER </a:t>
            </a:r>
            <a:br>
              <a:rPr kumimoji="0" lang="en-GB" sz="3000" b="1" i="0" u="none" strike="noStrike" kern="0" cap="none" spc="0" normalizeH="0" baseline="0" noProof="0" dirty="0" smtClean="0">
                <a:ln>
                  <a:noFill/>
                </a:ln>
                <a:solidFill>
                  <a:schemeClr val="tx2"/>
                </a:solidFill>
                <a:effectLst/>
                <a:uLnTx/>
                <a:uFillTx/>
                <a:latin typeface="+mj-lt"/>
                <a:ea typeface="+mj-ea"/>
                <a:cs typeface="+mj-cs"/>
              </a:rPr>
            </a:br>
            <a:r>
              <a:rPr kumimoji="0" lang="en-GB" sz="2400" b="1" i="0" u="none" strike="noStrike" kern="0" cap="none" spc="0" normalizeH="0" baseline="0" noProof="0" dirty="0" smtClean="0">
                <a:ln>
                  <a:noFill/>
                </a:ln>
                <a:solidFill>
                  <a:schemeClr val="tx2"/>
                </a:solidFill>
                <a:effectLst/>
                <a:uLnTx/>
                <a:uFillTx/>
                <a:latin typeface="+mn-lt"/>
                <a:ea typeface="+mj-ea"/>
                <a:cs typeface="+mj-cs"/>
              </a:rPr>
              <a:t>APPOINTMENTS</a:t>
            </a:r>
          </a:p>
        </p:txBody>
      </p:sp>
      <p:sp>
        <p:nvSpPr>
          <p:cNvPr id="18" name="Rectangle à coins arrondis 3"/>
          <p:cNvSpPr>
            <a:spLocks noChangeArrowheads="1"/>
          </p:cNvSpPr>
          <p:nvPr/>
        </p:nvSpPr>
        <p:spPr bwMode="auto">
          <a:xfrm>
            <a:off x="4724400" y="5639085"/>
            <a:ext cx="3657600" cy="609316"/>
          </a:xfrm>
          <a:prstGeom prst="wedgeRoundRectCallout">
            <a:avLst>
              <a:gd name="adj1" fmla="val -92448"/>
              <a:gd name="adj2" fmla="val -148232"/>
              <a:gd name="adj3" fmla="val 16667"/>
            </a:avLst>
          </a:prstGeom>
          <a:solidFill>
            <a:srgbClr val="FBFECE"/>
          </a:solidFill>
          <a:ln w="12700" algn="ctr">
            <a:solidFill>
              <a:schemeClr val="tx2"/>
            </a:solidFill>
            <a:round/>
            <a:headEnd/>
            <a:tailEnd/>
          </a:ln>
        </p:spPr>
        <p:txBody>
          <a:bodyPr wrap="square" anchor="t"/>
          <a:lstStyle/>
          <a:p>
            <a:pPr algn="just"/>
            <a:r>
              <a:rPr lang="en-GB" sz="1400" dirty="0" smtClean="0">
                <a:cs typeface="Arial" charset="0"/>
                <a:sym typeface="Arial" charset="0"/>
              </a:rPr>
              <a:t>The user can </a:t>
            </a:r>
            <a:r>
              <a:rPr lang="en-GB" sz="1400" b="1" dirty="0" smtClean="0">
                <a:solidFill>
                  <a:srgbClr val="E0038A"/>
                </a:solidFill>
                <a:cs typeface="Arial" charset="0"/>
                <a:sym typeface="Arial" charset="0"/>
              </a:rPr>
              <a:t>edit appointments </a:t>
            </a:r>
            <a:r>
              <a:rPr lang="en-GB" sz="1400" dirty="0" smtClean="0">
                <a:cs typeface="Arial" charset="0"/>
                <a:sym typeface="Arial" charset="0"/>
              </a:rPr>
              <a:t>by right clicking on the event</a:t>
            </a:r>
          </a:p>
        </p:txBody>
      </p:sp>
      <p:sp>
        <p:nvSpPr>
          <p:cNvPr id="7" name="Rectangle 6"/>
          <p:cNvSpPr/>
          <p:nvPr/>
        </p:nvSpPr>
        <p:spPr bwMode="auto">
          <a:xfrm>
            <a:off x="1604944" y="4891088"/>
            <a:ext cx="1554480" cy="182880"/>
          </a:xfrm>
          <a:prstGeom prst="rect">
            <a:avLst/>
          </a:prstGeom>
          <a:noFill/>
          <a:ln w="38100" algn="ctr">
            <a:solidFill>
              <a:srgbClr val="E0218A"/>
            </a:solidFill>
            <a:round/>
            <a:headEnd/>
            <a:tailEnd/>
          </a:ln>
        </p:spPr>
        <p:txBody>
          <a:bodyPr wrap="none" rtlCol="0" anchor="ctr"/>
          <a:lstStyle/>
          <a:p>
            <a:pPr algn="r" eaLnBrk="1" hangingPunct="1">
              <a:spcBef>
                <a:spcPct val="0"/>
              </a:spcBef>
            </a:pPr>
            <a:endParaRPr lang="fr-FR" sz="2400">
              <a:solidFill>
                <a:schemeClr val="bg1"/>
              </a:solidFill>
              <a:cs typeface="Arial" charset="0"/>
              <a:sym typeface="Arial" charset="0"/>
            </a:endParaRPr>
          </a:p>
        </p:txBody>
      </p:sp>
      <p:cxnSp>
        <p:nvCxnSpPr>
          <p:cNvPr id="11" name="Straight Arrow Connector 10"/>
          <p:cNvCxnSpPr>
            <a:stCxn id="7" idx="3"/>
          </p:cNvCxnSpPr>
          <p:nvPr/>
        </p:nvCxnSpPr>
        <p:spPr>
          <a:xfrm flipV="1">
            <a:off x="3159424" y="4343400"/>
            <a:ext cx="1564976" cy="639128"/>
          </a:xfrm>
          <a:prstGeom prst="straightConnector1">
            <a:avLst/>
          </a:prstGeom>
          <a:ln>
            <a:solidFill>
              <a:srgbClr val="E0038A"/>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2"/>
          <p:cNvSpPr txBox="1">
            <a:spLocks noChangeArrowheads="1"/>
          </p:cNvSpPr>
          <p:nvPr/>
        </p:nvSpPr>
        <p:spPr bwMode="auto">
          <a:xfrm>
            <a:off x="285720" y="0"/>
            <a:ext cx="7996634" cy="954088"/>
          </a:xfrm>
          <a:prstGeom prst="rect">
            <a:avLst/>
          </a:prstGeom>
          <a:noFill/>
          <a:ln w="9525">
            <a:noFill/>
            <a:miter lim="800000"/>
            <a:headEnd/>
            <a:tailEnd/>
          </a:ln>
        </p:spPr>
        <p:txBody>
          <a:bodyPr vert="horz" wrap="square" lIns="137160" tIns="0" rIns="164592" bIns="0" numCol="1" anchor="t" anchorCtr="0" compatLnSpc="1">
            <a:prstTxWarp prst="textNoShape">
              <a:avLst/>
            </a:prstTxWarp>
          </a:bodyPr>
          <a:lstStyle/>
          <a:p>
            <a:pPr marL="25400" marR="0" lvl="0" indent="0" algn="l" defTabSz="914400" rtl="0" eaLnBrk="1" fontAlgn="base" latinLnBrk="0" hangingPunct="1">
              <a:lnSpc>
                <a:spcPct val="100000"/>
              </a:lnSpc>
              <a:spcBef>
                <a:spcPct val="0"/>
              </a:spcBef>
              <a:spcAft>
                <a:spcPct val="0"/>
              </a:spcAft>
              <a:buClrTx/>
              <a:buSzTx/>
              <a:buFontTx/>
              <a:buNone/>
              <a:tabLst/>
              <a:defRPr/>
            </a:pPr>
            <a:r>
              <a:rPr kumimoji="0" lang="en-GB" sz="3000" b="1" i="0" u="none" strike="noStrike" kern="0" cap="none" spc="0" normalizeH="0" baseline="0" noProof="0" dirty="0" smtClean="0">
                <a:ln>
                  <a:noFill/>
                </a:ln>
                <a:solidFill>
                  <a:schemeClr val="tx2"/>
                </a:solidFill>
                <a:effectLst/>
                <a:uLnTx/>
                <a:uFillTx/>
                <a:latin typeface="+mj-lt"/>
                <a:ea typeface="+mj-ea"/>
                <a:cs typeface="+mj-cs"/>
              </a:rPr>
              <a:t>THE PLANNER </a:t>
            </a:r>
            <a:br>
              <a:rPr kumimoji="0" lang="en-GB" sz="3000" b="1" i="0" u="none" strike="noStrike" kern="0" cap="none" spc="0" normalizeH="0" baseline="0" noProof="0" dirty="0" smtClean="0">
                <a:ln>
                  <a:noFill/>
                </a:ln>
                <a:solidFill>
                  <a:schemeClr val="tx2"/>
                </a:solidFill>
                <a:effectLst/>
                <a:uLnTx/>
                <a:uFillTx/>
                <a:latin typeface="+mj-lt"/>
                <a:ea typeface="+mj-ea"/>
                <a:cs typeface="+mj-cs"/>
              </a:rPr>
            </a:br>
            <a:r>
              <a:rPr kumimoji="0" lang="en-GB" sz="2400" b="1" i="0" u="none" strike="noStrike" kern="0" cap="none" spc="0" normalizeH="0" baseline="0" noProof="0" dirty="0" smtClean="0">
                <a:ln>
                  <a:noFill/>
                </a:ln>
                <a:solidFill>
                  <a:schemeClr val="tx2"/>
                </a:solidFill>
                <a:effectLst/>
                <a:uLnTx/>
                <a:uFillTx/>
                <a:latin typeface="+mn-lt"/>
                <a:ea typeface="+mj-ea"/>
                <a:cs typeface="+mj-cs"/>
              </a:rPr>
              <a:t>APPOINTMENTS</a:t>
            </a:r>
          </a:p>
        </p:txBody>
      </p:sp>
      <p:grpSp>
        <p:nvGrpSpPr>
          <p:cNvPr id="17" name="Group 16"/>
          <p:cNvGrpSpPr/>
          <p:nvPr/>
        </p:nvGrpSpPr>
        <p:grpSpPr>
          <a:xfrm>
            <a:off x="747709" y="1247782"/>
            <a:ext cx="7477125" cy="4762500"/>
            <a:chOff x="833437" y="1047750"/>
            <a:chExt cx="7477125" cy="4762500"/>
          </a:xfrm>
        </p:grpSpPr>
        <p:pic>
          <p:nvPicPr>
            <p:cNvPr id="16" name="Picture 15" descr="untitled.JPG"/>
            <p:cNvPicPr>
              <a:picLocks noChangeAspect="1"/>
            </p:cNvPicPr>
            <p:nvPr/>
          </p:nvPicPr>
          <p:blipFill>
            <a:blip r:embed="rId3"/>
            <a:stretch>
              <a:fillRect/>
            </a:stretch>
          </p:blipFill>
          <p:spPr>
            <a:xfrm>
              <a:off x="833437" y="1047750"/>
              <a:ext cx="7477125" cy="4762500"/>
            </a:xfrm>
            <a:prstGeom prst="rect">
              <a:avLst/>
            </a:prstGeom>
          </p:spPr>
        </p:pic>
        <p:sp>
          <p:nvSpPr>
            <p:cNvPr id="15" name="Rectangle 14"/>
            <p:cNvSpPr/>
            <p:nvPr/>
          </p:nvSpPr>
          <p:spPr bwMode="auto">
            <a:xfrm>
              <a:off x="2063840" y="2638424"/>
              <a:ext cx="1554480" cy="182880"/>
            </a:xfrm>
            <a:prstGeom prst="rect">
              <a:avLst/>
            </a:prstGeom>
            <a:noFill/>
            <a:ln w="38100" algn="ctr">
              <a:solidFill>
                <a:srgbClr val="E0218A"/>
              </a:solidFill>
              <a:round/>
              <a:headEnd/>
              <a:tailEnd/>
            </a:ln>
          </p:spPr>
          <p:txBody>
            <a:bodyPr wrap="none" rtlCol="0" anchor="ctr"/>
            <a:lstStyle/>
            <a:p>
              <a:pPr algn="r" eaLnBrk="1" hangingPunct="1">
                <a:spcBef>
                  <a:spcPct val="0"/>
                </a:spcBef>
              </a:pPr>
              <a:endParaRPr lang="fr-FR" sz="2400">
                <a:solidFill>
                  <a:schemeClr val="bg1"/>
                </a:solidFill>
                <a:cs typeface="Arial" charset="0"/>
                <a:sym typeface="Arial" charset="0"/>
              </a:endParaRPr>
            </a:p>
          </p:txBody>
        </p:sp>
      </p:grpSp>
      <p:sp>
        <p:nvSpPr>
          <p:cNvPr id="18" name="Rectangle à coins arrondis 3"/>
          <p:cNvSpPr>
            <a:spLocks noChangeArrowheads="1"/>
          </p:cNvSpPr>
          <p:nvPr/>
        </p:nvSpPr>
        <p:spPr bwMode="auto">
          <a:xfrm>
            <a:off x="3962400" y="3021336"/>
            <a:ext cx="3657600" cy="751919"/>
          </a:xfrm>
          <a:prstGeom prst="wedgeRoundRectCallout">
            <a:avLst>
              <a:gd name="adj1" fmla="val -61589"/>
              <a:gd name="adj2" fmla="val -48778"/>
              <a:gd name="adj3" fmla="val 16667"/>
            </a:avLst>
          </a:prstGeom>
          <a:solidFill>
            <a:srgbClr val="FBFECE"/>
          </a:solidFill>
          <a:ln w="12700" algn="ctr">
            <a:solidFill>
              <a:schemeClr val="tx2"/>
            </a:solidFill>
            <a:round/>
            <a:headEnd/>
            <a:tailEnd/>
          </a:ln>
        </p:spPr>
        <p:txBody>
          <a:bodyPr wrap="square" anchor="t"/>
          <a:lstStyle/>
          <a:p>
            <a:pPr algn="just"/>
            <a:r>
              <a:rPr lang="en-GB" sz="1400" dirty="0" smtClean="0">
                <a:cs typeface="Arial" charset="0"/>
                <a:sym typeface="Arial" charset="0"/>
              </a:rPr>
              <a:t>The user can </a:t>
            </a:r>
            <a:r>
              <a:rPr lang="en-GB" sz="1400" b="1" dirty="0" smtClean="0">
                <a:solidFill>
                  <a:srgbClr val="E0038A"/>
                </a:solidFill>
                <a:cs typeface="Arial" charset="0"/>
                <a:sym typeface="Arial" charset="0"/>
              </a:rPr>
              <a:t>delete appointments</a:t>
            </a:r>
            <a:r>
              <a:rPr lang="en-GB" sz="1400" dirty="0" smtClean="0">
                <a:cs typeface="Arial" charset="0"/>
                <a:sym typeface="Arial" charset="0"/>
              </a:rPr>
              <a:t>, </a:t>
            </a:r>
            <a:r>
              <a:rPr lang="en-GB" sz="1400" b="1" dirty="0" smtClean="0">
                <a:solidFill>
                  <a:srgbClr val="E0038A"/>
                </a:solidFill>
                <a:cs typeface="Arial" charset="0"/>
                <a:sym typeface="Arial" charset="0"/>
              </a:rPr>
              <a:t>time off territory and to do’s </a:t>
            </a:r>
            <a:r>
              <a:rPr lang="en-GB" sz="1400" dirty="0" smtClean="0">
                <a:cs typeface="Arial" charset="0"/>
                <a:sym typeface="Arial" charset="0"/>
              </a:rPr>
              <a:t>by right clicking on an event</a:t>
            </a:r>
          </a:p>
        </p:txBody>
      </p:sp>
    </p:spTree>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bwMode="auto">
          <a:xfrm>
            <a:off x="285720" y="0"/>
            <a:ext cx="7996634" cy="954088"/>
          </a:xfrm>
          <a:prstGeom prst="rect">
            <a:avLst/>
          </a:prstGeom>
          <a:noFill/>
          <a:ln w="9525">
            <a:noFill/>
            <a:miter lim="800000"/>
            <a:headEnd/>
            <a:tailEnd/>
          </a:ln>
        </p:spPr>
        <p:txBody>
          <a:bodyPr vert="horz" wrap="square" lIns="137160" tIns="0" rIns="164592" bIns="0" numCol="1" anchor="t" anchorCtr="0" compatLnSpc="1">
            <a:prstTxWarp prst="textNoShape">
              <a:avLst/>
            </a:prstTxWarp>
          </a:bodyPr>
          <a:lstStyle/>
          <a:p>
            <a:pPr marL="25400" marR="0" lvl="0" indent="0" algn="l" defTabSz="914400" rtl="0" eaLnBrk="1" fontAlgn="base" latinLnBrk="0" hangingPunct="1">
              <a:lnSpc>
                <a:spcPct val="100000"/>
              </a:lnSpc>
              <a:spcBef>
                <a:spcPct val="0"/>
              </a:spcBef>
              <a:spcAft>
                <a:spcPct val="0"/>
              </a:spcAft>
              <a:buClrTx/>
              <a:buSzTx/>
              <a:buFontTx/>
              <a:buNone/>
              <a:tabLst/>
              <a:defRPr/>
            </a:pPr>
            <a:r>
              <a:rPr kumimoji="0" lang="en-GB" sz="3000" b="1" i="0" u="none" strike="noStrike" kern="0" cap="none" spc="0" normalizeH="0" baseline="0" noProof="0" dirty="0" smtClean="0">
                <a:ln>
                  <a:noFill/>
                </a:ln>
                <a:solidFill>
                  <a:schemeClr val="tx2"/>
                </a:solidFill>
                <a:effectLst/>
                <a:uLnTx/>
                <a:uFillTx/>
                <a:latin typeface="+mj-lt"/>
                <a:ea typeface="+mj-ea"/>
                <a:cs typeface="+mj-cs"/>
              </a:rPr>
              <a:t>THE PLANNER </a:t>
            </a:r>
            <a:br>
              <a:rPr kumimoji="0" lang="en-GB" sz="3000" b="1" i="0" u="none" strike="noStrike" kern="0" cap="none" spc="0" normalizeH="0" baseline="0" noProof="0" dirty="0" smtClean="0">
                <a:ln>
                  <a:noFill/>
                </a:ln>
                <a:solidFill>
                  <a:schemeClr val="tx2"/>
                </a:solidFill>
                <a:effectLst/>
                <a:uLnTx/>
                <a:uFillTx/>
                <a:latin typeface="+mj-lt"/>
                <a:ea typeface="+mj-ea"/>
                <a:cs typeface="+mj-cs"/>
              </a:rPr>
            </a:br>
            <a:r>
              <a:rPr kumimoji="0" lang="en-GB" sz="2400" b="1" i="0" u="none" strike="noStrike" kern="0" cap="none" spc="0" normalizeH="0" baseline="0" noProof="0" dirty="0" smtClean="0">
                <a:ln>
                  <a:noFill/>
                </a:ln>
                <a:solidFill>
                  <a:schemeClr val="tx2"/>
                </a:solidFill>
                <a:effectLst/>
                <a:uLnTx/>
                <a:uFillTx/>
                <a:latin typeface="+mn-lt"/>
                <a:ea typeface="+mj-ea"/>
                <a:cs typeface="+mj-cs"/>
              </a:rPr>
              <a:t>TIME OFF TERRITORY</a:t>
            </a:r>
          </a:p>
        </p:txBody>
      </p:sp>
      <p:pic>
        <p:nvPicPr>
          <p:cNvPr id="147457" name="Picture 1"/>
          <p:cNvPicPr>
            <a:picLocks noChangeAspect="1" noChangeArrowheads="1"/>
          </p:cNvPicPr>
          <p:nvPr/>
        </p:nvPicPr>
        <p:blipFill>
          <a:blip r:embed="rId3"/>
          <a:srcRect/>
          <a:stretch>
            <a:fillRect/>
          </a:stretch>
        </p:blipFill>
        <p:spPr bwMode="auto">
          <a:xfrm>
            <a:off x="381000" y="1211295"/>
            <a:ext cx="2295525" cy="3962400"/>
          </a:xfrm>
          <a:prstGeom prst="rect">
            <a:avLst/>
          </a:prstGeom>
          <a:noFill/>
          <a:ln w="9525">
            <a:noFill/>
            <a:miter lim="800000"/>
            <a:headEnd/>
            <a:tailEnd/>
          </a:ln>
        </p:spPr>
      </p:pic>
      <p:sp>
        <p:nvSpPr>
          <p:cNvPr id="8" name="Rectangle 7"/>
          <p:cNvSpPr/>
          <p:nvPr/>
        </p:nvSpPr>
        <p:spPr bwMode="auto">
          <a:xfrm>
            <a:off x="928687" y="4731781"/>
            <a:ext cx="1747838" cy="267585"/>
          </a:xfrm>
          <a:prstGeom prst="rect">
            <a:avLst/>
          </a:prstGeom>
          <a:noFill/>
          <a:ln w="38100" algn="ctr">
            <a:solidFill>
              <a:srgbClr val="E0218A"/>
            </a:solidFill>
            <a:round/>
            <a:headEnd/>
            <a:tailEnd/>
          </a:ln>
        </p:spPr>
        <p:txBody>
          <a:bodyPr wrap="none" rtlCol="0" anchor="ctr"/>
          <a:lstStyle/>
          <a:p>
            <a:pPr algn="r" eaLnBrk="1" hangingPunct="1">
              <a:spcBef>
                <a:spcPct val="0"/>
              </a:spcBef>
            </a:pPr>
            <a:endParaRPr lang="fr-FR" sz="2400" dirty="0">
              <a:solidFill>
                <a:schemeClr val="bg1"/>
              </a:solidFill>
              <a:cs typeface="Arial" charset="0"/>
              <a:sym typeface="Arial" charset="0"/>
            </a:endParaRPr>
          </a:p>
        </p:txBody>
      </p:sp>
      <p:pic>
        <p:nvPicPr>
          <p:cNvPr id="147458" name="Picture 2"/>
          <p:cNvPicPr>
            <a:picLocks noChangeAspect="1" noChangeArrowheads="1"/>
          </p:cNvPicPr>
          <p:nvPr/>
        </p:nvPicPr>
        <p:blipFill>
          <a:blip r:embed="rId4"/>
          <a:srcRect l="13235" t="22656" r="59706" b="35938"/>
          <a:stretch>
            <a:fillRect/>
          </a:stretch>
        </p:blipFill>
        <p:spPr bwMode="auto">
          <a:xfrm>
            <a:off x="3352800" y="1074180"/>
            <a:ext cx="5108972" cy="3215685"/>
          </a:xfrm>
          <a:prstGeom prst="rect">
            <a:avLst/>
          </a:prstGeom>
          <a:noFill/>
          <a:ln w="9525">
            <a:noFill/>
            <a:miter lim="800000"/>
            <a:headEnd/>
            <a:tailEnd/>
          </a:ln>
        </p:spPr>
      </p:pic>
      <p:sp>
        <p:nvSpPr>
          <p:cNvPr id="9" name="Rectangle à coins arrondis 3"/>
          <p:cNvSpPr>
            <a:spLocks noChangeArrowheads="1"/>
          </p:cNvSpPr>
          <p:nvPr/>
        </p:nvSpPr>
        <p:spPr bwMode="auto">
          <a:xfrm>
            <a:off x="76200" y="3038864"/>
            <a:ext cx="2209800" cy="1228336"/>
          </a:xfrm>
          <a:prstGeom prst="wedgeRoundRectCallout">
            <a:avLst>
              <a:gd name="adj1" fmla="val 26900"/>
              <a:gd name="adj2" fmla="val 93198"/>
              <a:gd name="adj3" fmla="val 16667"/>
            </a:avLst>
          </a:prstGeom>
          <a:solidFill>
            <a:srgbClr val="FBFECE"/>
          </a:solidFill>
          <a:ln w="12700" algn="ctr">
            <a:solidFill>
              <a:schemeClr val="tx2"/>
            </a:solidFill>
            <a:round/>
            <a:headEnd/>
            <a:tailEnd/>
          </a:ln>
        </p:spPr>
        <p:txBody>
          <a:bodyPr wrap="square" anchor="t"/>
          <a:lstStyle/>
          <a:p>
            <a:r>
              <a:rPr lang="en-GB" sz="1400" dirty="0" smtClean="0">
                <a:cs typeface="Arial" charset="0"/>
                <a:sym typeface="Arial" charset="0"/>
              </a:rPr>
              <a:t>Time Off Territory (activity other than calls on Customers) can be entered by right clicking the planner schedule.</a:t>
            </a:r>
          </a:p>
        </p:txBody>
      </p:sp>
      <p:pic>
        <p:nvPicPr>
          <p:cNvPr id="147461" name="Picture 5"/>
          <p:cNvPicPr>
            <a:picLocks noChangeAspect="1" noChangeArrowheads="1"/>
          </p:cNvPicPr>
          <p:nvPr/>
        </p:nvPicPr>
        <p:blipFill>
          <a:blip r:embed="rId5"/>
          <a:srcRect/>
          <a:stretch>
            <a:fillRect/>
          </a:stretch>
        </p:blipFill>
        <p:spPr bwMode="auto">
          <a:xfrm>
            <a:off x="3581400" y="2699660"/>
            <a:ext cx="3200400" cy="3366088"/>
          </a:xfrm>
          <a:prstGeom prst="rect">
            <a:avLst/>
          </a:prstGeom>
          <a:noFill/>
          <a:ln w="3175">
            <a:solidFill>
              <a:schemeClr val="tx1"/>
            </a:solidFill>
            <a:miter lim="800000"/>
            <a:headEnd/>
            <a:tailEnd/>
          </a:ln>
        </p:spPr>
      </p:pic>
      <p:sp>
        <p:nvSpPr>
          <p:cNvPr id="12" name="Rectangle à coins arrondis 3"/>
          <p:cNvSpPr>
            <a:spLocks noChangeArrowheads="1"/>
          </p:cNvSpPr>
          <p:nvPr/>
        </p:nvSpPr>
        <p:spPr bwMode="auto">
          <a:xfrm>
            <a:off x="1752600" y="5173695"/>
            <a:ext cx="2209800" cy="527251"/>
          </a:xfrm>
          <a:prstGeom prst="wedgeRoundRectCallout">
            <a:avLst>
              <a:gd name="adj1" fmla="val 91110"/>
              <a:gd name="adj2" fmla="val 25361"/>
              <a:gd name="adj3" fmla="val 16667"/>
            </a:avLst>
          </a:prstGeom>
          <a:solidFill>
            <a:srgbClr val="FBFECE"/>
          </a:solidFill>
          <a:ln w="12700" algn="ctr">
            <a:solidFill>
              <a:schemeClr val="tx2"/>
            </a:solidFill>
            <a:round/>
            <a:headEnd/>
            <a:tailEnd/>
          </a:ln>
        </p:spPr>
        <p:txBody>
          <a:bodyPr wrap="square" anchor="t"/>
          <a:lstStyle/>
          <a:p>
            <a:r>
              <a:rPr lang="en-GB" sz="1400" dirty="0" smtClean="0">
                <a:cs typeface="Arial" charset="0"/>
                <a:sym typeface="Arial" charset="0"/>
              </a:rPr>
              <a:t>It appears in the Planner with the type “</a:t>
            </a:r>
            <a:r>
              <a:rPr lang="en-GB" sz="1400" b="1" dirty="0" smtClean="0">
                <a:solidFill>
                  <a:srgbClr val="E0218A"/>
                </a:solidFill>
                <a:cs typeface="Arial" charset="0"/>
                <a:sym typeface="Arial" charset="0"/>
              </a:rPr>
              <a:t>Out</a:t>
            </a:r>
            <a:r>
              <a:rPr lang="en-GB" sz="1400" dirty="0" smtClean="0">
                <a:cs typeface="Arial" charset="0"/>
                <a:sym typeface="Arial" charset="0"/>
              </a:rPr>
              <a:t>”</a:t>
            </a:r>
          </a:p>
        </p:txBody>
      </p:sp>
      <p:sp>
        <p:nvSpPr>
          <p:cNvPr id="10" name="Rectangle à coins arrondis 3"/>
          <p:cNvSpPr>
            <a:spLocks noChangeArrowheads="1"/>
          </p:cNvSpPr>
          <p:nvPr/>
        </p:nvSpPr>
        <p:spPr bwMode="auto">
          <a:xfrm>
            <a:off x="6934200" y="4470886"/>
            <a:ext cx="2057400" cy="762000"/>
          </a:xfrm>
          <a:prstGeom prst="wedgeRoundRectCallout">
            <a:avLst>
              <a:gd name="adj1" fmla="val 50008"/>
              <a:gd name="adj2" fmla="val 22964"/>
              <a:gd name="adj3" fmla="val 16667"/>
            </a:avLst>
          </a:prstGeom>
          <a:solidFill>
            <a:srgbClr val="FBFECE"/>
          </a:solidFill>
          <a:ln w="12700" algn="ctr">
            <a:solidFill>
              <a:schemeClr val="tx2"/>
            </a:solidFill>
            <a:round/>
            <a:headEnd/>
            <a:tailEnd/>
          </a:ln>
        </p:spPr>
        <p:txBody>
          <a:bodyPr wrap="square" anchor="t"/>
          <a:lstStyle/>
          <a:p>
            <a:r>
              <a:rPr lang="en-GB" sz="1400" dirty="0" smtClean="0">
                <a:cs typeface="Arial" charset="0"/>
                <a:sym typeface="Arial" charset="0"/>
              </a:rPr>
              <a:t>It is not possible to make recurring Time Off Territory</a:t>
            </a:r>
          </a:p>
        </p:txBody>
      </p:sp>
      <p:sp>
        <p:nvSpPr>
          <p:cNvPr id="11" name="Rectangle 9"/>
          <p:cNvSpPr>
            <a:spLocks noChangeArrowheads="1"/>
          </p:cNvSpPr>
          <p:nvPr/>
        </p:nvSpPr>
        <p:spPr bwMode="auto">
          <a:xfrm>
            <a:off x="2856034" y="6227976"/>
            <a:ext cx="5426320" cy="307777"/>
          </a:xfrm>
          <a:prstGeom prst="rect">
            <a:avLst/>
          </a:prstGeom>
          <a:solidFill>
            <a:srgbClr val="00B0F0"/>
          </a:solidFill>
          <a:ln w="9525" algn="ctr">
            <a:noFill/>
            <a:round/>
            <a:headEnd/>
            <a:tailEnd/>
          </a:ln>
        </p:spPr>
        <p:txBody>
          <a:bodyPr wrap="square">
            <a:spAutoFit/>
          </a:bodyPr>
          <a:lstStyle/>
          <a:p>
            <a:r>
              <a:rPr lang="en-US" sz="1400" dirty="0" smtClean="0">
                <a:solidFill>
                  <a:schemeClr val="bg1"/>
                </a:solidFill>
                <a:cs typeface="Arial" pitchFamily="34" charset="0"/>
                <a:sym typeface="Arial" pitchFamily="34" charset="0"/>
              </a:rPr>
              <a:t>Time off Territory can be created in the past, today or in the future.</a:t>
            </a:r>
            <a:endParaRPr lang="en-US" sz="1400" dirty="0">
              <a:solidFill>
                <a:schemeClr val="bg1"/>
              </a:solidFill>
              <a:cs typeface="Arial" pitchFamily="34" charset="0"/>
              <a:sym typeface="Arial" pitchFamily="34" charset="0"/>
            </a:endParaRPr>
          </a:p>
        </p:txBody>
      </p:sp>
    </p:spTree>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e 16"/>
          <p:cNvGrpSpPr/>
          <p:nvPr/>
        </p:nvGrpSpPr>
        <p:grpSpPr>
          <a:xfrm>
            <a:off x="3733800" y="1293292"/>
            <a:ext cx="4800600" cy="3190477"/>
            <a:chOff x="3733800" y="954088"/>
            <a:chExt cx="4800600" cy="3190477"/>
          </a:xfrm>
        </p:grpSpPr>
        <p:pic>
          <p:nvPicPr>
            <p:cNvPr id="147459" name="Picture 3"/>
            <p:cNvPicPr>
              <a:picLocks noChangeAspect="1" noChangeArrowheads="1"/>
            </p:cNvPicPr>
            <p:nvPr/>
          </p:nvPicPr>
          <p:blipFill>
            <a:blip r:embed="rId3"/>
            <a:srcRect l="13015" t="17969" r="59338" b="31250"/>
            <a:stretch>
              <a:fillRect/>
            </a:stretch>
          </p:blipFill>
          <p:spPr bwMode="auto">
            <a:xfrm>
              <a:off x="3733800" y="954088"/>
              <a:ext cx="4800600" cy="3190477"/>
            </a:xfrm>
            <a:prstGeom prst="rect">
              <a:avLst/>
            </a:prstGeom>
            <a:noFill/>
            <a:ln w="9525">
              <a:noFill/>
              <a:miter lim="800000"/>
              <a:headEnd/>
              <a:tailEnd/>
            </a:ln>
          </p:spPr>
        </p:pic>
        <p:pic>
          <p:nvPicPr>
            <p:cNvPr id="16" name="Picture 3"/>
            <p:cNvPicPr>
              <a:picLocks noChangeAspect="1" noChangeArrowheads="1"/>
            </p:cNvPicPr>
            <p:nvPr/>
          </p:nvPicPr>
          <p:blipFill>
            <a:blip r:embed="rId3"/>
            <a:srcRect l="32147" t="41373" r="66895" b="56170"/>
            <a:stretch>
              <a:fillRect/>
            </a:stretch>
          </p:blipFill>
          <p:spPr bwMode="auto">
            <a:xfrm>
              <a:off x="4750129" y="2624446"/>
              <a:ext cx="166255" cy="154380"/>
            </a:xfrm>
            <a:prstGeom prst="rect">
              <a:avLst/>
            </a:prstGeom>
            <a:noFill/>
            <a:ln w="9525">
              <a:noFill/>
              <a:miter lim="800000"/>
              <a:headEnd/>
              <a:tailEnd/>
            </a:ln>
          </p:spPr>
        </p:pic>
      </p:grpSp>
      <p:grpSp>
        <p:nvGrpSpPr>
          <p:cNvPr id="14" name="Group 13"/>
          <p:cNvGrpSpPr/>
          <p:nvPr/>
        </p:nvGrpSpPr>
        <p:grpSpPr>
          <a:xfrm>
            <a:off x="5823697" y="5486400"/>
            <a:ext cx="3135406" cy="819357"/>
            <a:chOff x="3733800" y="5486400"/>
            <a:chExt cx="3135406" cy="819357"/>
          </a:xfrm>
        </p:grpSpPr>
        <p:pic>
          <p:nvPicPr>
            <p:cNvPr id="295939" name="Picture 3"/>
            <p:cNvPicPr>
              <a:picLocks noChangeAspect="1" noChangeArrowheads="1"/>
            </p:cNvPicPr>
            <p:nvPr/>
          </p:nvPicPr>
          <p:blipFill>
            <a:blip r:embed="rId4"/>
            <a:srcRect/>
            <a:stretch>
              <a:fillRect/>
            </a:stretch>
          </p:blipFill>
          <p:spPr bwMode="auto">
            <a:xfrm>
              <a:off x="3733800" y="5486400"/>
              <a:ext cx="3135406" cy="819357"/>
            </a:xfrm>
            <a:prstGeom prst="rect">
              <a:avLst/>
            </a:prstGeom>
            <a:noFill/>
            <a:ln w="9525">
              <a:noFill/>
              <a:miter lim="800000"/>
              <a:headEnd/>
              <a:tailEnd/>
            </a:ln>
          </p:spPr>
        </p:pic>
        <p:pic>
          <p:nvPicPr>
            <p:cNvPr id="295940" name="Picture 4"/>
            <p:cNvPicPr>
              <a:picLocks noChangeAspect="1" noChangeArrowheads="1"/>
            </p:cNvPicPr>
            <p:nvPr/>
          </p:nvPicPr>
          <p:blipFill>
            <a:blip r:embed="rId5"/>
            <a:srcRect/>
            <a:stretch>
              <a:fillRect/>
            </a:stretch>
          </p:blipFill>
          <p:spPr bwMode="auto">
            <a:xfrm>
              <a:off x="4015024" y="5774203"/>
              <a:ext cx="512979" cy="102596"/>
            </a:xfrm>
            <a:prstGeom prst="rect">
              <a:avLst/>
            </a:prstGeom>
            <a:noFill/>
            <a:ln w="9525">
              <a:noFill/>
              <a:miter lim="800000"/>
              <a:headEnd/>
              <a:tailEnd/>
            </a:ln>
          </p:spPr>
        </p:pic>
      </p:grpSp>
      <p:sp>
        <p:nvSpPr>
          <p:cNvPr id="7" name="Rectangle 2"/>
          <p:cNvSpPr txBox="1">
            <a:spLocks noChangeArrowheads="1"/>
          </p:cNvSpPr>
          <p:nvPr/>
        </p:nvSpPr>
        <p:spPr bwMode="auto">
          <a:xfrm>
            <a:off x="285720" y="0"/>
            <a:ext cx="7996634" cy="954088"/>
          </a:xfrm>
          <a:prstGeom prst="rect">
            <a:avLst/>
          </a:prstGeom>
          <a:noFill/>
          <a:ln w="9525">
            <a:noFill/>
            <a:miter lim="800000"/>
            <a:headEnd/>
            <a:tailEnd/>
          </a:ln>
        </p:spPr>
        <p:txBody>
          <a:bodyPr vert="horz" wrap="square" lIns="137160" tIns="0" rIns="164592" bIns="0" numCol="1" anchor="t" anchorCtr="0" compatLnSpc="1">
            <a:prstTxWarp prst="textNoShape">
              <a:avLst/>
            </a:prstTxWarp>
          </a:bodyPr>
          <a:lstStyle/>
          <a:p>
            <a:pPr marL="25400" marR="0" lvl="0" indent="0" algn="l" defTabSz="914400" rtl="0" eaLnBrk="1" fontAlgn="base" latinLnBrk="0" hangingPunct="1">
              <a:lnSpc>
                <a:spcPct val="100000"/>
              </a:lnSpc>
              <a:spcBef>
                <a:spcPct val="0"/>
              </a:spcBef>
              <a:spcAft>
                <a:spcPct val="0"/>
              </a:spcAft>
              <a:buClrTx/>
              <a:buSzTx/>
              <a:buFontTx/>
              <a:buNone/>
              <a:tabLst/>
              <a:defRPr/>
            </a:pPr>
            <a:r>
              <a:rPr kumimoji="0" lang="en-GB" sz="3000" b="1" i="0" u="none" strike="noStrike" kern="0" cap="none" spc="0" normalizeH="0" baseline="0" noProof="0" dirty="0" smtClean="0">
                <a:ln>
                  <a:noFill/>
                </a:ln>
                <a:solidFill>
                  <a:schemeClr val="tx2"/>
                </a:solidFill>
                <a:effectLst/>
                <a:uLnTx/>
                <a:uFillTx/>
                <a:latin typeface="+mj-lt"/>
                <a:ea typeface="+mj-ea"/>
                <a:cs typeface="+mj-cs"/>
              </a:rPr>
              <a:t>THE PLANNER </a:t>
            </a:r>
            <a:br>
              <a:rPr kumimoji="0" lang="en-GB" sz="3000" b="1" i="0" u="none" strike="noStrike" kern="0" cap="none" spc="0" normalizeH="0" baseline="0" noProof="0" dirty="0" smtClean="0">
                <a:ln>
                  <a:noFill/>
                </a:ln>
                <a:solidFill>
                  <a:schemeClr val="tx2"/>
                </a:solidFill>
                <a:effectLst/>
                <a:uLnTx/>
                <a:uFillTx/>
                <a:latin typeface="+mj-lt"/>
                <a:ea typeface="+mj-ea"/>
                <a:cs typeface="+mj-cs"/>
              </a:rPr>
            </a:br>
            <a:r>
              <a:rPr lang="en-GB" sz="2400" b="1" kern="0" dirty="0" smtClean="0">
                <a:solidFill>
                  <a:schemeClr val="tx2"/>
                </a:solidFill>
                <a:latin typeface="+mn-lt"/>
                <a:ea typeface="+mj-ea"/>
                <a:cs typeface="+mj-cs"/>
              </a:rPr>
              <a:t>TO DO</a:t>
            </a:r>
            <a:endParaRPr kumimoji="0" lang="en-GB" sz="2400" b="1" i="0" u="none" strike="noStrike" kern="0" cap="none" spc="0" normalizeH="0" baseline="0" noProof="0" dirty="0" smtClean="0">
              <a:ln>
                <a:noFill/>
              </a:ln>
              <a:solidFill>
                <a:schemeClr val="tx2"/>
              </a:solidFill>
              <a:effectLst/>
              <a:uLnTx/>
              <a:uFillTx/>
              <a:latin typeface="+mn-lt"/>
              <a:ea typeface="+mj-ea"/>
              <a:cs typeface="+mj-cs"/>
            </a:endParaRPr>
          </a:p>
        </p:txBody>
      </p:sp>
      <p:pic>
        <p:nvPicPr>
          <p:cNvPr id="147457" name="Picture 1"/>
          <p:cNvPicPr>
            <a:picLocks noChangeAspect="1" noChangeArrowheads="1"/>
          </p:cNvPicPr>
          <p:nvPr/>
        </p:nvPicPr>
        <p:blipFill>
          <a:blip r:embed="rId6"/>
          <a:srcRect/>
          <a:stretch>
            <a:fillRect/>
          </a:stretch>
        </p:blipFill>
        <p:spPr bwMode="auto">
          <a:xfrm>
            <a:off x="838200" y="1019571"/>
            <a:ext cx="2295525" cy="3962400"/>
          </a:xfrm>
          <a:prstGeom prst="rect">
            <a:avLst/>
          </a:prstGeom>
          <a:noFill/>
          <a:ln w="9525">
            <a:noFill/>
            <a:miter lim="800000"/>
            <a:headEnd/>
            <a:tailEnd/>
          </a:ln>
        </p:spPr>
      </p:pic>
      <p:sp>
        <p:nvSpPr>
          <p:cNvPr id="8" name="Rectangle 7"/>
          <p:cNvSpPr/>
          <p:nvPr/>
        </p:nvSpPr>
        <p:spPr bwMode="auto">
          <a:xfrm>
            <a:off x="1371600" y="4804281"/>
            <a:ext cx="1747838" cy="213315"/>
          </a:xfrm>
          <a:prstGeom prst="rect">
            <a:avLst/>
          </a:prstGeom>
          <a:noFill/>
          <a:ln w="38100" algn="ctr">
            <a:solidFill>
              <a:srgbClr val="E0218A"/>
            </a:solidFill>
            <a:round/>
            <a:headEnd/>
            <a:tailEnd/>
          </a:ln>
        </p:spPr>
        <p:txBody>
          <a:bodyPr wrap="none" rtlCol="0" anchor="ctr"/>
          <a:lstStyle/>
          <a:p>
            <a:pPr algn="r" eaLnBrk="1" hangingPunct="1">
              <a:spcBef>
                <a:spcPct val="0"/>
              </a:spcBef>
            </a:pPr>
            <a:endParaRPr lang="fr-FR" sz="2400" dirty="0">
              <a:solidFill>
                <a:schemeClr val="bg1"/>
              </a:solidFill>
              <a:cs typeface="Arial" charset="0"/>
              <a:sym typeface="Arial" charset="0"/>
            </a:endParaRPr>
          </a:p>
        </p:txBody>
      </p:sp>
      <p:sp>
        <p:nvSpPr>
          <p:cNvPr id="9" name="Rectangle à coins arrondis 3"/>
          <p:cNvSpPr>
            <a:spLocks noChangeArrowheads="1"/>
          </p:cNvSpPr>
          <p:nvPr/>
        </p:nvSpPr>
        <p:spPr bwMode="auto">
          <a:xfrm>
            <a:off x="76200" y="3335400"/>
            <a:ext cx="1828800" cy="1008000"/>
          </a:xfrm>
          <a:prstGeom prst="wedgeRoundRectCallout">
            <a:avLst>
              <a:gd name="adj1" fmla="val 33026"/>
              <a:gd name="adj2" fmla="val 99186"/>
              <a:gd name="adj3" fmla="val 16667"/>
            </a:avLst>
          </a:prstGeom>
          <a:solidFill>
            <a:srgbClr val="FBFECE"/>
          </a:solidFill>
          <a:ln w="12700" algn="ctr">
            <a:solidFill>
              <a:schemeClr val="tx2"/>
            </a:solidFill>
            <a:round/>
            <a:headEnd/>
            <a:tailEnd/>
          </a:ln>
        </p:spPr>
        <p:txBody>
          <a:bodyPr wrap="square" anchor="t"/>
          <a:lstStyle/>
          <a:p>
            <a:pPr algn="just"/>
            <a:r>
              <a:rPr lang="en-GB" sz="1400" b="1" dirty="0" smtClean="0">
                <a:solidFill>
                  <a:schemeClr val="accent6"/>
                </a:solidFill>
                <a:cs typeface="Arial" charset="0"/>
                <a:sym typeface="Arial" charset="0"/>
              </a:rPr>
              <a:t>New To Do </a:t>
            </a:r>
            <a:r>
              <a:rPr lang="en-GB" sz="1400" dirty="0" smtClean="0">
                <a:cs typeface="Arial" charset="0"/>
                <a:sym typeface="Arial" charset="0"/>
              </a:rPr>
              <a:t>(tasks) can be entered by right clicking on the planner schedule.</a:t>
            </a:r>
          </a:p>
        </p:txBody>
      </p:sp>
      <p:sp>
        <p:nvSpPr>
          <p:cNvPr id="10" name="Rectangle à coins arrondis 3"/>
          <p:cNvSpPr>
            <a:spLocks noChangeArrowheads="1"/>
          </p:cNvSpPr>
          <p:nvPr/>
        </p:nvSpPr>
        <p:spPr bwMode="auto">
          <a:xfrm>
            <a:off x="7444154" y="1840275"/>
            <a:ext cx="1676399" cy="1005885"/>
          </a:xfrm>
          <a:prstGeom prst="wedgeRoundRectCallout">
            <a:avLst>
              <a:gd name="adj1" fmla="val -64469"/>
              <a:gd name="adj2" fmla="val 42057"/>
              <a:gd name="adj3" fmla="val 16667"/>
            </a:avLst>
          </a:prstGeom>
          <a:solidFill>
            <a:srgbClr val="FBFECE"/>
          </a:solidFill>
          <a:ln w="12700" algn="ctr">
            <a:solidFill>
              <a:schemeClr val="tx2"/>
            </a:solidFill>
            <a:round/>
            <a:headEnd/>
            <a:tailEnd/>
          </a:ln>
        </p:spPr>
        <p:txBody>
          <a:bodyPr wrap="square" anchor="t"/>
          <a:lstStyle/>
          <a:p>
            <a:pPr algn="just"/>
            <a:r>
              <a:rPr lang="en-GB" sz="1400" dirty="0" smtClean="0">
                <a:cs typeface="Arial" charset="0"/>
                <a:sym typeface="Arial" charset="0"/>
              </a:rPr>
              <a:t>The To Do item appears in the Planner if this box is ticked.</a:t>
            </a:r>
          </a:p>
        </p:txBody>
      </p:sp>
      <p:pic>
        <p:nvPicPr>
          <p:cNvPr id="295938" name="Picture 2"/>
          <p:cNvPicPr>
            <a:picLocks noChangeAspect="1" noChangeArrowheads="1"/>
          </p:cNvPicPr>
          <p:nvPr/>
        </p:nvPicPr>
        <p:blipFill>
          <a:blip r:embed="rId7"/>
          <a:srcRect/>
          <a:stretch>
            <a:fillRect/>
          </a:stretch>
        </p:blipFill>
        <p:spPr bwMode="auto">
          <a:xfrm>
            <a:off x="195985" y="5708475"/>
            <a:ext cx="2233246" cy="990807"/>
          </a:xfrm>
          <a:prstGeom prst="rect">
            <a:avLst/>
          </a:prstGeom>
          <a:noFill/>
          <a:ln w="9525">
            <a:noFill/>
            <a:miter lim="800000"/>
            <a:headEnd/>
            <a:tailEnd/>
          </a:ln>
        </p:spPr>
      </p:pic>
      <p:sp>
        <p:nvSpPr>
          <p:cNvPr id="11" name="Rectangle à coins arrondis 3"/>
          <p:cNvSpPr>
            <a:spLocks noChangeArrowheads="1"/>
          </p:cNvSpPr>
          <p:nvPr/>
        </p:nvSpPr>
        <p:spPr bwMode="auto">
          <a:xfrm>
            <a:off x="2338625" y="5144505"/>
            <a:ext cx="1676399" cy="563970"/>
          </a:xfrm>
          <a:prstGeom prst="wedgeRoundRectCallout">
            <a:avLst>
              <a:gd name="adj1" fmla="val -99008"/>
              <a:gd name="adj2" fmla="val 151021"/>
              <a:gd name="adj3" fmla="val 16667"/>
            </a:avLst>
          </a:prstGeom>
          <a:solidFill>
            <a:srgbClr val="FBFECE"/>
          </a:solidFill>
          <a:ln w="12700" algn="ctr">
            <a:solidFill>
              <a:schemeClr val="tx2"/>
            </a:solidFill>
            <a:round/>
            <a:headEnd/>
            <a:tailEnd/>
          </a:ln>
        </p:spPr>
        <p:txBody>
          <a:bodyPr wrap="square" anchor="t"/>
          <a:lstStyle/>
          <a:p>
            <a:r>
              <a:rPr lang="en-GB" sz="1400" dirty="0" smtClean="0">
                <a:cs typeface="Arial" charset="0"/>
                <a:sym typeface="Arial" charset="0"/>
              </a:rPr>
              <a:t>It appears in the Planner... </a:t>
            </a:r>
          </a:p>
        </p:txBody>
      </p:sp>
      <p:sp>
        <p:nvSpPr>
          <p:cNvPr id="12" name="Rectangle à coins arrondis 3"/>
          <p:cNvSpPr>
            <a:spLocks noChangeArrowheads="1"/>
          </p:cNvSpPr>
          <p:nvPr/>
        </p:nvSpPr>
        <p:spPr bwMode="auto">
          <a:xfrm>
            <a:off x="3733800" y="5876799"/>
            <a:ext cx="1413148" cy="563970"/>
          </a:xfrm>
          <a:prstGeom prst="wedgeRoundRectCallout">
            <a:avLst>
              <a:gd name="adj1" fmla="val 100494"/>
              <a:gd name="adj2" fmla="val -94799"/>
              <a:gd name="adj3" fmla="val 16667"/>
            </a:avLst>
          </a:prstGeom>
          <a:solidFill>
            <a:srgbClr val="FBFECE"/>
          </a:solidFill>
          <a:ln w="12700" algn="ctr">
            <a:solidFill>
              <a:schemeClr val="tx2"/>
            </a:solidFill>
            <a:round/>
            <a:headEnd/>
            <a:tailEnd/>
          </a:ln>
        </p:spPr>
        <p:txBody>
          <a:bodyPr wrap="square" anchor="t"/>
          <a:lstStyle/>
          <a:p>
            <a:r>
              <a:rPr lang="en-GB" sz="1400" dirty="0" smtClean="0">
                <a:cs typeface="Arial" charset="0"/>
                <a:sym typeface="Arial" charset="0"/>
              </a:rPr>
              <a:t>...and in the Home Page</a:t>
            </a:r>
          </a:p>
        </p:txBody>
      </p:sp>
      <p:sp>
        <p:nvSpPr>
          <p:cNvPr id="15" name="Rectangle à coins arrondis 3"/>
          <p:cNvSpPr>
            <a:spLocks noChangeArrowheads="1"/>
          </p:cNvSpPr>
          <p:nvPr/>
        </p:nvSpPr>
        <p:spPr bwMode="auto">
          <a:xfrm>
            <a:off x="3733800" y="3930685"/>
            <a:ext cx="3657600" cy="751919"/>
          </a:xfrm>
          <a:prstGeom prst="wedgeRoundRectCallout">
            <a:avLst>
              <a:gd name="adj1" fmla="val -19401"/>
              <a:gd name="adj2" fmla="val -158986"/>
              <a:gd name="adj3" fmla="val 16667"/>
            </a:avLst>
          </a:prstGeom>
          <a:solidFill>
            <a:srgbClr val="FBFECE"/>
          </a:solidFill>
          <a:ln w="12700" algn="ctr">
            <a:solidFill>
              <a:schemeClr val="tx2"/>
            </a:solidFill>
            <a:round/>
            <a:headEnd/>
            <a:tailEnd/>
          </a:ln>
        </p:spPr>
        <p:txBody>
          <a:bodyPr wrap="square" anchor="t"/>
          <a:lstStyle/>
          <a:p>
            <a:pPr algn="just"/>
            <a:r>
              <a:rPr lang="en-GB" sz="1400" dirty="0" smtClean="0">
                <a:cs typeface="Arial" charset="0"/>
                <a:sym typeface="Arial" charset="0"/>
              </a:rPr>
              <a:t>All the assignees have to </a:t>
            </a:r>
            <a:r>
              <a:rPr lang="en-GB" sz="1400" b="1" dirty="0" smtClean="0">
                <a:solidFill>
                  <a:schemeClr val="accent6"/>
                </a:solidFill>
                <a:cs typeface="Arial" charset="0"/>
                <a:sym typeface="Arial" charset="0"/>
              </a:rPr>
              <a:t>mark it as completed</a:t>
            </a:r>
            <a:r>
              <a:rPr lang="en-GB" sz="1400" dirty="0" smtClean="0">
                <a:cs typeface="Arial" charset="0"/>
                <a:sym typeface="Arial" charset="0"/>
              </a:rPr>
              <a:t> in order to complete the To Do entirely</a:t>
            </a:r>
          </a:p>
        </p:txBody>
      </p:sp>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To do.JPG"/>
          <p:cNvPicPr>
            <a:picLocks noChangeAspect="1"/>
          </p:cNvPicPr>
          <p:nvPr/>
        </p:nvPicPr>
        <p:blipFill>
          <a:blip r:embed="rId3"/>
          <a:stretch>
            <a:fillRect/>
          </a:stretch>
        </p:blipFill>
        <p:spPr>
          <a:xfrm>
            <a:off x="1752600" y="1219199"/>
            <a:ext cx="6096000" cy="5003321"/>
          </a:xfrm>
          <a:prstGeom prst="rect">
            <a:avLst/>
          </a:prstGeom>
        </p:spPr>
      </p:pic>
      <p:sp>
        <p:nvSpPr>
          <p:cNvPr id="7" name="Rectangle 2"/>
          <p:cNvSpPr txBox="1">
            <a:spLocks noChangeArrowheads="1"/>
          </p:cNvSpPr>
          <p:nvPr/>
        </p:nvSpPr>
        <p:spPr bwMode="auto">
          <a:xfrm>
            <a:off x="285720" y="0"/>
            <a:ext cx="7996634" cy="954088"/>
          </a:xfrm>
          <a:prstGeom prst="rect">
            <a:avLst/>
          </a:prstGeom>
          <a:noFill/>
          <a:ln w="9525">
            <a:noFill/>
            <a:miter lim="800000"/>
            <a:headEnd/>
            <a:tailEnd/>
          </a:ln>
        </p:spPr>
        <p:txBody>
          <a:bodyPr vert="horz" wrap="square" lIns="137160" tIns="0" rIns="164592" bIns="0" numCol="1" anchor="t" anchorCtr="0" compatLnSpc="1">
            <a:prstTxWarp prst="textNoShape">
              <a:avLst/>
            </a:prstTxWarp>
          </a:bodyPr>
          <a:lstStyle/>
          <a:p>
            <a:pPr marL="25400" marR="0" lvl="0" indent="0" algn="l" defTabSz="914400" rtl="0" eaLnBrk="1" fontAlgn="base" latinLnBrk="0" hangingPunct="1">
              <a:lnSpc>
                <a:spcPct val="100000"/>
              </a:lnSpc>
              <a:spcBef>
                <a:spcPct val="0"/>
              </a:spcBef>
              <a:spcAft>
                <a:spcPct val="0"/>
              </a:spcAft>
              <a:buClrTx/>
              <a:buSzTx/>
              <a:buFontTx/>
              <a:buNone/>
              <a:tabLst/>
              <a:defRPr/>
            </a:pPr>
            <a:r>
              <a:rPr kumimoji="0" lang="en-GB" sz="3000" b="1" i="0" u="none" strike="noStrike" kern="0" cap="none" spc="0" normalizeH="0" baseline="0" noProof="0" dirty="0" smtClean="0">
                <a:ln>
                  <a:noFill/>
                </a:ln>
                <a:solidFill>
                  <a:schemeClr val="tx2"/>
                </a:solidFill>
                <a:effectLst/>
                <a:uLnTx/>
                <a:uFillTx/>
                <a:latin typeface="+mj-lt"/>
                <a:ea typeface="+mj-ea"/>
                <a:cs typeface="+mj-cs"/>
              </a:rPr>
              <a:t>THE PLANNER </a:t>
            </a:r>
            <a:br>
              <a:rPr kumimoji="0" lang="en-GB" sz="3000" b="1" i="0" u="none" strike="noStrike" kern="0" cap="none" spc="0" normalizeH="0" baseline="0" noProof="0" dirty="0" smtClean="0">
                <a:ln>
                  <a:noFill/>
                </a:ln>
                <a:solidFill>
                  <a:schemeClr val="tx2"/>
                </a:solidFill>
                <a:effectLst/>
                <a:uLnTx/>
                <a:uFillTx/>
                <a:latin typeface="+mj-lt"/>
                <a:ea typeface="+mj-ea"/>
                <a:cs typeface="+mj-cs"/>
              </a:rPr>
            </a:br>
            <a:r>
              <a:rPr lang="en-GB" sz="2400" b="1" kern="0" dirty="0" smtClean="0">
                <a:solidFill>
                  <a:schemeClr val="tx2"/>
                </a:solidFill>
                <a:latin typeface="+mn-lt"/>
                <a:ea typeface="+mj-ea"/>
                <a:cs typeface="+mj-cs"/>
              </a:rPr>
              <a:t>TO DO</a:t>
            </a:r>
            <a:endParaRPr kumimoji="0" lang="en-GB" sz="2400" b="1" i="0" u="none" strike="noStrike" kern="0" cap="none" spc="0" normalizeH="0" baseline="0" noProof="0" dirty="0" smtClean="0">
              <a:ln>
                <a:noFill/>
              </a:ln>
              <a:solidFill>
                <a:schemeClr val="tx2"/>
              </a:solidFill>
              <a:effectLst/>
              <a:uLnTx/>
              <a:uFillTx/>
              <a:latin typeface="+mn-lt"/>
              <a:ea typeface="+mj-ea"/>
              <a:cs typeface="+mj-cs"/>
            </a:endParaRPr>
          </a:p>
        </p:txBody>
      </p:sp>
      <p:sp>
        <p:nvSpPr>
          <p:cNvPr id="18" name="Rectangle à coins arrondis 3"/>
          <p:cNvSpPr>
            <a:spLocks noChangeArrowheads="1"/>
          </p:cNvSpPr>
          <p:nvPr/>
        </p:nvSpPr>
        <p:spPr bwMode="auto">
          <a:xfrm>
            <a:off x="6851879" y="3200400"/>
            <a:ext cx="1993442" cy="609600"/>
          </a:xfrm>
          <a:prstGeom prst="wedgeRoundRectCallout">
            <a:avLst>
              <a:gd name="adj1" fmla="val -149930"/>
              <a:gd name="adj2" fmla="val 69103"/>
              <a:gd name="adj3" fmla="val 16667"/>
            </a:avLst>
          </a:prstGeom>
          <a:solidFill>
            <a:srgbClr val="FBFECE"/>
          </a:solidFill>
          <a:ln w="12700" algn="ctr">
            <a:solidFill>
              <a:schemeClr val="tx2"/>
            </a:solidFill>
            <a:round/>
            <a:headEnd/>
            <a:tailEnd/>
          </a:ln>
        </p:spPr>
        <p:txBody>
          <a:bodyPr wrap="square" anchor="t"/>
          <a:lstStyle/>
          <a:p>
            <a:pPr algn="just"/>
            <a:r>
              <a:rPr lang="en-GB" sz="1400" b="1" dirty="0" smtClean="0">
                <a:solidFill>
                  <a:schemeClr val="accent6"/>
                </a:solidFill>
                <a:cs typeface="Arial" charset="0"/>
                <a:sym typeface="Arial" charset="0"/>
              </a:rPr>
              <a:t>To Do </a:t>
            </a:r>
            <a:r>
              <a:rPr lang="en-GB" sz="1400" dirty="0" smtClean="0">
                <a:cs typeface="Arial" charset="0"/>
                <a:sym typeface="Arial" charset="0"/>
              </a:rPr>
              <a:t>can be linked to </a:t>
            </a:r>
            <a:r>
              <a:rPr lang="en-GB" sz="1400" b="1" dirty="0" smtClean="0">
                <a:solidFill>
                  <a:schemeClr val="accent6"/>
                </a:solidFill>
                <a:cs typeface="Arial" charset="0"/>
                <a:sym typeface="Arial" charset="0"/>
              </a:rPr>
              <a:t>customers</a:t>
            </a:r>
          </a:p>
        </p:txBody>
      </p:sp>
      <p:sp>
        <p:nvSpPr>
          <p:cNvPr id="11" name="Rectangle à coins arrondis 3"/>
          <p:cNvSpPr>
            <a:spLocks noChangeArrowheads="1"/>
          </p:cNvSpPr>
          <p:nvPr/>
        </p:nvSpPr>
        <p:spPr bwMode="auto">
          <a:xfrm>
            <a:off x="7326404" y="4648200"/>
            <a:ext cx="1817596" cy="609600"/>
          </a:xfrm>
          <a:prstGeom prst="wedgeRoundRectCallout">
            <a:avLst>
              <a:gd name="adj1" fmla="val -43025"/>
              <a:gd name="adj2" fmla="val 108947"/>
              <a:gd name="adj3" fmla="val 16667"/>
            </a:avLst>
          </a:prstGeom>
          <a:solidFill>
            <a:srgbClr val="FBFECE"/>
          </a:solidFill>
          <a:ln w="12700" algn="ctr">
            <a:solidFill>
              <a:schemeClr val="tx2"/>
            </a:solidFill>
            <a:round/>
            <a:headEnd/>
            <a:tailEnd/>
          </a:ln>
        </p:spPr>
        <p:txBody>
          <a:bodyPr wrap="square" anchor="t"/>
          <a:lstStyle/>
          <a:p>
            <a:pPr algn="just"/>
            <a:r>
              <a:rPr lang="en-GB" sz="1400" b="1" dirty="0" smtClean="0">
                <a:solidFill>
                  <a:schemeClr val="accent6"/>
                </a:solidFill>
                <a:cs typeface="Arial" charset="0"/>
                <a:sym typeface="Arial" charset="0"/>
              </a:rPr>
              <a:t>To Do </a:t>
            </a:r>
            <a:r>
              <a:rPr lang="en-GB" sz="1400" dirty="0" smtClean="0">
                <a:cs typeface="Arial" charset="0"/>
                <a:sym typeface="Arial" charset="0"/>
              </a:rPr>
              <a:t>can be linked to a </a:t>
            </a:r>
            <a:r>
              <a:rPr lang="en-GB" sz="1400" b="1" dirty="0" smtClean="0">
                <a:solidFill>
                  <a:schemeClr val="accent6"/>
                </a:solidFill>
                <a:cs typeface="Arial" charset="0"/>
                <a:sym typeface="Arial" charset="0"/>
              </a:rPr>
              <a:t>module</a:t>
            </a:r>
          </a:p>
        </p:txBody>
      </p:sp>
      <p:sp>
        <p:nvSpPr>
          <p:cNvPr id="12" name="Rectangle à coins arrondis 3"/>
          <p:cNvSpPr>
            <a:spLocks noChangeArrowheads="1"/>
          </p:cNvSpPr>
          <p:nvPr/>
        </p:nvSpPr>
        <p:spPr bwMode="auto">
          <a:xfrm>
            <a:off x="285720" y="1752600"/>
            <a:ext cx="1447800" cy="1055608"/>
          </a:xfrm>
          <a:prstGeom prst="wedgeRoundRectCallout">
            <a:avLst>
              <a:gd name="adj1" fmla="val 59202"/>
              <a:gd name="adj2" fmla="val -30147"/>
              <a:gd name="adj3" fmla="val 16667"/>
            </a:avLst>
          </a:prstGeom>
          <a:solidFill>
            <a:srgbClr val="FBFECE"/>
          </a:solidFill>
          <a:ln w="12700" algn="ctr">
            <a:solidFill>
              <a:schemeClr val="tx2"/>
            </a:solidFill>
            <a:round/>
            <a:headEnd/>
            <a:tailEnd/>
          </a:ln>
        </p:spPr>
        <p:txBody>
          <a:bodyPr wrap="square" anchor="t">
            <a:spAutoFit/>
          </a:bodyPr>
          <a:lstStyle/>
          <a:p>
            <a:r>
              <a:rPr lang="en-GB" sz="1400" b="1" dirty="0" smtClean="0">
                <a:solidFill>
                  <a:schemeClr val="accent6"/>
                </a:solidFill>
                <a:cs typeface="Arial" charset="0"/>
                <a:sym typeface="Arial" charset="0"/>
              </a:rPr>
              <a:t>The status </a:t>
            </a:r>
            <a:r>
              <a:rPr lang="en-GB" sz="1400" dirty="0" smtClean="0">
                <a:cs typeface="Arial" charset="0"/>
                <a:sym typeface="Arial" charset="0"/>
              </a:rPr>
              <a:t>shows the advancement of the </a:t>
            </a:r>
            <a:r>
              <a:rPr lang="en-GB" sz="1400" b="1" dirty="0" smtClean="0">
                <a:solidFill>
                  <a:schemeClr val="accent6"/>
                </a:solidFill>
                <a:cs typeface="Arial" charset="0"/>
                <a:sym typeface="Arial" charset="0"/>
              </a:rPr>
              <a:t>To Do</a:t>
            </a:r>
          </a:p>
        </p:txBody>
      </p:sp>
    </p:spTree>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sz="2400" dirty="0" smtClean="0">
                <a:latin typeface="Arial" charset="0"/>
              </a:rPr>
              <a:t>POST-CALL</a:t>
            </a:r>
            <a:endParaRPr lang="fr-FR" dirty="0"/>
          </a:p>
        </p:txBody>
      </p:sp>
      <p:sp>
        <p:nvSpPr>
          <p:cNvPr id="4" name="Text Placeholder 3"/>
          <p:cNvSpPr>
            <a:spLocks noGrp="1"/>
          </p:cNvSpPr>
          <p:nvPr>
            <p:ph type="body" idx="1"/>
          </p:nvPr>
        </p:nvSpPr>
        <p:spPr/>
        <p:txBody>
          <a:bodyPr/>
          <a:lstStyle/>
          <a:p>
            <a:endParaRPr lang="fr-F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833" name="Picture 1"/>
          <p:cNvPicPr>
            <a:picLocks noChangeAspect="1" noChangeArrowheads="1"/>
          </p:cNvPicPr>
          <p:nvPr/>
        </p:nvPicPr>
        <p:blipFill>
          <a:blip r:embed="rId3"/>
          <a:srcRect t="15354" r="2569" b="11174"/>
          <a:stretch>
            <a:fillRect/>
          </a:stretch>
        </p:blipFill>
        <p:spPr bwMode="auto">
          <a:xfrm>
            <a:off x="281233" y="1219200"/>
            <a:ext cx="8634167" cy="5105400"/>
          </a:xfrm>
          <a:prstGeom prst="rect">
            <a:avLst/>
          </a:prstGeom>
          <a:noFill/>
          <a:ln w="9525">
            <a:noFill/>
            <a:miter lim="800000"/>
            <a:headEnd/>
            <a:tailEnd/>
          </a:ln>
        </p:spPr>
      </p:pic>
      <p:sp>
        <p:nvSpPr>
          <p:cNvPr id="9" name="Rectangle 6"/>
          <p:cNvSpPr>
            <a:spLocks noChangeArrowheads="1"/>
          </p:cNvSpPr>
          <p:nvPr/>
        </p:nvSpPr>
        <p:spPr bwMode="auto">
          <a:xfrm>
            <a:off x="2707606" y="3111335"/>
            <a:ext cx="6080134" cy="3194462"/>
          </a:xfrm>
          <a:prstGeom prst="rect">
            <a:avLst/>
          </a:prstGeom>
          <a:noFill/>
          <a:ln w="38100" algn="ctr">
            <a:solidFill>
              <a:srgbClr val="E0218A"/>
            </a:solidFill>
            <a:round/>
            <a:headEnd/>
            <a:tailEnd/>
          </a:ln>
        </p:spPr>
        <p:txBody>
          <a:bodyPr wrap="none" anchor="ctr"/>
          <a:lstStyle/>
          <a:p>
            <a:pPr algn="r" eaLnBrk="1" hangingPunct="1">
              <a:spcBef>
                <a:spcPct val="0"/>
              </a:spcBef>
            </a:pPr>
            <a:endParaRPr lang="fr-FR" sz="2400" dirty="0">
              <a:solidFill>
                <a:schemeClr val="bg1"/>
              </a:solidFill>
              <a:cs typeface="Arial" charset="0"/>
              <a:sym typeface="Arial" charset="0"/>
            </a:endParaRPr>
          </a:p>
        </p:txBody>
      </p:sp>
      <p:sp>
        <p:nvSpPr>
          <p:cNvPr id="63490" name="Titre 1"/>
          <p:cNvSpPr>
            <a:spLocks noGrp="1"/>
          </p:cNvSpPr>
          <p:nvPr>
            <p:ph type="title" idx="4294967295"/>
          </p:nvPr>
        </p:nvSpPr>
        <p:spPr>
          <a:xfrm>
            <a:off x="250581" y="44451"/>
            <a:ext cx="8343928" cy="792163"/>
          </a:xfrm>
          <a:prstGeom prst="rect">
            <a:avLst/>
          </a:prstGeom>
        </p:spPr>
        <p:txBody>
          <a:bodyPr lIns="137160" tIns="0" rIns="164592" bIns="0" anchor="t"/>
          <a:lstStyle/>
          <a:p>
            <a:pPr eaLnBrk="1" hangingPunct="1"/>
            <a:r>
              <a:rPr lang="en-GB" dirty="0" smtClean="0">
                <a:solidFill>
                  <a:schemeClr val="tx2"/>
                </a:solidFill>
              </a:rPr>
              <a:t>C</a:t>
            </a:r>
            <a:r>
              <a:rPr lang="en-GB" b="1" dirty="0" smtClean="0">
                <a:solidFill>
                  <a:schemeClr val="tx2"/>
                </a:solidFill>
              </a:rPr>
              <a:t>ALL INSERTION </a:t>
            </a:r>
            <a:br>
              <a:rPr lang="en-GB" b="1" dirty="0" smtClean="0">
                <a:solidFill>
                  <a:schemeClr val="tx2"/>
                </a:solidFill>
              </a:rPr>
            </a:br>
            <a:r>
              <a:rPr lang="en-GB" sz="2400" dirty="0" smtClean="0">
                <a:solidFill>
                  <a:schemeClr val="tx2"/>
                </a:solidFill>
              </a:rPr>
              <a:t>HOW TO C</a:t>
            </a:r>
            <a:r>
              <a:rPr lang="en-GB" sz="2400" b="1" dirty="0" smtClean="0">
                <a:solidFill>
                  <a:schemeClr val="tx2"/>
                </a:solidFill>
              </a:rPr>
              <a:t>REATE A POST-CALL?</a:t>
            </a:r>
            <a:endParaRPr lang="fr-FR" sz="2400" b="1" dirty="0" smtClean="0">
              <a:solidFill>
                <a:schemeClr val="tx2"/>
              </a:solidFill>
            </a:endParaRPr>
          </a:p>
        </p:txBody>
      </p:sp>
      <p:sp>
        <p:nvSpPr>
          <p:cNvPr id="11" name="Rectangle 10"/>
          <p:cNvSpPr/>
          <p:nvPr/>
        </p:nvSpPr>
        <p:spPr bwMode="auto">
          <a:xfrm>
            <a:off x="4711535" y="2766206"/>
            <a:ext cx="869868" cy="368880"/>
          </a:xfrm>
          <a:prstGeom prst="rect">
            <a:avLst/>
          </a:prstGeom>
          <a:noFill/>
          <a:ln w="38100" algn="ctr">
            <a:solidFill>
              <a:srgbClr val="E0218A"/>
            </a:solidFill>
            <a:round/>
            <a:headEnd/>
            <a:tailEnd/>
          </a:ln>
        </p:spPr>
        <p:txBody>
          <a:bodyPr wrap="none" rtlCol="0" anchor="ctr"/>
          <a:lstStyle/>
          <a:p>
            <a:pPr algn="r" eaLnBrk="1" hangingPunct="1">
              <a:spcBef>
                <a:spcPct val="0"/>
              </a:spcBef>
            </a:pPr>
            <a:endParaRPr lang="fr-FR" sz="2400" dirty="0">
              <a:solidFill>
                <a:schemeClr val="bg1"/>
              </a:solidFill>
              <a:cs typeface="Arial" charset="0"/>
              <a:sym typeface="Arial" charset="0"/>
            </a:endParaRPr>
          </a:p>
        </p:txBody>
      </p:sp>
      <p:sp>
        <p:nvSpPr>
          <p:cNvPr id="7" name="Rectangle à coins arrondis 3"/>
          <p:cNvSpPr>
            <a:spLocks noChangeArrowheads="1"/>
          </p:cNvSpPr>
          <p:nvPr/>
        </p:nvSpPr>
        <p:spPr bwMode="auto">
          <a:xfrm>
            <a:off x="281233" y="4343400"/>
            <a:ext cx="2286000" cy="893619"/>
          </a:xfrm>
          <a:prstGeom prst="wedgeRoundRectCallout">
            <a:avLst>
              <a:gd name="adj1" fmla="val -9308"/>
              <a:gd name="adj2" fmla="val -98492"/>
              <a:gd name="adj3" fmla="val 16667"/>
            </a:avLst>
          </a:prstGeom>
          <a:solidFill>
            <a:srgbClr val="FBFECE"/>
          </a:solidFill>
          <a:ln w="12700" algn="ctr">
            <a:solidFill>
              <a:schemeClr val="tx2"/>
            </a:solidFill>
            <a:round/>
            <a:headEnd/>
            <a:tailEnd/>
          </a:ln>
        </p:spPr>
        <p:txBody>
          <a:bodyPr wrap="square" anchor="t"/>
          <a:lstStyle/>
          <a:p>
            <a:r>
              <a:rPr lang="en-GB" sz="1200" dirty="0" smtClean="0">
                <a:cs typeface="Arial" charset="0"/>
                <a:sym typeface="Arial" charset="0"/>
              </a:rPr>
              <a:t>To enter a call, </a:t>
            </a:r>
            <a:r>
              <a:rPr lang="en-US" sz="1200" dirty="0" smtClean="0">
                <a:latin typeface="Arial" charset="0"/>
              </a:rPr>
              <a:t>the user</a:t>
            </a:r>
          </a:p>
          <a:p>
            <a:r>
              <a:rPr lang="en-US" sz="1200" dirty="0" smtClean="0">
                <a:latin typeface="Arial" charset="0"/>
              </a:rPr>
              <a:t>right-clicks the name of the Customer and selects the </a:t>
            </a:r>
            <a:r>
              <a:rPr lang="en-US" sz="1200" b="1" dirty="0" smtClean="0">
                <a:solidFill>
                  <a:srgbClr val="E0218A"/>
                </a:solidFill>
                <a:latin typeface="Arial" charset="0"/>
              </a:rPr>
              <a:t>Post Call </a:t>
            </a:r>
            <a:r>
              <a:rPr lang="en-US" sz="1200" dirty="0" smtClean="0">
                <a:latin typeface="Arial" charset="0"/>
              </a:rPr>
              <a:t>option </a:t>
            </a:r>
            <a:endParaRPr lang="en-US" sz="1200" b="1" dirty="0" smtClean="0">
              <a:latin typeface="Arial" charset="0"/>
            </a:endParaRPr>
          </a:p>
        </p:txBody>
      </p:sp>
      <p:sp>
        <p:nvSpPr>
          <p:cNvPr id="8" name="Rectangle à coins arrondis 3"/>
          <p:cNvSpPr>
            <a:spLocks noChangeArrowheads="1"/>
          </p:cNvSpPr>
          <p:nvPr/>
        </p:nvSpPr>
        <p:spPr bwMode="auto">
          <a:xfrm>
            <a:off x="6175169" y="5237019"/>
            <a:ext cx="2533403" cy="1068778"/>
          </a:xfrm>
          <a:prstGeom prst="wedgeRoundRectCallout">
            <a:avLst>
              <a:gd name="adj1" fmla="val -50283"/>
              <a:gd name="adj2" fmla="val -13209"/>
              <a:gd name="adj3" fmla="val 16667"/>
            </a:avLst>
          </a:prstGeom>
          <a:solidFill>
            <a:srgbClr val="FBFECE"/>
          </a:solidFill>
          <a:ln w="12700" algn="ctr">
            <a:solidFill>
              <a:schemeClr val="tx2"/>
            </a:solidFill>
            <a:round/>
            <a:headEnd/>
            <a:tailEnd/>
          </a:ln>
        </p:spPr>
        <p:txBody>
          <a:bodyPr wrap="none" anchor="t"/>
          <a:lstStyle/>
          <a:p>
            <a:pPr algn="just"/>
            <a:r>
              <a:rPr lang="en-US" sz="1200" dirty="0" smtClean="0">
                <a:cs typeface="Arial" charset="0"/>
                <a:sym typeface="Arial" charset="0"/>
              </a:rPr>
              <a:t>It is possible to create calls in</a:t>
            </a:r>
          </a:p>
          <a:p>
            <a:pPr algn="just"/>
            <a:r>
              <a:rPr lang="en-US" sz="1200" dirty="0" smtClean="0">
                <a:cs typeface="Arial" charset="0"/>
                <a:sym typeface="Arial" charset="0"/>
              </a:rPr>
              <a:t>the past and today.</a:t>
            </a:r>
          </a:p>
          <a:p>
            <a:pPr algn="just"/>
            <a:r>
              <a:rPr lang="en-US" sz="1200" dirty="0" smtClean="0">
                <a:latin typeface="Arial" charset="0"/>
              </a:rPr>
              <a:t>A user will see the calls of </a:t>
            </a:r>
          </a:p>
          <a:p>
            <a:pPr algn="just"/>
            <a:r>
              <a:rPr lang="en-US" sz="1200" dirty="0" smtClean="0">
                <a:latin typeface="Arial" charset="0"/>
              </a:rPr>
              <a:t>his/her colleagues only if he/she </a:t>
            </a:r>
          </a:p>
          <a:p>
            <a:pPr algn="just"/>
            <a:r>
              <a:rPr lang="en-US" sz="1200" dirty="0" smtClean="0">
                <a:latin typeface="Arial" charset="0"/>
              </a:rPr>
              <a:t>shares this customer.</a:t>
            </a:r>
          </a:p>
        </p:txBody>
      </p:sp>
      <p:sp>
        <p:nvSpPr>
          <p:cNvPr id="12" name="Rectangle à coins arrondis 4"/>
          <p:cNvSpPr>
            <a:spLocks noChangeArrowheads="1"/>
          </p:cNvSpPr>
          <p:nvPr/>
        </p:nvSpPr>
        <p:spPr bwMode="auto">
          <a:xfrm>
            <a:off x="2895599" y="2576201"/>
            <a:ext cx="1815935" cy="319399"/>
          </a:xfrm>
          <a:prstGeom prst="wedgeRoundRectCallout">
            <a:avLst>
              <a:gd name="adj1" fmla="val -5618"/>
              <a:gd name="adj2" fmla="val 149491"/>
              <a:gd name="adj3" fmla="val 16667"/>
            </a:avLst>
          </a:prstGeom>
          <a:solidFill>
            <a:srgbClr val="FBFECE"/>
          </a:solidFill>
          <a:ln w="12700" algn="ctr">
            <a:solidFill>
              <a:schemeClr val="tx2"/>
            </a:solidFill>
            <a:round/>
            <a:headEnd/>
            <a:tailEnd/>
          </a:ln>
        </p:spPr>
        <p:txBody>
          <a:bodyPr wrap="square" anchor="ctr"/>
          <a:lstStyle/>
          <a:p>
            <a:pPr marL="0" lvl="1"/>
            <a:r>
              <a:rPr lang="en-GB" sz="1200" dirty="0" smtClean="0">
                <a:cs typeface="Arial" charset="0"/>
                <a:sym typeface="Arial" charset="0"/>
              </a:rPr>
              <a:t>Users can edit Ratings </a:t>
            </a: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Espace réservé du contenu 2"/>
          <p:cNvSpPr txBox="1">
            <a:spLocks/>
          </p:cNvSpPr>
          <p:nvPr/>
        </p:nvSpPr>
        <p:spPr bwMode="auto">
          <a:xfrm>
            <a:off x="152400" y="1219200"/>
            <a:ext cx="3657600" cy="1066800"/>
          </a:xfrm>
          <a:prstGeom prst="rect">
            <a:avLst/>
          </a:prstGeom>
          <a:noFill/>
          <a:ln>
            <a:miter lim="800000"/>
            <a:headEnd/>
            <a:tailEnd/>
          </a:ln>
        </p:spPr>
        <p:txBody>
          <a:bodyPr vert="horz" wrap="square" lIns="91440" tIns="45720" rIns="0" bIns="45720" numCol="1" anchor="t" anchorCtr="0" compatLnSpc="1">
            <a:prstTxWarp prst="textNoShape">
              <a:avLst/>
            </a:prstTxWarp>
          </a:bodyPr>
          <a:lstStyle/>
          <a:p>
            <a:pPr marL="342900" indent="-228600" algn="just">
              <a:spcBef>
                <a:spcPct val="20000"/>
              </a:spcBef>
              <a:buBlip>
                <a:blip r:embed="rId3"/>
              </a:buBlip>
            </a:pPr>
            <a:r>
              <a:rPr lang="en-US" sz="2400" b="1" dirty="0" smtClean="0">
                <a:solidFill>
                  <a:schemeClr val="tx1">
                    <a:lumMod val="50000"/>
                  </a:schemeClr>
                </a:solidFill>
                <a:sym typeface="Arial" charset="0"/>
              </a:rPr>
              <a:t>Available Modules in Mobile Intelligence</a:t>
            </a:r>
            <a:endParaRPr lang="en-GB" sz="2400" b="1" dirty="0" smtClean="0">
              <a:solidFill>
                <a:schemeClr val="tx1">
                  <a:lumMod val="50000"/>
                </a:schemeClr>
              </a:solidFill>
              <a:sym typeface="Arial" charset="0"/>
            </a:endParaRPr>
          </a:p>
        </p:txBody>
      </p:sp>
      <p:sp>
        <p:nvSpPr>
          <p:cNvPr id="19458" name="Title 19"/>
          <p:cNvSpPr>
            <a:spLocks noGrp="1"/>
          </p:cNvSpPr>
          <p:nvPr>
            <p:ph type="title"/>
          </p:nvPr>
        </p:nvSpPr>
        <p:spPr bwMode="auto">
          <a:noFill/>
          <a:ln>
            <a:miter lim="800000"/>
            <a:headEnd/>
            <a:tailEnd/>
          </a:ln>
        </p:spPr>
        <p:txBody>
          <a:bodyPr vert="horz" wrap="square" lIns="91440" tIns="45720" rIns="91440" bIns="45720" numCol="1" compatLnSpc="1">
            <a:prstTxWarp prst="textNoShape">
              <a:avLst/>
            </a:prstTxWarp>
          </a:bodyPr>
          <a:lstStyle/>
          <a:p>
            <a:r>
              <a:rPr lang="fr-FR" dirty="0" smtClean="0">
                <a:latin typeface="Arial" pitchFamily="34" charset="0"/>
              </a:rPr>
              <a:t>MOBILE INTELLIGENCE MODULES</a:t>
            </a:r>
            <a:endParaRPr lang="en-US" dirty="0" smtClean="0">
              <a:latin typeface="Arial" pitchFamily="34" charset="0"/>
            </a:endParaRPr>
          </a:p>
        </p:txBody>
      </p:sp>
      <p:graphicFrame>
        <p:nvGraphicFramePr>
          <p:cNvPr id="4" name="Tableau 3"/>
          <p:cNvGraphicFramePr>
            <a:graphicFrameLocks noGrp="1"/>
          </p:cNvGraphicFramePr>
          <p:nvPr/>
        </p:nvGraphicFramePr>
        <p:xfrm>
          <a:off x="4038600" y="990599"/>
          <a:ext cx="4495800" cy="5486404"/>
        </p:xfrm>
        <a:graphic>
          <a:graphicData uri="http://schemas.openxmlformats.org/drawingml/2006/table">
            <a:tbl>
              <a:tblPr/>
              <a:tblGrid>
                <a:gridCol w="2317684"/>
                <a:gridCol w="830424"/>
                <a:gridCol w="655964"/>
                <a:gridCol w="691728"/>
              </a:tblGrid>
              <a:tr h="383833">
                <a:tc>
                  <a:txBody>
                    <a:bodyPr/>
                    <a:lstStyle/>
                    <a:p>
                      <a:pPr algn="ctr">
                        <a:spcAft>
                          <a:spcPts val="0"/>
                        </a:spcAft>
                      </a:pPr>
                      <a:r>
                        <a:rPr lang="en-US" sz="1100" b="1" dirty="0">
                          <a:solidFill>
                            <a:srgbClr val="FFFFFF"/>
                          </a:solidFill>
                          <a:latin typeface="Calibri"/>
                          <a:ea typeface="Calibri"/>
                          <a:cs typeface="Arial"/>
                        </a:rPr>
                        <a:t>Feature</a:t>
                      </a:r>
                      <a:endParaRPr lang="en-US" sz="1100" dirty="0">
                        <a:latin typeface="Calibri"/>
                        <a:ea typeface="Calibri"/>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CBCE3"/>
                    </a:solidFill>
                  </a:tcPr>
                </a:tc>
                <a:tc>
                  <a:txBody>
                    <a:bodyPr/>
                    <a:lstStyle/>
                    <a:p>
                      <a:pPr algn="ctr">
                        <a:spcAft>
                          <a:spcPts val="0"/>
                        </a:spcAft>
                      </a:pPr>
                      <a:r>
                        <a:rPr lang="en-US" sz="1100" b="1">
                          <a:solidFill>
                            <a:srgbClr val="FFFFFF"/>
                          </a:solidFill>
                          <a:latin typeface="Calibri"/>
                          <a:ea typeface="Calibri"/>
                          <a:cs typeface="Arial"/>
                        </a:rPr>
                        <a:t>MI PC</a:t>
                      </a: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CBCE3"/>
                    </a:solidFill>
                  </a:tcPr>
                </a:tc>
                <a:tc>
                  <a:txBody>
                    <a:bodyPr/>
                    <a:lstStyle/>
                    <a:p>
                      <a:pPr algn="ctr">
                        <a:spcAft>
                          <a:spcPts val="0"/>
                        </a:spcAft>
                      </a:pPr>
                      <a:r>
                        <a:rPr lang="en-US" sz="1100" b="1">
                          <a:solidFill>
                            <a:srgbClr val="FFFFFF"/>
                          </a:solidFill>
                          <a:latin typeface="Calibri"/>
                          <a:ea typeface="Calibri"/>
                          <a:cs typeface="Arial"/>
                        </a:rPr>
                        <a:t>MI Touch</a:t>
                      </a:r>
                      <a:endParaRPr lang="en-US" sz="1100">
                        <a:latin typeface="Calibri"/>
                        <a:ea typeface="Calibri"/>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CBCE3"/>
                    </a:solidFill>
                  </a:tcPr>
                </a:tc>
                <a:tc>
                  <a:txBody>
                    <a:bodyPr/>
                    <a:lstStyle/>
                    <a:p>
                      <a:pPr algn="ctr">
                        <a:spcAft>
                          <a:spcPts val="0"/>
                        </a:spcAft>
                      </a:pPr>
                      <a:r>
                        <a:rPr lang="en-US" sz="1100" b="1">
                          <a:solidFill>
                            <a:srgbClr val="FFFFFF"/>
                          </a:solidFill>
                          <a:latin typeface="Calibri"/>
                          <a:ea typeface="Calibri"/>
                          <a:cs typeface="Arial"/>
                        </a:rPr>
                        <a:t>MI Pocket</a:t>
                      </a:r>
                      <a:endParaRPr lang="en-US" sz="1100">
                        <a:latin typeface="Calibri"/>
                        <a:ea typeface="Calibri"/>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CBCE3"/>
                    </a:solidFill>
                  </a:tcPr>
                </a:tc>
              </a:tr>
              <a:tr h="305826">
                <a:tc>
                  <a:txBody>
                    <a:bodyPr/>
                    <a:lstStyle/>
                    <a:p>
                      <a:pPr>
                        <a:spcAft>
                          <a:spcPts val="0"/>
                        </a:spcAft>
                      </a:pPr>
                      <a:r>
                        <a:rPr lang="en-US" sz="1100" b="1" dirty="0">
                          <a:latin typeface="Calibri"/>
                          <a:ea typeface="Calibri"/>
                          <a:cs typeface="Arial"/>
                        </a:rPr>
                        <a:t>MODULES</a:t>
                      </a:r>
                      <a:endParaRPr lang="en-US" sz="1100" dirty="0">
                        <a:latin typeface="Calibri"/>
                        <a:ea typeface="Calibri"/>
                        <a:cs typeface="Times New Roman"/>
                      </a:endParaRPr>
                    </a:p>
                  </a:txBody>
                  <a:tcPr marL="35556" marR="35556" marT="24952" marB="2495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20">
                      <a:fgClr>
                        <a:srgbClr val="FFFFFF"/>
                      </a:fgClr>
                      <a:bgClr>
                        <a:srgbClr val="D9D9D9"/>
                      </a:bgClr>
                    </a:pattFill>
                  </a:tcPr>
                </a:tc>
                <a:tc>
                  <a:txBody>
                    <a:bodyPr/>
                    <a:lstStyle/>
                    <a:p>
                      <a:pPr algn="ctr">
                        <a:spcAft>
                          <a:spcPts val="0"/>
                        </a:spcAft>
                      </a:pPr>
                      <a:endParaRPr lang="en-US" sz="1100">
                        <a:latin typeface="Calibri"/>
                        <a:ea typeface="Calibri"/>
                        <a:cs typeface="Times New Roman"/>
                      </a:endParaRPr>
                    </a:p>
                  </a:txBody>
                  <a:tcPr marL="35556" marR="35556" marT="24952" marB="2495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20">
                      <a:fgClr>
                        <a:srgbClr val="FFFFFF"/>
                      </a:fgClr>
                      <a:bgClr>
                        <a:srgbClr val="D9D9D9"/>
                      </a:bgClr>
                    </a:pattFill>
                  </a:tcPr>
                </a:tc>
                <a:tc>
                  <a:txBody>
                    <a:bodyPr/>
                    <a:lstStyle/>
                    <a:p>
                      <a:pPr algn="ctr">
                        <a:spcAft>
                          <a:spcPts val="0"/>
                        </a:spcAft>
                      </a:pPr>
                      <a:endParaRPr lang="en-US" sz="1100">
                        <a:latin typeface="Calibri"/>
                        <a:ea typeface="Calibri"/>
                        <a:cs typeface="Times New Roman"/>
                      </a:endParaRPr>
                    </a:p>
                  </a:txBody>
                  <a:tcPr marL="35556" marR="35556" marT="24952" marB="2495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20">
                      <a:fgClr>
                        <a:srgbClr val="FFFFFF"/>
                      </a:fgClr>
                      <a:bgClr>
                        <a:srgbClr val="D9D9D9"/>
                      </a:bgClr>
                    </a:pattFill>
                  </a:tcPr>
                </a:tc>
                <a:tc>
                  <a:txBody>
                    <a:bodyPr/>
                    <a:lstStyle/>
                    <a:p>
                      <a:pPr algn="ctr">
                        <a:spcAft>
                          <a:spcPts val="0"/>
                        </a:spcAft>
                      </a:pPr>
                      <a:endParaRPr lang="en-US" sz="1100">
                        <a:latin typeface="Calibri"/>
                        <a:ea typeface="Calibri"/>
                        <a:cs typeface="Times New Roman"/>
                      </a:endParaRPr>
                    </a:p>
                  </a:txBody>
                  <a:tcPr marL="35556" marR="35556" marT="24952" marB="24952"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pattFill prst="pct20">
                      <a:fgClr>
                        <a:srgbClr val="FFFFFF"/>
                      </a:fgClr>
                      <a:bgClr>
                        <a:srgbClr val="D9D9D9"/>
                      </a:bgClr>
                    </a:pattFill>
                  </a:tcPr>
                </a:tc>
              </a:tr>
              <a:tr h="360441">
                <a:tc>
                  <a:txBody>
                    <a:bodyPr/>
                    <a:lstStyle/>
                    <a:p>
                      <a:pPr>
                        <a:spcAft>
                          <a:spcPts val="0"/>
                        </a:spcAft>
                      </a:pPr>
                      <a:r>
                        <a:rPr lang="en-US" sz="1100" b="1" dirty="0">
                          <a:latin typeface="Calibri"/>
                          <a:ea typeface="Calibri"/>
                          <a:cs typeface="Arial"/>
                        </a:rPr>
                        <a:t>Customer </a:t>
                      </a:r>
                      <a:r>
                        <a:rPr lang="en-US" sz="1100" b="1" dirty="0" smtClean="0">
                          <a:latin typeface="Calibri"/>
                          <a:ea typeface="Calibri"/>
                          <a:cs typeface="Arial"/>
                        </a:rPr>
                        <a:t>Profiling </a:t>
                      </a:r>
                      <a:r>
                        <a:rPr lang="en-US" sz="1100" b="1" dirty="0">
                          <a:latin typeface="Calibri"/>
                          <a:ea typeface="Calibri"/>
                          <a:cs typeface="Arial"/>
                        </a:rPr>
                        <a:t>&amp; </a:t>
                      </a:r>
                      <a:r>
                        <a:rPr lang="en-US" sz="1100" b="1" dirty="0" smtClean="0">
                          <a:latin typeface="Calibri"/>
                          <a:ea typeface="Calibri"/>
                          <a:cs typeface="Arial"/>
                        </a:rPr>
                        <a:t>Management</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b="1">
                          <a:latin typeface="Symbol"/>
                          <a:ea typeface="Calibri"/>
                          <a:cs typeface="Arial"/>
                        </a:rPr>
                        <a:t>Ö</a:t>
                      </a: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b="1">
                          <a:latin typeface="Symbol"/>
                          <a:ea typeface="Calibri"/>
                          <a:cs typeface="Arial"/>
                        </a:rPr>
                        <a:t>Ö</a:t>
                      </a: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b="1">
                          <a:latin typeface="Symbol"/>
                          <a:ea typeface="Calibri"/>
                          <a:cs typeface="Arial"/>
                        </a:rPr>
                        <a:t>Ö</a:t>
                      </a: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0033">
                <a:tc>
                  <a:txBody>
                    <a:bodyPr/>
                    <a:lstStyle/>
                    <a:p>
                      <a:pPr>
                        <a:spcAft>
                          <a:spcPts val="0"/>
                        </a:spcAft>
                      </a:pPr>
                      <a:r>
                        <a:rPr lang="en-US" sz="1100" b="1" dirty="0">
                          <a:latin typeface="Calibri"/>
                          <a:ea typeface="Calibri"/>
                          <a:cs typeface="Arial"/>
                        </a:rPr>
                        <a:t>Call S</a:t>
                      </a:r>
                      <a:r>
                        <a:rPr lang="en-US" sz="1100" b="1" dirty="0" smtClean="0">
                          <a:latin typeface="Calibri"/>
                          <a:ea typeface="Calibri"/>
                          <a:cs typeface="Arial"/>
                        </a:rPr>
                        <a:t>cheduling &amp; </a:t>
                      </a:r>
                      <a:r>
                        <a:rPr lang="en-US" sz="1100" b="1" dirty="0">
                          <a:latin typeface="Calibri"/>
                          <a:ea typeface="Calibri"/>
                          <a:cs typeface="Arial"/>
                        </a:rPr>
                        <a:t>R</a:t>
                      </a:r>
                      <a:r>
                        <a:rPr lang="en-US" sz="1100" b="1" dirty="0" smtClean="0">
                          <a:latin typeface="Calibri"/>
                          <a:ea typeface="Calibri"/>
                          <a:cs typeface="Arial"/>
                        </a:rPr>
                        <a:t>eporting</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b="1">
                          <a:latin typeface="Symbol"/>
                          <a:ea typeface="Calibri"/>
                          <a:cs typeface="Arial"/>
                        </a:rPr>
                        <a:t>Ö</a:t>
                      </a: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2841">
                <a:tc>
                  <a:txBody>
                    <a:bodyPr/>
                    <a:lstStyle/>
                    <a:p>
                      <a:pPr>
                        <a:spcAft>
                          <a:spcPts val="0"/>
                        </a:spcAft>
                      </a:pPr>
                      <a:r>
                        <a:rPr lang="en-US" sz="1100" b="1" dirty="0">
                          <a:latin typeface="Calibri"/>
                          <a:ea typeface="Calibri"/>
                          <a:cs typeface="Arial"/>
                        </a:rPr>
                        <a:t>Promotional Planning </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b="1">
                          <a:latin typeface="Symbol"/>
                          <a:ea typeface="Calibri"/>
                          <a:cs typeface="Arial"/>
                        </a:rPr>
                        <a:t>Ö</a:t>
                      </a: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0266">
                <a:tc>
                  <a:txBody>
                    <a:bodyPr/>
                    <a:lstStyle/>
                    <a:p>
                      <a:pPr>
                        <a:spcAft>
                          <a:spcPts val="0"/>
                        </a:spcAft>
                      </a:pPr>
                      <a:r>
                        <a:rPr lang="en-US" sz="1100" b="1" dirty="0" smtClean="0">
                          <a:latin typeface="Calibri"/>
                          <a:ea typeface="Calibri"/>
                          <a:cs typeface="Arial"/>
                        </a:rPr>
                        <a:t>Advanced Detailing (CLM)</a:t>
                      </a: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dirty="0" smtClean="0">
                          <a:latin typeface="Symbol"/>
                          <a:ea typeface="Calibri"/>
                          <a:cs typeface="Arial"/>
                        </a:rPr>
                        <a:t>Ö</a:t>
                      </a:r>
                      <a:endParaRPr lang="en-US" sz="1100" dirty="0" smtClean="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1976">
                <a:tc>
                  <a:txBody>
                    <a:bodyPr/>
                    <a:lstStyle/>
                    <a:p>
                      <a:pPr>
                        <a:spcAft>
                          <a:spcPts val="0"/>
                        </a:spcAft>
                      </a:pPr>
                      <a:r>
                        <a:rPr lang="en-US" sz="1100" b="1" dirty="0" smtClean="0">
                          <a:latin typeface="Calibri"/>
                          <a:ea typeface="Calibri"/>
                          <a:cs typeface="Arial"/>
                        </a:rPr>
                        <a:t>Budget, Congress &amp; Meetings</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dirty="0" smtClean="0">
                          <a:latin typeface="Symbol"/>
                          <a:ea typeface="Calibri"/>
                          <a:cs typeface="Arial"/>
                        </a:rPr>
                        <a:t>Ö</a:t>
                      </a:r>
                      <a:endParaRPr lang="en-US" sz="1100" dirty="0" smtClean="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7627">
                <a:tc>
                  <a:txBody>
                    <a:bodyPr/>
                    <a:lstStyle/>
                    <a:p>
                      <a:pPr>
                        <a:spcBef>
                          <a:spcPts val="600"/>
                        </a:spcBef>
                        <a:spcAft>
                          <a:spcPts val="0"/>
                        </a:spcAft>
                      </a:pPr>
                      <a:r>
                        <a:rPr lang="en-US" sz="1100" b="1" dirty="0">
                          <a:latin typeface="Calibri"/>
                          <a:ea typeface="Calibri"/>
                          <a:cs typeface="Arial"/>
                        </a:rPr>
                        <a:t>Coaching</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4931">
                <a:tc>
                  <a:txBody>
                    <a:bodyPr/>
                    <a:lstStyle/>
                    <a:p>
                      <a:pPr>
                        <a:spcAft>
                          <a:spcPts val="0"/>
                        </a:spcAft>
                      </a:pPr>
                      <a:r>
                        <a:rPr lang="en-US" sz="1100" b="1" kern="1200" noProof="0" dirty="0" smtClean="0">
                          <a:solidFill>
                            <a:schemeClr val="tx1"/>
                          </a:solidFill>
                          <a:latin typeface="Calibri"/>
                          <a:ea typeface="Calibri"/>
                          <a:cs typeface="Arial"/>
                        </a:rPr>
                        <a:t>Expenses</a:t>
                      </a:r>
                      <a:endParaRPr lang="en-US" sz="1100" b="1" kern="1200" noProof="0" dirty="0">
                        <a:solidFill>
                          <a:schemeClr val="tx1"/>
                        </a:solidFill>
                        <a:latin typeface="Calibri"/>
                        <a:ea typeface="Calibri"/>
                        <a:cs typeface="Arial"/>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noProof="0" smtClean="0">
                          <a:latin typeface="Symbol"/>
                          <a:ea typeface="Calibri"/>
                          <a:cs typeface="Arial"/>
                        </a:rPr>
                        <a:t>Ö</a:t>
                      </a:r>
                      <a:endParaRPr lang="en-US" sz="1100" noProof="0" smtClean="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noProof="0" dirty="0" smtClean="0">
                          <a:latin typeface="Symbol"/>
                          <a:ea typeface="Calibri"/>
                          <a:cs typeface="Arial"/>
                        </a:rPr>
                        <a:t>Ö</a:t>
                      </a:r>
                      <a:endParaRPr lang="en-US" sz="1100" noProof="0" dirty="0" smtClean="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noProof="0" dirty="0" smtClean="0">
                          <a:latin typeface="Symbol"/>
                          <a:ea typeface="Calibri"/>
                          <a:cs typeface="Arial"/>
                        </a:rPr>
                        <a:t>Ö</a:t>
                      </a:r>
                      <a:endParaRPr lang="en-US" sz="1100" noProof="0" dirty="0" smtClean="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2525">
                <a:tc>
                  <a:txBody>
                    <a:bodyPr/>
                    <a:lstStyle/>
                    <a:p>
                      <a:pPr>
                        <a:spcAft>
                          <a:spcPts val="0"/>
                        </a:spcAft>
                      </a:pPr>
                      <a:r>
                        <a:rPr lang="en-US" sz="1100" b="1" dirty="0">
                          <a:latin typeface="Calibri"/>
                          <a:ea typeface="Calibri"/>
                          <a:cs typeface="Arial"/>
                        </a:rPr>
                        <a:t>Material Management</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b="1">
                          <a:latin typeface="Symbol"/>
                          <a:ea typeface="Calibri"/>
                          <a:cs typeface="Arial"/>
                        </a:rPr>
                        <a:t>Ö</a:t>
                      </a: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2525">
                <a:tc>
                  <a:txBody>
                    <a:bodyPr/>
                    <a:lstStyle/>
                    <a:p>
                      <a:pPr>
                        <a:spcAft>
                          <a:spcPts val="0"/>
                        </a:spcAft>
                      </a:pPr>
                      <a:r>
                        <a:rPr lang="en-US" sz="1100" b="1" dirty="0">
                          <a:latin typeface="Calibri"/>
                          <a:ea typeface="Calibri"/>
                          <a:cs typeface="Arial"/>
                        </a:rPr>
                        <a:t>Formularies</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2525">
                <a:tc>
                  <a:txBody>
                    <a:bodyPr/>
                    <a:lstStyle/>
                    <a:p>
                      <a:pPr>
                        <a:spcAft>
                          <a:spcPts val="0"/>
                        </a:spcAft>
                      </a:pPr>
                      <a:r>
                        <a:rPr lang="en-US" sz="1100" b="1" dirty="0">
                          <a:latin typeface="Calibri"/>
                          <a:ea typeface="Calibri"/>
                          <a:cs typeface="Arial"/>
                        </a:rPr>
                        <a:t>Surveys</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b="1">
                          <a:latin typeface="Symbol"/>
                          <a:ea typeface="Calibri"/>
                          <a:cs typeface="Arial"/>
                        </a:rPr>
                        <a:t>Ö</a:t>
                      </a: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2525">
                <a:tc>
                  <a:txBody>
                    <a:bodyPr/>
                    <a:lstStyle/>
                    <a:p>
                      <a:pPr>
                        <a:spcAft>
                          <a:spcPts val="0"/>
                        </a:spcAft>
                      </a:pPr>
                      <a:r>
                        <a:rPr lang="en-US" sz="1100" b="1" dirty="0">
                          <a:latin typeface="Calibri"/>
                          <a:ea typeface="Calibri"/>
                          <a:cs typeface="Arial"/>
                        </a:rPr>
                        <a:t>Tender </a:t>
                      </a:r>
                      <a:r>
                        <a:rPr lang="en-US" sz="1100" b="1" dirty="0" smtClean="0">
                          <a:latin typeface="Calibri"/>
                          <a:ea typeface="Calibri"/>
                          <a:cs typeface="Arial"/>
                        </a:rPr>
                        <a:t>/ Opportunity &amp; Contracts</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2525">
                <a:tc>
                  <a:txBody>
                    <a:bodyPr/>
                    <a:lstStyle/>
                    <a:p>
                      <a:pPr>
                        <a:spcAft>
                          <a:spcPts val="0"/>
                        </a:spcAft>
                      </a:pPr>
                      <a:r>
                        <a:rPr lang="en-US" sz="1100" b="1" dirty="0">
                          <a:latin typeface="Calibri"/>
                          <a:ea typeface="Calibri"/>
                          <a:cs typeface="Arial"/>
                        </a:rPr>
                        <a:t>Objectives &amp; Strategies</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b="1">
                          <a:latin typeface="Symbol"/>
                          <a:ea typeface="Calibri"/>
                          <a:cs typeface="Arial"/>
                        </a:rPr>
                        <a:t>Ö</a:t>
                      </a: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100" b="1" dirty="0" smtClean="0">
                          <a:latin typeface="Symbol"/>
                          <a:ea typeface="Calibri"/>
                          <a:cs typeface="Arial"/>
                        </a:rPr>
                        <a:t>Ö</a:t>
                      </a:r>
                      <a:endParaRPr lang="en-US" sz="1100" dirty="0" smtClean="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2525">
                <a:tc>
                  <a:txBody>
                    <a:bodyPr/>
                    <a:lstStyle/>
                    <a:p>
                      <a:pPr>
                        <a:spcAft>
                          <a:spcPts val="0"/>
                        </a:spcAft>
                      </a:pPr>
                      <a:r>
                        <a:rPr lang="en-US" sz="1100" b="1" dirty="0">
                          <a:latin typeface="Calibri"/>
                          <a:ea typeface="Calibri"/>
                          <a:cs typeface="Arial"/>
                        </a:rPr>
                        <a:t>Medical Inquiry</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b="1">
                          <a:latin typeface="Symbol"/>
                          <a:ea typeface="Calibri"/>
                          <a:cs typeface="Arial"/>
                        </a:rPr>
                        <a:t>Ö</a:t>
                      </a: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b="1">
                          <a:latin typeface="Symbol"/>
                          <a:ea typeface="Calibri"/>
                          <a:cs typeface="Arial"/>
                        </a:rPr>
                        <a:t>Ö</a:t>
                      </a: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2525">
                <a:tc>
                  <a:txBody>
                    <a:bodyPr/>
                    <a:lstStyle/>
                    <a:p>
                      <a:pPr>
                        <a:spcAft>
                          <a:spcPts val="0"/>
                        </a:spcAft>
                      </a:pPr>
                      <a:r>
                        <a:rPr lang="en-US" sz="1100" b="1" dirty="0">
                          <a:latin typeface="Calibri"/>
                          <a:ea typeface="Calibri"/>
                          <a:cs typeface="Arial"/>
                        </a:rPr>
                        <a:t>Order Entry</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b="1" dirty="0">
                          <a:latin typeface="Symbol"/>
                          <a:ea typeface="Calibri"/>
                          <a:cs typeface="Arial"/>
                        </a:rPr>
                        <a:t>Ö</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080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fr-FR" sz="1100" b="1" dirty="0" smtClean="0">
                          <a:latin typeface="Calibri"/>
                          <a:ea typeface="Calibri"/>
                          <a:cs typeface="Arial"/>
                        </a:rPr>
                        <a:t>Contact</a:t>
                      </a:r>
                      <a:r>
                        <a:rPr lang="fr-FR" sz="1100" b="1" baseline="0" dirty="0" smtClean="0">
                          <a:latin typeface="Calibri"/>
                          <a:ea typeface="Calibri"/>
                          <a:cs typeface="Arial"/>
                        </a:rPr>
                        <a:t> Center</a:t>
                      </a:r>
                      <a:endParaRPr lang="en-US" sz="1100" dirty="0" smtClean="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b="1">
                          <a:latin typeface="Symbol"/>
                          <a:ea typeface="Calibri"/>
                          <a:cs typeface="Arial"/>
                        </a:rPr>
                        <a:t>Ö</a:t>
                      </a: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4481">
                <a:tc>
                  <a:txBody>
                    <a:bodyPr/>
                    <a:lstStyle/>
                    <a:p>
                      <a:pPr>
                        <a:spcAft>
                          <a:spcPts val="0"/>
                        </a:spcAft>
                      </a:pPr>
                      <a:r>
                        <a:rPr lang="en-US" sz="1100" b="1" dirty="0" smtClean="0">
                          <a:latin typeface="Calibri"/>
                          <a:ea typeface="Calibri"/>
                          <a:cs typeface="Arial"/>
                        </a:rPr>
                        <a:t>Document Management</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b="1">
                          <a:latin typeface="Symbol"/>
                          <a:ea typeface="Calibri"/>
                          <a:cs typeface="Arial"/>
                        </a:rPr>
                        <a:t>Ö</a:t>
                      </a: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b="1">
                          <a:latin typeface="Symbol"/>
                          <a:ea typeface="Calibri"/>
                          <a:cs typeface="Arial"/>
                        </a:rPr>
                        <a:t>Ö</a:t>
                      </a: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35671">
                <a:tc>
                  <a:txBody>
                    <a:bodyPr/>
                    <a:lstStyle/>
                    <a:p>
                      <a:pPr>
                        <a:spcAft>
                          <a:spcPts val="0"/>
                        </a:spcAft>
                      </a:pPr>
                      <a:r>
                        <a:rPr lang="en-US" sz="1100" b="1" dirty="0">
                          <a:latin typeface="Calibri"/>
                          <a:ea typeface="Calibri"/>
                          <a:cs typeface="Arial"/>
                        </a:rPr>
                        <a:t>MI Reports</a:t>
                      </a: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b="1">
                          <a:latin typeface="Symbol"/>
                          <a:ea typeface="Calibri"/>
                          <a:cs typeface="Arial"/>
                        </a:rPr>
                        <a:t>Ö</a:t>
                      </a: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b="1">
                          <a:latin typeface="Symbol"/>
                          <a:ea typeface="Calibri"/>
                          <a:cs typeface="Arial"/>
                        </a:rPr>
                        <a:t>Ö</a:t>
                      </a:r>
                      <a:endParaRPr lang="en-US" sz="110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endParaRPr lang="en-US" sz="1100" dirty="0">
                        <a:latin typeface="Calibri"/>
                        <a:ea typeface="Calibri"/>
                        <a:cs typeface="Times New Roman"/>
                      </a:endParaRPr>
                    </a:p>
                  </a:txBody>
                  <a:tcPr marL="35556" marR="3555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6977" name="Picture 1"/>
          <p:cNvPicPr>
            <a:picLocks noChangeAspect="1" noChangeArrowheads="1"/>
          </p:cNvPicPr>
          <p:nvPr/>
        </p:nvPicPr>
        <p:blipFill>
          <a:blip r:embed="rId3"/>
          <a:srcRect/>
          <a:stretch>
            <a:fillRect/>
          </a:stretch>
        </p:blipFill>
        <p:spPr bwMode="auto">
          <a:xfrm>
            <a:off x="295276" y="4615220"/>
            <a:ext cx="6172200" cy="806740"/>
          </a:xfrm>
          <a:prstGeom prst="rect">
            <a:avLst/>
          </a:prstGeom>
          <a:noFill/>
          <a:ln w="9525">
            <a:noFill/>
            <a:miter lim="800000"/>
            <a:headEnd/>
            <a:tailEnd/>
          </a:ln>
        </p:spPr>
      </p:pic>
      <p:pic>
        <p:nvPicPr>
          <p:cNvPr id="7" name="Picture 1"/>
          <p:cNvPicPr>
            <a:picLocks noChangeAspect="1" noChangeArrowheads="1"/>
          </p:cNvPicPr>
          <p:nvPr/>
        </p:nvPicPr>
        <p:blipFill>
          <a:blip r:embed="rId4"/>
          <a:srcRect l="26434" t="26428" r="2569" b="11174"/>
          <a:stretch>
            <a:fillRect/>
          </a:stretch>
        </p:blipFill>
        <p:spPr bwMode="auto">
          <a:xfrm>
            <a:off x="304801" y="1112520"/>
            <a:ext cx="6172200" cy="3531275"/>
          </a:xfrm>
          <a:prstGeom prst="rect">
            <a:avLst/>
          </a:prstGeom>
          <a:noFill/>
          <a:ln w="9525">
            <a:noFill/>
            <a:miter lim="800000"/>
            <a:headEnd/>
            <a:tailEnd/>
          </a:ln>
        </p:spPr>
      </p:pic>
      <p:sp>
        <p:nvSpPr>
          <p:cNvPr id="63490" name="Titre 1"/>
          <p:cNvSpPr>
            <a:spLocks noGrp="1"/>
          </p:cNvSpPr>
          <p:nvPr>
            <p:ph type="title" idx="4294967295"/>
          </p:nvPr>
        </p:nvSpPr>
        <p:spPr>
          <a:xfrm>
            <a:off x="250581" y="44451"/>
            <a:ext cx="8343928" cy="792163"/>
          </a:xfrm>
          <a:prstGeom prst="rect">
            <a:avLst/>
          </a:prstGeom>
        </p:spPr>
        <p:txBody>
          <a:bodyPr lIns="137160" tIns="0" rIns="164592" bIns="0" anchor="t"/>
          <a:lstStyle/>
          <a:p>
            <a:pPr eaLnBrk="1" hangingPunct="1"/>
            <a:r>
              <a:rPr lang="en-GB" dirty="0" smtClean="0">
                <a:solidFill>
                  <a:schemeClr val="tx2"/>
                </a:solidFill>
              </a:rPr>
              <a:t>C</a:t>
            </a:r>
            <a:r>
              <a:rPr lang="en-GB" b="1" dirty="0" smtClean="0">
                <a:solidFill>
                  <a:schemeClr val="tx2"/>
                </a:solidFill>
              </a:rPr>
              <a:t>ALL INSERTION </a:t>
            </a:r>
            <a:br>
              <a:rPr lang="en-GB" b="1" dirty="0" smtClean="0">
                <a:solidFill>
                  <a:schemeClr val="tx2"/>
                </a:solidFill>
              </a:rPr>
            </a:br>
            <a:r>
              <a:rPr lang="en-GB" sz="2400" dirty="0" smtClean="0">
                <a:solidFill>
                  <a:schemeClr val="tx2"/>
                </a:solidFill>
              </a:rPr>
              <a:t>HOW TO C</a:t>
            </a:r>
            <a:r>
              <a:rPr lang="en-GB" sz="2400" b="1" dirty="0" smtClean="0">
                <a:solidFill>
                  <a:schemeClr val="tx2"/>
                </a:solidFill>
              </a:rPr>
              <a:t>REATE A POST-CALL?</a:t>
            </a:r>
            <a:endParaRPr lang="fr-FR" sz="2400" b="1" dirty="0" smtClean="0">
              <a:solidFill>
                <a:schemeClr val="tx2"/>
              </a:solidFill>
            </a:endParaRPr>
          </a:p>
        </p:txBody>
      </p:sp>
      <p:sp>
        <p:nvSpPr>
          <p:cNvPr id="8" name="Rectangle à coins arrondis 3"/>
          <p:cNvSpPr>
            <a:spLocks noChangeArrowheads="1"/>
          </p:cNvSpPr>
          <p:nvPr/>
        </p:nvSpPr>
        <p:spPr bwMode="auto">
          <a:xfrm>
            <a:off x="5993940" y="2560320"/>
            <a:ext cx="2990856" cy="914400"/>
          </a:xfrm>
          <a:prstGeom prst="wedgeRoundRectCallout">
            <a:avLst>
              <a:gd name="adj1" fmla="val -162945"/>
              <a:gd name="adj2" fmla="val 88705"/>
              <a:gd name="adj3" fmla="val 16667"/>
            </a:avLst>
          </a:prstGeom>
          <a:solidFill>
            <a:srgbClr val="FBFECE"/>
          </a:solidFill>
          <a:ln w="12700" algn="ctr">
            <a:solidFill>
              <a:schemeClr val="tx2"/>
            </a:solidFill>
            <a:round/>
            <a:headEnd/>
            <a:tailEnd/>
          </a:ln>
        </p:spPr>
        <p:txBody>
          <a:bodyPr wrap="square" anchor="t"/>
          <a:lstStyle/>
          <a:p>
            <a:r>
              <a:rPr lang="en-US" sz="1200" dirty="0" smtClean="0">
                <a:cs typeface="Arial" charset="0"/>
                <a:sym typeface="Arial" charset="0"/>
              </a:rPr>
              <a:t>This symbol indicates that the customer can receive  samples at this address.</a:t>
            </a:r>
          </a:p>
          <a:p>
            <a:r>
              <a:rPr lang="en-US" sz="1200" dirty="0" smtClean="0">
                <a:latin typeface="Arial" charset="0"/>
                <a:cs typeface="Arial" charset="0"/>
                <a:sym typeface="Arial" charset="0"/>
              </a:rPr>
              <a:t>It is possible to indicate in the post-call the number of samples dropped.</a:t>
            </a:r>
          </a:p>
        </p:txBody>
      </p:sp>
      <p:sp>
        <p:nvSpPr>
          <p:cNvPr id="9" name="Rectangle à coins arrondis 3"/>
          <p:cNvSpPr>
            <a:spLocks noChangeArrowheads="1"/>
          </p:cNvSpPr>
          <p:nvPr/>
        </p:nvSpPr>
        <p:spPr bwMode="auto">
          <a:xfrm>
            <a:off x="304802" y="5532121"/>
            <a:ext cx="3933824" cy="381000"/>
          </a:xfrm>
          <a:prstGeom prst="wedgeRoundRectCallout">
            <a:avLst>
              <a:gd name="adj1" fmla="val -41220"/>
              <a:gd name="adj2" fmla="val -112067"/>
              <a:gd name="adj3" fmla="val 16667"/>
            </a:avLst>
          </a:prstGeom>
          <a:solidFill>
            <a:srgbClr val="FBFECE"/>
          </a:solidFill>
          <a:ln w="12700" algn="ctr">
            <a:solidFill>
              <a:schemeClr val="tx2"/>
            </a:solidFill>
            <a:round/>
            <a:headEnd/>
            <a:tailEnd/>
          </a:ln>
        </p:spPr>
        <p:txBody>
          <a:bodyPr wrap="square" anchor="t"/>
          <a:lstStyle/>
          <a:p>
            <a:r>
              <a:rPr lang="en-US" sz="1200" dirty="0" smtClean="0">
                <a:cs typeface="Arial" charset="0"/>
                <a:sym typeface="Arial" charset="0"/>
              </a:rPr>
              <a:t>The users can detail as many products as they need </a:t>
            </a:r>
            <a:endParaRPr lang="en-US" sz="1200" dirty="0" smtClean="0">
              <a:latin typeface="Arial" charset="0"/>
              <a:cs typeface="Arial" charset="0"/>
              <a:sym typeface="Arial" charset="0"/>
            </a:endParaRPr>
          </a:p>
        </p:txBody>
      </p:sp>
      <p:sp>
        <p:nvSpPr>
          <p:cNvPr id="10" name="Rectangle à coins arrondis 3"/>
          <p:cNvSpPr>
            <a:spLocks noChangeArrowheads="1"/>
          </p:cNvSpPr>
          <p:nvPr/>
        </p:nvSpPr>
        <p:spPr bwMode="auto">
          <a:xfrm>
            <a:off x="5174796" y="1691640"/>
            <a:ext cx="3810000" cy="777240"/>
          </a:xfrm>
          <a:prstGeom prst="wedgeRoundRectCallout">
            <a:avLst>
              <a:gd name="adj1" fmla="val -18683"/>
              <a:gd name="adj2" fmla="val -81836"/>
              <a:gd name="adj3" fmla="val 16667"/>
            </a:avLst>
          </a:prstGeom>
          <a:solidFill>
            <a:srgbClr val="FBFECE"/>
          </a:solidFill>
          <a:ln w="12700" algn="ctr">
            <a:solidFill>
              <a:schemeClr val="tx2"/>
            </a:solidFill>
            <a:round/>
            <a:headEnd/>
            <a:tailEnd/>
          </a:ln>
        </p:spPr>
        <p:txBody>
          <a:bodyPr wrap="square" anchor="t"/>
          <a:lstStyle/>
          <a:p>
            <a:r>
              <a:rPr lang="en-US" sz="1200" dirty="0" smtClean="0">
                <a:cs typeface="Arial" charset="0"/>
                <a:sym typeface="Arial" charset="0"/>
              </a:rPr>
              <a:t>The user fills in the Call details a</a:t>
            </a:r>
            <a:r>
              <a:rPr lang="en-US" sz="1200" dirty="0" smtClean="0">
                <a:latin typeface="Arial" charset="0"/>
                <a:cs typeface="Arial" charset="0"/>
                <a:sym typeface="Arial" charset="0"/>
              </a:rPr>
              <a:t>nd clicks: </a:t>
            </a:r>
          </a:p>
          <a:p>
            <a:r>
              <a:rPr lang="en-US" sz="1200" dirty="0" smtClean="0">
                <a:latin typeface="Arial" charset="0"/>
                <a:cs typeface="Arial" charset="0"/>
                <a:sym typeface="Arial" charset="0"/>
              </a:rPr>
              <a:t>- </a:t>
            </a:r>
            <a:r>
              <a:rPr lang="en-US" sz="1200" b="1" dirty="0" smtClean="0">
                <a:solidFill>
                  <a:schemeClr val="accent6"/>
                </a:solidFill>
                <a:latin typeface="Arial" charset="0"/>
                <a:cs typeface="Arial" charset="0"/>
                <a:sym typeface="Arial" charset="0"/>
              </a:rPr>
              <a:t>Save for later </a:t>
            </a:r>
            <a:r>
              <a:rPr lang="en-US" sz="1200" dirty="0" smtClean="0">
                <a:latin typeface="Arial" charset="0"/>
                <a:cs typeface="Arial" charset="0"/>
                <a:sym typeface="Arial" charset="0"/>
              </a:rPr>
              <a:t>to review the call before sending it </a:t>
            </a:r>
          </a:p>
          <a:p>
            <a:r>
              <a:rPr lang="en-US" sz="1200" dirty="0" smtClean="0">
                <a:latin typeface="Arial" charset="0"/>
                <a:cs typeface="Arial" charset="0"/>
                <a:sym typeface="Arial" charset="0"/>
              </a:rPr>
              <a:t>- </a:t>
            </a:r>
            <a:r>
              <a:rPr lang="en-US" sz="1200" b="1" dirty="0" smtClean="0">
                <a:solidFill>
                  <a:schemeClr val="accent6"/>
                </a:solidFill>
                <a:latin typeface="Arial" charset="0"/>
                <a:cs typeface="Arial" charset="0"/>
                <a:sym typeface="Arial" charset="0"/>
              </a:rPr>
              <a:t>Finish</a:t>
            </a:r>
            <a:r>
              <a:rPr lang="en-US" sz="1200" dirty="0" smtClean="0">
                <a:latin typeface="Arial" charset="0"/>
                <a:cs typeface="Arial" charset="0"/>
                <a:sym typeface="Arial" charset="0"/>
              </a:rPr>
              <a:t> to conclude the call (not editable anymore)</a:t>
            </a:r>
            <a:endParaRPr lang="en-US" sz="1200" dirty="0" smtClean="0">
              <a:latin typeface="Arial" charset="0"/>
            </a:endParaRPr>
          </a:p>
        </p:txBody>
      </p:sp>
      <p:pic>
        <p:nvPicPr>
          <p:cNvPr id="343042" name="Picture 2"/>
          <p:cNvPicPr>
            <a:picLocks noChangeAspect="1" noChangeArrowheads="1"/>
          </p:cNvPicPr>
          <p:nvPr/>
        </p:nvPicPr>
        <p:blipFill>
          <a:blip r:embed="rId5"/>
          <a:srcRect b="65610"/>
          <a:stretch>
            <a:fillRect/>
          </a:stretch>
        </p:blipFill>
        <p:spPr bwMode="auto">
          <a:xfrm>
            <a:off x="4539457" y="3855720"/>
            <a:ext cx="3856038" cy="1181100"/>
          </a:xfrm>
          <a:prstGeom prst="rect">
            <a:avLst/>
          </a:prstGeom>
          <a:noFill/>
          <a:ln w="9525">
            <a:noFill/>
            <a:miter lim="800000"/>
            <a:headEnd/>
            <a:tailEnd/>
          </a:ln>
        </p:spPr>
      </p:pic>
      <p:cxnSp>
        <p:nvCxnSpPr>
          <p:cNvPr id="11" name="Connecteur droit avec flèche 5"/>
          <p:cNvCxnSpPr/>
          <p:nvPr/>
        </p:nvCxnSpPr>
        <p:spPr>
          <a:xfrm flipV="1">
            <a:off x="1828800" y="4030881"/>
            <a:ext cx="2683823" cy="712522"/>
          </a:xfrm>
          <a:prstGeom prst="straightConnector1">
            <a:avLst/>
          </a:prstGeom>
          <a:ln>
            <a:solidFill>
              <a:srgbClr val="E0218A"/>
            </a:solidFill>
            <a:tailEnd type="arrow"/>
          </a:ln>
        </p:spPr>
        <p:style>
          <a:lnRef idx="2">
            <a:schemeClr val="accent1"/>
          </a:lnRef>
          <a:fillRef idx="0">
            <a:schemeClr val="accent1"/>
          </a:fillRef>
          <a:effectRef idx="1">
            <a:schemeClr val="accent1"/>
          </a:effectRef>
          <a:fontRef idx="minor">
            <a:schemeClr val="tx1"/>
          </a:fontRef>
        </p:style>
      </p:cxnSp>
      <p:sp>
        <p:nvSpPr>
          <p:cNvPr id="15" name="Rectangle 14"/>
          <p:cNvSpPr/>
          <p:nvPr/>
        </p:nvSpPr>
        <p:spPr bwMode="auto">
          <a:xfrm>
            <a:off x="4513613" y="3852751"/>
            <a:ext cx="3910940" cy="1211283"/>
          </a:xfrm>
          <a:prstGeom prst="rect">
            <a:avLst/>
          </a:prstGeom>
          <a:noFill/>
          <a:ln w="38100" algn="ctr">
            <a:solidFill>
              <a:srgbClr val="E0218A"/>
            </a:solidFill>
            <a:round/>
            <a:headEnd/>
            <a:tailEnd/>
          </a:ln>
        </p:spPr>
        <p:txBody>
          <a:bodyPr wrap="none" rtlCol="0" anchor="ctr"/>
          <a:lstStyle/>
          <a:p>
            <a:pPr algn="r" eaLnBrk="1" hangingPunct="1">
              <a:spcBef>
                <a:spcPct val="0"/>
              </a:spcBef>
            </a:pPr>
            <a:endParaRPr lang="fr-FR" sz="2400" dirty="0">
              <a:solidFill>
                <a:schemeClr val="accent2"/>
              </a:solidFill>
              <a:cs typeface="Arial" charset="0"/>
              <a:sym typeface="Arial" charset="0"/>
            </a:endParaRPr>
          </a:p>
        </p:txBody>
      </p:sp>
      <p:sp>
        <p:nvSpPr>
          <p:cNvPr id="14" name="Rectangle à coins arrondis 3"/>
          <p:cNvSpPr>
            <a:spLocks noChangeArrowheads="1"/>
          </p:cNvSpPr>
          <p:nvPr/>
        </p:nvSpPr>
        <p:spPr bwMode="auto">
          <a:xfrm>
            <a:off x="6172200" y="3567248"/>
            <a:ext cx="2812596" cy="927265"/>
          </a:xfrm>
          <a:prstGeom prst="wedgeRoundRectCallout">
            <a:avLst>
              <a:gd name="adj1" fmla="val -60220"/>
              <a:gd name="adj2" fmla="val -3209"/>
              <a:gd name="adj3" fmla="val 16667"/>
            </a:avLst>
          </a:prstGeom>
          <a:solidFill>
            <a:srgbClr val="FBFECE"/>
          </a:solidFill>
          <a:ln w="12700" algn="ctr">
            <a:solidFill>
              <a:schemeClr val="tx2"/>
            </a:solidFill>
            <a:round/>
            <a:headEnd/>
            <a:tailEnd/>
          </a:ln>
        </p:spPr>
        <p:txBody>
          <a:bodyPr wrap="square" anchor="t"/>
          <a:lstStyle/>
          <a:p>
            <a:r>
              <a:rPr lang="en-US" sz="1200" b="1" dirty="0" smtClean="0">
                <a:solidFill>
                  <a:schemeClr val="accent6"/>
                </a:solidFill>
                <a:cs typeface="Arial" charset="0"/>
                <a:sym typeface="Arial" charset="0"/>
              </a:rPr>
              <a:t>Product Messages </a:t>
            </a:r>
            <a:r>
              <a:rPr lang="en-US" sz="1200" dirty="0" smtClean="0">
                <a:cs typeface="Arial" charset="0"/>
                <a:sym typeface="Arial" charset="0"/>
              </a:rPr>
              <a:t>are created by the HO and the Rep can select them to provide additional information about the Product detailing</a:t>
            </a:r>
            <a:endParaRPr lang="en-US" sz="1200" dirty="0" smtClean="0">
              <a:latin typeface="Arial" charset="0"/>
              <a:cs typeface="Arial" charset="0"/>
              <a:sym typeface="Arial" charset="0"/>
            </a:endParaRPr>
          </a:p>
        </p:txBody>
      </p:sp>
      <p:sp>
        <p:nvSpPr>
          <p:cNvPr id="12" name="Rectangle 11"/>
          <p:cNvSpPr/>
          <p:nvPr/>
        </p:nvSpPr>
        <p:spPr bwMode="auto">
          <a:xfrm>
            <a:off x="4171010" y="1143001"/>
            <a:ext cx="2260271" cy="274320"/>
          </a:xfrm>
          <a:prstGeom prst="rect">
            <a:avLst/>
          </a:prstGeom>
          <a:noFill/>
          <a:ln w="38100" algn="ctr">
            <a:solidFill>
              <a:srgbClr val="E0218A"/>
            </a:solidFill>
            <a:round/>
            <a:headEnd/>
            <a:tailEnd/>
          </a:ln>
        </p:spPr>
        <p:txBody>
          <a:bodyPr wrap="none" rtlCol="0" anchor="ctr"/>
          <a:lstStyle/>
          <a:p>
            <a:pPr algn="r" eaLnBrk="1" hangingPunct="1">
              <a:spcBef>
                <a:spcPct val="0"/>
              </a:spcBef>
            </a:pPr>
            <a:endParaRPr lang="fr-FR" sz="2400" dirty="0">
              <a:solidFill>
                <a:schemeClr val="accent2"/>
              </a:solidFill>
              <a:cs typeface="Arial" charset="0"/>
              <a:sym typeface="Arial" charset="0"/>
            </a:endParaRPr>
          </a:p>
        </p:txBody>
      </p:sp>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1"/>
          <p:cNvPicPr>
            <a:picLocks noChangeAspect="1" noChangeArrowheads="1"/>
          </p:cNvPicPr>
          <p:nvPr/>
        </p:nvPicPr>
        <p:blipFill>
          <a:blip r:embed="rId3"/>
          <a:srcRect l="26434" t="34746" r="2569" b="57733"/>
          <a:stretch>
            <a:fillRect/>
          </a:stretch>
        </p:blipFill>
        <p:spPr bwMode="auto">
          <a:xfrm>
            <a:off x="390898" y="987623"/>
            <a:ext cx="7993082" cy="551213"/>
          </a:xfrm>
          <a:prstGeom prst="rect">
            <a:avLst/>
          </a:prstGeom>
          <a:noFill/>
          <a:ln w="9525">
            <a:noFill/>
            <a:miter lim="800000"/>
            <a:headEnd/>
            <a:tailEnd/>
          </a:ln>
        </p:spPr>
      </p:pic>
      <p:pic>
        <p:nvPicPr>
          <p:cNvPr id="343042" name="Picture 2" descr="image001"/>
          <p:cNvPicPr>
            <a:picLocks noChangeAspect="1" noChangeArrowheads="1"/>
          </p:cNvPicPr>
          <p:nvPr/>
        </p:nvPicPr>
        <p:blipFill>
          <a:blip r:embed="rId4"/>
          <a:srcRect l="22017" t="28962" r="1933" b="3372"/>
          <a:stretch>
            <a:fillRect/>
          </a:stretch>
        </p:blipFill>
        <p:spPr bwMode="auto">
          <a:xfrm>
            <a:off x="369102" y="1840675"/>
            <a:ext cx="8012898" cy="4458420"/>
          </a:xfrm>
          <a:prstGeom prst="rect">
            <a:avLst/>
          </a:prstGeom>
          <a:noFill/>
          <a:ln w="9525">
            <a:noFill/>
            <a:miter lim="800000"/>
            <a:headEnd/>
            <a:tailEnd/>
          </a:ln>
        </p:spPr>
      </p:pic>
      <p:sp>
        <p:nvSpPr>
          <p:cNvPr id="63490" name="Titre 1"/>
          <p:cNvSpPr>
            <a:spLocks noGrp="1"/>
          </p:cNvSpPr>
          <p:nvPr>
            <p:ph type="title" idx="4294967295"/>
          </p:nvPr>
        </p:nvSpPr>
        <p:spPr>
          <a:xfrm>
            <a:off x="250581" y="44451"/>
            <a:ext cx="8343928" cy="792163"/>
          </a:xfrm>
          <a:prstGeom prst="rect">
            <a:avLst/>
          </a:prstGeom>
        </p:spPr>
        <p:txBody>
          <a:bodyPr lIns="137160" tIns="0" rIns="164592" bIns="0" anchor="t"/>
          <a:lstStyle/>
          <a:p>
            <a:pPr eaLnBrk="1" hangingPunct="1"/>
            <a:r>
              <a:rPr lang="en-GB" dirty="0" smtClean="0">
                <a:solidFill>
                  <a:schemeClr val="tx2"/>
                </a:solidFill>
              </a:rPr>
              <a:t>C</a:t>
            </a:r>
            <a:r>
              <a:rPr lang="en-GB" b="1" dirty="0" smtClean="0">
                <a:solidFill>
                  <a:schemeClr val="tx2"/>
                </a:solidFill>
              </a:rPr>
              <a:t>ALL INSERTION </a:t>
            </a:r>
            <a:br>
              <a:rPr lang="en-GB" b="1" dirty="0" smtClean="0">
                <a:solidFill>
                  <a:schemeClr val="tx2"/>
                </a:solidFill>
              </a:rPr>
            </a:br>
            <a:r>
              <a:rPr lang="en-GB" sz="2400" dirty="0" smtClean="0">
                <a:solidFill>
                  <a:schemeClr val="tx2"/>
                </a:solidFill>
              </a:rPr>
              <a:t>HOW TO C</a:t>
            </a:r>
            <a:r>
              <a:rPr lang="en-GB" sz="2400" b="1" dirty="0" smtClean="0">
                <a:solidFill>
                  <a:schemeClr val="tx2"/>
                </a:solidFill>
              </a:rPr>
              <a:t>REATE A POST-CALL?</a:t>
            </a:r>
            <a:endParaRPr lang="fr-FR" sz="2400" b="1" dirty="0" smtClean="0">
              <a:solidFill>
                <a:schemeClr val="tx2"/>
              </a:solidFill>
            </a:endParaRPr>
          </a:p>
        </p:txBody>
      </p:sp>
      <p:sp>
        <p:nvSpPr>
          <p:cNvPr id="8" name="Rectangle à coins arrondis 3"/>
          <p:cNvSpPr>
            <a:spLocks noChangeArrowheads="1"/>
          </p:cNvSpPr>
          <p:nvPr/>
        </p:nvSpPr>
        <p:spPr bwMode="auto">
          <a:xfrm>
            <a:off x="2486025" y="2031895"/>
            <a:ext cx="3000375" cy="533400"/>
          </a:xfrm>
          <a:prstGeom prst="wedgeRoundRectCallout">
            <a:avLst>
              <a:gd name="adj1" fmla="val -87684"/>
              <a:gd name="adj2" fmla="val -44359"/>
              <a:gd name="adj3" fmla="val 16667"/>
            </a:avLst>
          </a:prstGeom>
          <a:solidFill>
            <a:srgbClr val="FBFECE"/>
          </a:solidFill>
          <a:ln w="12700" algn="ctr">
            <a:solidFill>
              <a:schemeClr val="tx2"/>
            </a:solidFill>
            <a:round/>
            <a:headEnd/>
            <a:tailEnd/>
          </a:ln>
        </p:spPr>
        <p:txBody>
          <a:bodyPr wrap="square" anchor="t"/>
          <a:lstStyle/>
          <a:p>
            <a:r>
              <a:rPr lang="en-US" sz="1200" dirty="0" smtClean="0">
                <a:cs typeface="Arial" charset="0"/>
                <a:sym typeface="Arial" charset="0"/>
              </a:rPr>
              <a:t>Call-related </a:t>
            </a:r>
            <a:r>
              <a:rPr lang="en-US" sz="1200" b="1" dirty="0" smtClean="0">
                <a:solidFill>
                  <a:schemeClr val="accent6"/>
                </a:solidFill>
                <a:cs typeface="Arial" charset="0"/>
                <a:sym typeface="Arial" charset="0"/>
              </a:rPr>
              <a:t>expenses </a:t>
            </a:r>
            <a:r>
              <a:rPr lang="en-US" sz="1200" dirty="0" smtClean="0">
                <a:cs typeface="Arial" charset="0"/>
                <a:sym typeface="Arial" charset="0"/>
              </a:rPr>
              <a:t>can be added to the Post Call</a:t>
            </a:r>
            <a:endParaRPr lang="en-US" sz="1200" dirty="0" smtClean="0">
              <a:latin typeface="Arial" charset="0"/>
              <a:cs typeface="Arial" charset="0"/>
              <a:sym typeface="Arial" charset="0"/>
            </a:endParaRPr>
          </a:p>
        </p:txBody>
      </p:sp>
      <p:sp>
        <p:nvSpPr>
          <p:cNvPr id="9" name="Rectangle à coins arrondis 3"/>
          <p:cNvSpPr>
            <a:spLocks noChangeArrowheads="1"/>
          </p:cNvSpPr>
          <p:nvPr/>
        </p:nvSpPr>
        <p:spPr bwMode="auto">
          <a:xfrm>
            <a:off x="5715000" y="4851296"/>
            <a:ext cx="2819400" cy="330304"/>
          </a:xfrm>
          <a:prstGeom prst="wedgeRoundRectCallout">
            <a:avLst>
              <a:gd name="adj1" fmla="val -60535"/>
              <a:gd name="adj2" fmla="val -11823"/>
              <a:gd name="adj3" fmla="val 16667"/>
            </a:avLst>
          </a:prstGeom>
          <a:solidFill>
            <a:srgbClr val="FBFECE"/>
          </a:solidFill>
          <a:ln w="12700" algn="ctr">
            <a:solidFill>
              <a:schemeClr val="tx2"/>
            </a:solidFill>
            <a:round/>
            <a:headEnd/>
            <a:tailEnd/>
          </a:ln>
        </p:spPr>
        <p:txBody>
          <a:bodyPr wrap="square" anchor="t"/>
          <a:lstStyle/>
          <a:p>
            <a:r>
              <a:rPr lang="en-US" sz="1200" b="1" dirty="0" smtClean="0">
                <a:solidFill>
                  <a:schemeClr val="accent6"/>
                </a:solidFill>
                <a:cs typeface="Arial" charset="0"/>
                <a:sym typeface="Arial" charset="0"/>
              </a:rPr>
              <a:t>Call notes </a:t>
            </a:r>
            <a:r>
              <a:rPr lang="en-US" sz="1200" dirty="0" smtClean="0">
                <a:cs typeface="Arial" charset="0"/>
                <a:sym typeface="Arial" charset="0"/>
              </a:rPr>
              <a:t>and </a:t>
            </a:r>
            <a:r>
              <a:rPr lang="en-US" sz="1200" b="1" dirty="0" smtClean="0">
                <a:solidFill>
                  <a:schemeClr val="accent6"/>
                </a:solidFill>
                <a:cs typeface="Arial" charset="0"/>
                <a:sym typeface="Arial" charset="0"/>
              </a:rPr>
              <a:t>To Dos </a:t>
            </a:r>
            <a:r>
              <a:rPr lang="en-US" sz="1200" dirty="0" smtClean="0">
                <a:cs typeface="Arial" charset="0"/>
                <a:sym typeface="Arial" charset="0"/>
              </a:rPr>
              <a:t>can be added</a:t>
            </a:r>
            <a:endParaRPr lang="en-US" sz="1200" dirty="0" smtClean="0">
              <a:latin typeface="Arial" charset="0"/>
              <a:cs typeface="Arial" charset="0"/>
              <a:sym typeface="Arial" charset="0"/>
            </a:endParaRPr>
          </a:p>
        </p:txBody>
      </p:sp>
      <p:sp>
        <p:nvSpPr>
          <p:cNvPr id="10" name="Rectangle à coins arrondis 3"/>
          <p:cNvSpPr>
            <a:spLocks noChangeArrowheads="1"/>
          </p:cNvSpPr>
          <p:nvPr/>
        </p:nvSpPr>
        <p:spPr bwMode="auto">
          <a:xfrm>
            <a:off x="5715000" y="3632095"/>
            <a:ext cx="2924175" cy="685800"/>
          </a:xfrm>
          <a:prstGeom prst="wedgeRoundRectCallout">
            <a:avLst>
              <a:gd name="adj1" fmla="val -72293"/>
              <a:gd name="adj2" fmla="val -23923"/>
              <a:gd name="adj3" fmla="val 16667"/>
            </a:avLst>
          </a:prstGeom>
          <a:solidFill>
            <a:srgbClr val="FBFECE"/>
          </a:solidFill>
          <a:ln w="12700" algn="ctr">
            <a:solidFill>
              <a:schemeClr val="tx2"/>
            </a:solidFill>
            <a:round/>
            <a:headEnd/>
            <a:tailEnd/>
          </a:ln>
        </p:spPr>
        <p:txBody>
          <a:bodyPr wrap="square" anchor="t"/>
          <a:lstStyle/>
          <a:p>
            <a:r>
              <a:rPr lang="en-US" sz="1200" dirty="0" smtClean="0">
                <a:latin typeface="Arial" charset="0"/>
              </a:rPr>
              <a:t>The </a:t>
            </a:r>
            <a:r>
              <a:rPr lang="en-US" sz="1200" b="1" dirty="0" smtClean="0">
                <a:solidFill>
                  <a:schemeClr val="accent6"/>
                </a:solidFill>
                <a:latin typeface="Arial" charset="0"/>
              </a:rPr>
              <a:t>next call objective </a:t>
            </a:r>
            <a:r>
              <a:rPr lang="en-US" sz="1200" dirty="0" smtClean="0">
                <a:latin typeface="Arial" charset="0"/>
              </a:rPr>
              <a:t>can be added to a call as a reminder; however, a future appointment is not necessary</a:t>
            </a:r>
          </a:p>
        </p:txBody>
      </p:sp>
      <p:sp>
        <p:nvSpPr>
          <p:cNvPr id="12" name="ZoneTexte 11"/>
          <p:cNvSpPr txBox="1"/>
          <p:nvPr/>
        </p:nvSpPr>
        <p:spPr>
          <a:xfrm>
            <a:off x="3810000" y="1444823"/>
            <a:ext cx="2971800" cy="307777"/>
          </a:xfrm>
          <a:prstGeom prst="rect">
            <a:avLst/>
          </a:prstGeom>
          <a:noFill/>
        </p:spPr>
        <p:txBody>
          <a:bodyPr wrap="square" rtlCol="0">
            <a:spAutoFit/>
          </a:bodyPr>
          <a:lstStyle/>
          <a:p>
            <a:r>
              <a:rPr lang="en-GB" sz="1400" i="1" dirty="0" smtClean="0">
                <a:solidFill>
                  <a:srgbClr val="E0218A"/>
                </a:solidFill>
              </a:rPr>
              <a:t>Bottom half of Post-Call screen</a:t>
            </a:r>
            <a:endParaRPr lang="en-GB" sz="1400" i="1" dirty="0">
              <a:solidFill>
                <a:srgbClr val="E0218A"/>
              </a:solidFill>
            </a:endParaRPr>
          </a:p>
        </p:txBody>
      </p:sp>
      <p:cxnSp>
        <p:nvCxnSpPr>
          <p:cNvPr id="14" name="Straight Arrow Connector 13"/>
          <p:cNvCxnSpPr/>
          <p:nvPr/>
        </p:nvCxnSpPr>
        <p:spPr>
          <a:xfrm>
            <a:off x="3505200" y="1526961"/>
            <a:ext cx="0" cy="301839"/>
          </a:xfrm>
          <a:prstGeom prst="straightConnector1">
            <a:avLst/>
          </a:prstGeom>
          <a:ln>
            <a:solidFill>
              <a:srgbClr val="E0218A"/>
            </a:solidFill>
            <a:tailEnd type="arrow"/>
          </a:ln>
        </p:spPr>
        <p:style>
          <a:lnRef idx="2">
            <a:schemeClr val="accent1"/>
          </a:lnRef>
          <a:fillRef idx="0">
            <a:schemeClr val="accent1"/>
          </a:fillRef>
          <a:effectRef idx="1">
            <a:schemeClr val="accent1"/>
          </a:effectRef>
          <a:fontRef idx="minor">
            <a:schemeClr val="tx1"/>
          </a:fontRef>
        </p:style>
      </p:cxnSp>
      <p:sp>
        <p:nvSpPr>
          <p:cNvPr id="11" name="Rectangle à coins arrondis 3"/>
          <p:cNvSpPr>
            <a:spLocks noChangeArrowheads="1"/>
          </p:cNvSpPr>
          <p:nvPr/>
        </p:nvSpPr>
        <p:spPr bwMode="auto">
          <a:xfrm>
            <a:off x="3986212" y="6032395"/>
            <a:ext cx="3000375" cy="533400"/>
          </a:xfrm>
          <a:prstGeom prst="wedgeRoundRectCallout">
            <a:avLst>
              <a:gd name="adj1" fmla="val -87684"/>
              <a:gd name="adj2" fmla="val -44359"/>
              <a:gd name="adj3" fmla="val 16667"/>
            </a:avLst>
          </a:prstGeom>
          <a:solidFill>
            <a:srgbClr val="FBFECE"/>
          </a:solidFill>
          <a:ln w="12700" algn="ctr">
            <a:solidFill>
              <a:schemeClr val="tx2"/>
            </a:solidFill>
            <a:round/>
            <a:headEnd/>
            <a:tailEnd/>
          </a:ln>
        </p:spPr>
        <p:txBody>
          <a:bodyPr wrap="square" anchor="t"/>
          <a:lstStyle/>
          <a:p>
            <a:r>
              <a:rPr lang="en-US" sz="1200" dirty="0" smtClean="0">
                <a:cs typeface="Arial" charset="0"/>
                <a:sym typeface="Arial" charset="0"/>
              </a:rPr>
              <a:t>Download Document available </a:t>
            </a:r>
            <a:r>
              <a:rPr lang="en-US" sz="1200" b="1" dirty="0" smtClean="0">
                <a:solidFill>
                  <a:schemeClr val="accent6"/>
                </a:solidFill>
                <a:cs typeface="Arial" charset="0"/>
                <a:sym typeface="Arial" charset="0"/>
              </a:rPr>
              <a:t>from the user’s computer</a:t>
            </a:r>
            <a:r>
              <a:rPr lang="en-US" sz="1200" dirty="0" smtClean="0">
                <a:cs typeface="Arial" charset="0"/>
                <a:sym typeface="Arial" charset="0"/>
              </a:rPr>
              <a:t> or </a:t>
            </a:r>
            <a:r>
              <a:rPr lang="en-US" sz="1200" b="1" dirty="0" smtClean="0">
                <a:solidFill>
                  <a:schemeClr val="accent6"/>
                </a:solidFill>
                <a:cs typeface="Arial" charset="0"/>
                <a:sym typeface="Arial" charset="0"/>
              </a:rPr>
              <a:t>from the HO</a:t>
            </a:r>
            <a:endParaRPr lang="en-US" sz="1200" b="1" dirty="0" smtClean="0">
              <a:solidFill>
                <a:schemeClr val="accent6"/>
              </a:solidFill>
              <a:latin typeface="Arial" charset="0"/>
              <a:cs typeface="Arial" charset="0"/>
              <a:sym typeface="Arial" charset="0"/>
            </a:endParaRPr>
          </a:p>
        </p:txBody>
      </p:sp>
    </p:spTree>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a:srcRect/>
          <a:stretch>
            <a:fillRect/>
          </a:stretch>
        </p:blipFill>
        <p:spPr bwMode="auto">
          <a:xfrm>
            <a:off x="0" y="1371600"/>
            <a:ext cx="9077325" cy="628650"/>
          </a:xfrm>
          <a:prstGeom prst="rect">
            <a:avLst/>
          </a:prstGeom>
          <a:noFill/>
          <a:ln w="9525">
            <a:noFill/>
            <a:miter lim="800000"/>
            <a:headEnd/>
            <a:tailEnd/>
          </a:ln>
        </p:spPr>
      </p:pic>
      <p:sp>
        <p:nvSpPr>
          <p:cNvPr id="8" name="Rectangle à coins arrondis 3"/>
          <p:cNvSpPr>
            <a:spLocks noChangeArrowheads="1"/>
          </p:cNvSpPr>
          <p:nvPr/>
        </p:nvSpPr>
        <p:spPr bwMode="auto">
          <a:xfrm>
            <a:off x="533400" y="1905000"/>
            <a:ext cx="2990856" cy="609600"/>
          </a:xfrm>
          <a:prstGeom prst="wedgeRoundRectCallout">
            <a:avLst>
              <a:gd name="adj1" fmla="val 1812"/>
              <a:gd name="adj2" fmla="val -93916"/>
              <a:gd name="adj3" fmla="val 16667"/>
            </a:avLst>
          </a:prstGeom>
          <a:solidFill>
            <a:srgbClr val="FBFECE"/>
          </a:solidFill>
          <a:ln w="12700" algn="ctr">
            <a:solidFill>
              <a:schemeClr val="tx2"/>
            </a:solidFill>
            <a:round/>
            <a:headEnd/>
            <a:tailEnd/>
          </a:ln>
        </p:spPr>
        <p:txBody>
          <a:bodyPr wrap="square" anchor="t"/>
          <a:lstStyle/>
          <a:p>
            <a:r>
              <a:rPr lang="en-US" sz="1400" dirty="0" smtClean="0">
                <a:cs typeface="Arial" charset="0"/>
                <a:sym typeface="Arial" charset="0"/>
              </a:rPr>
              <a:t>When entering the call, the user can edit the </a:t>
            </a:r>
            <a:r>
              <a:rPr lang="en-US" sz="1400" b="1" dirty="0" smtClean="0">
                <a:solidFill>
                  <a:schemeClr val="accent6"/>
                </a:solidFill>
                <a:cs typeface="Arial" charset="0"/>
                <a:sym typeface="Arial" charset="0"/>
              </a:rPr>
              <a:t>call dialogue</a:t>
            </a:r>
            <a:endParaRPr lang="en-US" sz="1400" b="1" dirty="0" smtClean="0">
              <a:solidFill>
                <a:schemeClr val="accent6"/>
              </a:solidFill>
              <a:latin typeface="Arial" charset="0"/>
              <a:cs typeface="Arial" charset="0"/>
              <a:sym typeface="Arial" charset="0"/>
            </a:endParaRPr>
          </a:p>
        </p:txBody>
      </p:sp>
      <p:pic>
        <p:nvPicPr>
          <p:cNvPr id="2051" name="Picture 3"/>
          <p:cNvPicPr>
            <a:picLocks noChangeAspect="1" noChangeArrowheads="1"/>
          </p:cNvPicPr>
          <p:nvPr/>
        </p:nvPicPr>
        <p:blipFill>
          <a:blip r:embed="rId4"/>
          <a:srcRect/>
          <a:stretch>
            <a:fillRect/>
          </a:stretch>
        </p:blipFill>
        <p:spPr bwMode="auto">
          <a:xfrm>
            <a:off x="1345984" y="2743200"/>
            <a:ext cx="7248525" cy="3505677"/>
          </a:xfrm>
          <a:prstGeom prst="rect">
            <a:avLst/>
          </a:prstGeom>
          <a:noFill/>
          <a:ln w="9525">
            <a:noFill/>
            <a:miter lim="800000"/>
            <a:headEnd/>
            <a:tailEnd/>
          </a:ln>
        </p:spPr>
      </p:pic>
      <p:sp>
        <p:nvSpPr>
          <p:cNvPr id="9" name="Rectangle 8"/>
          <p:cNvSpPr/>
          <p:nvPr/>
        </p:nvSpPr>
        <p:spPr bwMode="auto">
          <a:xfrm>
            <a:off x="1752600" y="3810000"/>
            <a:ext cx="5257800" cy="1752600"/>
          </a:xfrm>
          <a:prstGeom prst="rect">
            <a:avLst/>
          </a:prstGeom>
          <a:noFill/>
          <a:ln w="38100" algn="ctr">
            <a:solidFill>
              <a:srgbClr val="E0218A"/>
            </a:solidFill>
            <a:round/>
            <a:headEnd/>
            <a:tailEnd/>
          </a:ln>
        </p:spPr>
        <p:txBody>
          <a:bodyPr wrap="none" rtlCol="0" anchor="ctr"/>
          <a:lstStyle/>
          <a:p>
            <a:pPr algn="r" eaLnBrk="1" hangingPunct="1">
              <a:spcBef>
                <a:spcPct val="0"/>
              </a:spcBef>
            </a:pPr>
            <a:endParaRPr lang="fr-FR" sz="2400" dirty="0">
              <a:solidFill>
                <a:srgbClr val="E0218A"/>
              </a:solidFill>
              <a:cs typeface="Arial" charset="0"/>
              <a:sym typeface="Arial" charset="0"/>
            </a:endParaRPr>
          </a:p>
        </p:txBody>
      </p:sp>
      <p:sp>
        <p:nvSpPr>
          <p:cNvPr id="10" name="Rectangle à coins arrondis 3"/>
          <p:cNvSpPr>
            <a:spLocks noChangeArrowheads="1"/>
          </p:cNvSpPr>
          <p:nvPr/>
        </p:nvSpPr>
        <p:spPr bwMode="auto">
          <a:xfrm>
            <a:off x="5924544" y="2101932"/>
            <a:ext cx="2990856" cy="1488994"/>
          </a:xfrm>
          <a:prstGeom prst="wedgeRoundRectCallout">
            <a:avLst>
              <a:gd name="adj1" fmla="val -55684"/>
              <a:gd name="adj2" fmla="val 63156"/>
              <a:gd name="adj3" fmla="val 16667"/>
            </a:avLst>
          </a:prstGeom>
          <a:solidFill>
            <a:srgbClr val="FBFECE"/>
          </a:solidFill>
          <a:ln w="12700" algn="ctr">
            <a:solidFill>
              <a:schemeClr val="tx2"/>
            </a:solidFill>
            <a:round/>
            <a:headEnd/>
            <a:tailEnd/>
          </a:ln>
        </p:spPr>
        <p:txBody>
          <a:bodyPr wrap="square" anchor="t"/>
          <a:lstStyle/>
          <a:p>
            <a:r>
              <a:rPr lang="en-US" sz="1400" dirty="0" smtClean="0"/>
              <a:t>Call Dialogue is a predefined series of questions, intended to be used by a Sales Representative in a Post-Call to report extra information about the call or Customer</a:t>
            </a:r>
            <a:endParaRPr lang="en-US" sz="1400" dirty="0" smtClean="0">
              <a:solidFill>
                <a:srgbClr val="FF0000"/>
              </a:solidFill>
              <a:latin typeface="Arial"/>
              <a:ea typeface="ＭＳ Ｐゴシック" pitchFamily="-107" charset="-128"/>
              <a:cs typeface="ＭＳ Ｐゴシック" pitchFamily="-107" charset="-128"/>
            </a:endParaRPr>
          </a:p>
        </p:txBody>
      </p:sp>
      <p:sp>
        <p:nvSpPr>
          <p:cNvPr id="11" name="Titre 1"/>
          <p:cNvSpPr txBox="1">
            <a:spLocks/>
          </p:cNvSpPr>
          <p:nvPr/>
        </p:nvSpPr>
        <p:spPr>
          <a:xfrm>
            <a:off x="250581" y="44451"/>
            <a:ext cx="8343928" cy="792163"/>
          </a:xfrm>
          <a:prstGeom prst="rect">
            <a:avLst/>
          </a:prstGeom>
        </p:spPr>
        <p:txBody>
          <a:bodyPr lIns="137160" tIns="0" rIns="164592" bIns="0" anchor="t"/>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GB" sz="2800" b="1" i="0" u="none" strike="noStrike" kern="1200" cap="none" spc="0" normalizeH="0" baseline="0" noProof="0" dirty="0" smtClean="0">
                <a:ln>
                  <a:noFill/>
                </a:ln>
                <a:solidFill>
                  <a:schemeClr val="tx2"/>
                </a:solidFill>
                <a:effectLst/>
                <a:uLnTx/>
                <a:uFillTx/>
                <a:latin typeface="+mj-lt"/>
                <a:ea typeface="ＭＳ Ｐゴシック" pitchFamily="-107" charset="-128"/>
                <a:cs typeface="ＭＳ Ｐゴシック" pitchFamily="-107" charset="-128"/>
              </a:rPr>
              <a:t>CALL INSERTION </a:t>
            </a:r>
            <a:br>
              <a:rPr kumimoji="0" lang="en-GB" sz="2800" b="1" i="0" u="none" strike="noStrike" kern="1200" cap="none" spc="0" normalizeH="0" baseline="0" noProof="0" dirty="0" smtClean="0">
                <a:ln>
                  <a:noFill/>
                </a:ln>
                <a:solidFill>
                  <a:schemeClr val="tx2"/>
                </a:solidFill>
                <a:effectLst/>
                <a:uLnTx/>
                <a:uFillTx/>
                <a:latin typeface="+mj-lt"/>
                <a:ea typeface="ＭＳ Ｐゴシック" pitchFamily="-107" charset="-128"/>
                <a:cs typeface="ＭＳ Ｐゴシック" pitchFamily="-107" charset="-128"/>
              </a:rPr>
            </a:br>
            <a:r>
              <a:rPr kumimoji="0" lang="en-GB" sz="2400" b="1" i="0" u="none" strike="noStrike" kern="1200" cap="none" spc="0" normalizeH="0" baseline="0" noProof="0" dirty="0" smtClean="0">
                <a:ln>
                  <a:noFill/>
                </a:ln>
                <a:solidFill>
                  <a:schemeClr val="tx2"/>
                </a:solidFill>
                <a:effectLst/>
                <a:uLnTx/>
                <a:uFillTx/>
                <a:latin typeface="+mj-lt"/>
                <a:ea typeface="ＭＳ Ｐゴシック" pitchFamily="-107" charset="-128"/>
                <a:cs typeface="ＭＳ Ｐゴシック" pitchFamily="-107" charset="-128"/>
              </a:rPr>
              <a:t>HOW TO CREATE A POST-CALL?</a:t>
            </a:r>
            <a:endParaRPr kumimoji="0" lang="fr-FR" sz="2400" b="1" i="0" u="none" strike="noStrike" kern="1200" cap="none" spc="0" normalizeH="0" baseline="0" noProof="0" dirty="0" smtClean="0">
              <a:ln>
                <a:noFill/>
              </a:ln>
              <a:solidFill>
                <a:schemeClr val="tx2"/>
              </a:solidFill>
              <a:effectLst/>
              <a:uLnTx/>
              <a:uFillTx/>
              <a:latin typeface="+mj-lt"/>
              <a:ea typeface="ＭＳ Ｐゴシック" pitchFamily="-107" charset="-128"/>
              <a:cs typeface="ＭＳ Ｐゴシック" pitchFamily="-107" charset="-128"/>
            </a:endParaRPr>
          </a:p>
        </p:txBody>
      </p:sp>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3"/>
          <p:cNvPicPr>
            <a:picLocks noChangeAspect="1" noChangeArrowheads="1"/>
          </p:cNvPicPr>
          <p:nvPr/>
        </p:nvPicPr>
        <p:blipFill>
          <a:blip r:embed="rId3"/>
          <a:srcRect/>
          <a:stretch>
            <a:fillRect/>
          </a:stretch>
        </p:blipFill>
        <p:spPr bwMode="auto">
          <a:xfrm>
            <a:off x="302448" y="1569720"/>
            <a:ext cx="8612951" cy="4722815"/>
          </a:xfrm>
          <a:prstGeom prst="rect">
            <a:avLst/>
          </a:prstGeom>
          <a:noFill/>
          <a:ln w="9525">
            <a:noFill/>
            <a:miter lim="800000"/>
            <a:headEnd/>
            <a:tailEnd/>
          </a:ln>
        </p:spPr>
      </p:pic>
      <p:sp>
        <p:nvSpPr>
          <p:cNvPr id="11" name="Titre 1"/>
          <p:cNvSpPr txBox="1">
            <a:spLocks/>
          </p:cNvSpPr>
          <p:nvPr/>
        </p:nvSpPr>
        <p:spPr>
          <a:xfrm>
            <a:off x="250581" y="44451"/>
            <a:ext cx="8343928" cy="792163"/>
          </a:xfrm>
          <a:prstGeom prst="rect">
            <a:avLst/>
          </a:prstGeom>
        </p:spPr>
        <p:txBody>
          <a:bodyPr lIns="137160" tIns="0" rIns="164592" bIns="0" anchor="t"/>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GB" sz="2800" b="1" i="0" u="none" strike="noStrike" kern="1200" cap="none" spc="0" normalizeH="0" baseline="0" noProof="0" dirty="0" smtClean="0">
                <a:ln>
                  <a:noFill/>
                </a:ln>
                <a:solidFill>
                  <a:schemeClr val="tx2"/>
                </a:solidFill>
                <a:effectLst/>
                <a:uLnTx/>
                <a:uFillTx/>
                <a:latin typeface="+mj-lt"/>
                <a:ea typeface="ＭＳ Ｐゴシック" pitchFamily="-107" charset="-128"/>
                <a:cs typeface="ＭＳ Ｐゴシック" pitchFamily="-107" charset="-128"/>
              </a:rPr>
              <a:t>CALL INSERTION </a:t>
            </a:r>
            <a:br>
              <a:rPr kumimoji="0" lang="en-GB" sz="2800" b="1" i="0" u="none" strike="noStrike" kern="1200" cap="none" spc="0" normalizeH="0" baseline="0" noProof="0" dirty="0" smtClean="0">
                <a:ln>
                  <a:noFill/>
                </a:ln>
                <a:solidFill>
                  <a:schemeClr val="tx2"/>
                </a:solidFill>
                <a:effectLst/>
                <a:uLnTx/>
                <a:uFillTx/>
                <a:latin typeface="+mj-lt"/>
                <a:ea typeface="ＭＳ Ｐゴシック" pitchFamily="-107" charset="-128"/>
                <a:cs typeface="ＭＳ Ｐゴシック" pitchFamily="-107" charset="-128"/>
              </a:rPr>
            </a:br>
            <a:r>
              <a:rPr kumimoji="0" lang="en-GB" sz="2400" b="1" i="0" u="none" strike="noStrike" kern="1200" cap="none" spc="0" normalizeH="0" baseline="0" noProof="0" dirty="0" smtClean="0">
                <a:ln>
                  <a:noFill/>
                </a:ln>
                <a:solidFill>
                  <a:schemeClr val="tx2"/>
                </a:solidFill>
                <a:effectLst/>
                <a:uLnTx/>
                <a:uFillTx/>
                <a:latin typeface="+mj-lt"/>
                <a:ea typeface="ＭＳ Ｐゴシック" pitchFamily="-107" charset="-128"/>
                <a:cs typeface="ＭＳ Ｐゴシック" pitchFamily="-107" charset="-128"/>
              </a:rPr>
              <a:t>HOW TO CREATE A POST-CALL?</a:t>
            </a:r>
            <a:endParaRPr kumimoji="0" lang="fr-FR" sz="2400" b="1" i="0" u="none" strike="noStrike" kern="1200" cap="none" spc="0" normalizeH="0" baseline="0" noProof="0" dirty="0" smtClean="0">
              <a:ln>
                <a:noFill/>
              </a:ln>
              <a:solidFill>
                <a:schemeClr val="tx2"/>
              </a:solidFill>
              <a:effectLst/>
              <a:uLnTx/>
              <a:uFillTx/>
              <a:latin typeface="+mj-lt"/>
              <a:ea typeface="ＭＳ Ｐゴシック" pitchFamily="-107" charset="-128"/>
              <a:cs typeface="ＭＳ Ｐゴシック" pitchFamily="-107" charset="-128"/>
            </a:endParaRPr>
          </a:p>
        </p:txBody>
      </p:sp>
      <p:sp>
        <p:nvSpPr>
          <p:cNvPr id="12" name="Rectangle à coins arrondis 3"/>
          <p:cNvSpPr>
            <a:spLocks noChangeArrowheads="1"/>
          </p:cNvSpPr>
          <p:nvPr/>
        </p:nvSpPr>
        <p:spPr bwMode="auto">
          <a:xfrm>
            <a:off x="2286000" y="920400"/>
            <a:ext cx="2889694" cy="756000"/>
          </a:xfrm>
          <a:prstGeom prst="wedgeRoundRectCallout">
            <a:avLst>
              <a:gd name="adj1" fmla="val -67040"/>
              <a:gd name="adj2" fmla="val 62430"/>
              <a:gd name="adj3" fmla="val 16667"/>
            </a:avLst>
          </a:prstGeom>
          <a:solidFill>
            <a:srgbClr val="FBFECE"/>
          </a:solidFill>
          <a:ln w="12700" algn="ctr">
            <a:solidFill>
              <a:schemeClr val="tx2"/>
            </a:solidFill>
            <a:round/>
            <a:headEnd/>
            <a:tailEnd/>
          </a:ln>
        </p:spPr>
        <p:txBody>
          <a:bodyPr wrap="square" anchor="t"/>
          <a:lstStyle/>
          <a:p>
            <a:r>
              <a:rPr lang="en-US" sz="1400" dirty="0" smtClean="0">
                <a:latin typeface="Arial" charset="0"/>
              </a:rPr>
              <a:t>Presentations allows to show presentations to the customer, such as videos, PowerPoint...</a:t>
            </a:r>
          </a:p>
        </p:txBody>
      </p:sp>
    </p:spTree>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89" name="Picture 1"/>
          <p:cNvPicPr>
            <a:picLocks noChangeAspect="1" noChangeArrowheads="1"/>
          </p:cNvPicPr>
          <p:nvPr/>
        </p:nvPicPr>
        <p:blipFill>
          <a:blip r:embed="rId3"/>
          <a:srcRect l="22108" t="27332" r="2344" b="13542"/>
          <a:stretch>
            <a:fillRect/>
          </a:stretch>
        </p:blipFill>
        <p:spPr bwMode="auto">
          <a:xfrm>
            <a:off x="533400" y="1390051"/>
            <a:ext cx="7958751" cy="4671574"/>
          </a:xfrm>
          <a:prstGeom prst="rect">
            <a:avLst/>
          </a:prstGeom>
          <a:noFill/>
          <a:ln w="9525">
            <a:noFill/>
            <a:miter lim="800000"/>
            <a:headEnd/>
            <a:tailEnd/>
          </a:ln>
        </p:spPr>
      </p:pic>
      <p:sp>
        <p:nvSpPr>
          <p:cNvPr id="63490" name="Titre 1"/>
          <p:cNvSpPr>
            <a:spLocks noGrp="1"/>
          </p:cNvSpPr>
          <p:nvPr>
            <p:ph type="title" idx="4294967295"/>
          </p:nvPr>
        </p:nvSpPr>
        <p:spPr>
          <a:xfrm>
            <a:off x="250581" y="44451"/>
            <a:ext cx="8343928" cy="792163"/>
          </a:xfrm>
          <a:prstGeom prst="rect">
            <a:avLst/>
          </a:prstGeom>
        </p:spPr>
        <p:txBody>
          <a:bodyPr lIns="137160" tIns="0" rIns="164592" bIns="0" anchor="t"/>
          <a:lstStyle/>
          <a:p>
            <a:pPr eaLnBrk="1" hangingPunct="1"/>
            <a:r>
              <a:rPr lang="en-GB" dirty="0" smtClean="0">
                <a:solidFill>
                  <a:schemeClr val="tx2"/>
                </a:solidFill>
              </a:rPr>
              <a:t>C</a:t>
            </a:r>
            <a:r>
              <a:rPr lang="en-GB" b="1" dirty="0" smtClean="0">
                <a:solidFill>
                  <a:schemeClr val="tx2"/>
                </a:solidFill>
              </a:rPr>
              <a:t>ALL INSERTION </a:t>
            </a:r>
            <a:br>
              <a:rPr lang="en-GB" b="1" dirty="0" smtClean="0">
                <a:solidFill>
                  <a:schemeClr val="tx2"/>
                </a:solidFill>
              </a:rPr>
            </a:br>
            <a:r>
              <a:rPr lang="en-GB" sz="2400" dirty="0" smtClean="0">
                <a:solidFill>
                  <a:schemeClr val="tx2"/>
                </a:solidFill>
              </a:rPr>
              <a:t>HOW TO CONVERT AN APPOINTMENT TO </a:t>
            </a:r>
            <a:r>
              <a:rPr lang="en-GB" sz="2400" b="1" dirty="0" smtClean="0">
                <a:solidFill>
                  <a:schemeClr val="tx2"/>
                </a:solidFill>
              </a:rPr>
              <a:t>A CALL?</a:t>
            </a:r>
            <a:endParaRPr lang="fr-FR" sz="2400" b="1" dirty="0" smtClean="0">
              <a:solidFill>
                <a:schemeClr val="tx2"/>
              </a:solidFill>
            </a:endParaRPr>
          </a:p>
        </p:txBody>
      </p:sp>
      <p:sp>
        <p:nvSpPr>
          <p:cNvPr id="14" name="Rectangle 13"/>
          <p:cNvSpPr/>
          <p:nvPr/>
        </p:nvSpPr>
        <p:spPr bwMode="auto">
          <a:xfrm>
            <a:off x="5891283" y="3725839"/>
            <a:ext cx="1901589" cy="259307"/>
          </a:xfrm>
          <a:prstGeom prst="rect">
            <a:avLst/>
          </a:prstGeom>
          <a:noFill/>
          <a:ln w="38100" algn="ctr">
            <a:solidFill>
              <a:srgbClr val="E0218A"/>
            </a:solidFill>
            <a:round/>
            <a:headEnd/>
            <a:tailEnd/>
          </a:ln>
        </p:spPr>
        <p:txBody>
          <a:bodyPr wrap="none" rtlCol="0" anchor="ctr"/>
          <a:lstStyle/>
          <a:p>
            <a:pPr algn="r" eaLnBrk="1" hangingPunct="1">
              <a:spcBef>
                <a:spcPct val="0"/>
              </a:spcBef>
            </a:pPr>
            <a:endParaRPr lang="fr-FR" sz="2400" dirty="0">
              <a:solidFill>
                <a:schemeClr val="bg1"/>
              </a:solidFill>
              <a:cs typeface="Arial" charset="0"/>
              <a:sym typeface="Arial" charset="0"/>
            </a:endParaRPr>
          </a:p>
        </p:txBody>
      </p:sp>
      <p:sp>
        <p:nvSpPr>
          <p:cNvPr id="8" name="Rectangle à coins arrondis 3"/>
          <p:cNvSpPr>
            <a:spLocks noChangeArrowheads="1"/>
          </p:cNvSpPr>
          <p:nvPr/>
        </p:nvSpPr>
        <p:spPr bwMode="auto">
          <a:xfrm>
            <a:off x="1371600" y="3657600"/>
            <a:ext cx="3308830" cy="533400"/>
          </a:xfrm>
          <a:prstGeom prst="wedgeRoundRectCallout">
            <a:avLst>
              <a:gd name="adj1" fmla="val 88043"/>
              <a:gd name="adj2" fmla="val -21086"/>
              <a:gd name="adj3" fmla="val 16667"/>
            </a:avLst>
          </a:prstGeom>
          <a:solidFill>
            <a:srgbClr val="FBFECE"/>
          </a:solidFill>
          <a:ln w="12700" algn="ctr">
            <a:solidFill>
              <a:schemeClr val="tx2"/>
            </a:solidFill>
            <a:round/>
            <a:headEnd/>
            <a:tailEnd/>
          </a:ln>
        </p:spPr>
        <p:txBody>
          <a:bodyPr wrap="none" anchor="t"/>
          <a:lstStyle/>
          <a:p>
            <a:r>
              <a:rPr lang="en-US" sz="1400" dirty="0" smtClean="0">
                <a:latin typeface="Arial" charset="0"/>
              </a:rPr>
              <a:t>Selecting an appointment, the user </a:t>
            </a:r>
          </a:p>
          <a:p>
            <a:r>
              <a:rPr lang="en-US" sz="1400" dirty="0" smtClean="0">
                <a:latin typeface="Arial" charset="0"/>
              </a:rPr>
              <a:t>right-clicks and selects: </a:t>
            </a:r>
            <a:r>
              <a:rPr lang="en-US" sz="1400" b="1" dirty="0" smtClean="0">
                <a:latin typeface="Arial" charset="0"/>
              </a:rPr>
              <a:t>Convert to Call</a:t>
            </a:r>
            <a:endParaRPr lang="en-GB" sz="1400" b="1" dirty="0">
              <a:cs typeface="Arial" charset="0"/>
              <a:sym typeface="Arial" charset="0"/>
            </a:endParaRPr>
          </a:p>
        </p:txBody>
      </p:sp>
    </p:spTree>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all Edit.JPG"/>
          <p:cNvPicPr>
            <a:picLocks noChangeAspect="1"/>
          </p:cNvPicPr>
          <p:nvPr/>
        </p:nvPicPr>
        <p:blipFill>
          <a:blip r:embed="rId3"/>
          <a:stretch>
            <a:fillRect/>
          </a:stretch>
        </p:blipFill>
        <p:spPr>
          <a:xfrm>
            <a:off x="4105281" y="1683546"/>
            <a:ext cx="4959778" cy="4119563"/>
          </a:xfrm>
          <a:prstGeom prst="rect">
            <a:avLst/>
          </a:prstGeom>
        </p:spPr>
      </p:pic>
      <p:pic>
        <p:nvPicPr>
          <p:cNvPr id="6" name="Picture 5" descr="Edit call.JPG"/>
          <p:cNvPicPr>
            <a:picLocks noChangeAspect="1"/>
          </p:cNvPicPr>
          <p:nvPr/>
        </p:nvPicPr>
        <p:blipFill>
          <a:blip r:embed="rId4"/>
          <a:srcRect r="49617"/>
          <a:stretch>
            <a:fillRect/>
          </a:stretch>
        </p:blipFill>
        <p:spPr>
          <a:xfrm>
            <a:off x="347645" y="1338273"/>
            <a:ext cx="3767155" cy="4781550"/>
          </a:xfrm>
          <a:prstGeom prst="rect">
            <a:avLst/>
          </a:prstGeom>
        </p:spPr>
      </p:pic>
      <p:sp>
        <p:nvSpPr>
          <p:cNvPr id="63490" name="Titre 1"/>
          <p:cNvSpPr>
            <a:spLocks noGrp="1"/>
          </p:cNvSpPr>
          <p:nvPr>
            <p:ph type="title" idx="4294967295"/>
          </p:nvPr>
        </p:nvSpPr>
        <p:spPr>
          <a:xfrm>
            <a:off x="250581" y="44451"/>
            <a:ext cx="8343928" cy="792163"/>
          </a:xfrm>
          <a:prstGeom prst="rect">
            <a:avLst/>
          </a:prstGeom>
        </p:spPr>
        <p:txBody>
          <a:bodyPr lIns="137160" tIns="0" rIns="164592" bIns="0" anchor="t"/>
          <a:lstStyle/>
          <a:p>
            <a:pPr eaLnBrk="1" hangingPunct="1"/>
            <a:r>
              <a:rPr lang="en-GB" dirty="0" smtClean="0">
                <a:solidFill>
                  <a:schemeClr val="tx2"/>
                </a:solidFill>
              </a:rPr>
              <a:t>C</a:t>
            </a:r>
            <a:r>
              <a:rPr lang="en-GB" b="1" dirty="0" smtClean="0">
                <a:solidFill>
                  <a:schemeClr val="tx2"/>
                </a:solidFill>
              </a:rPr>
              <a:t>ALL INSERTION </a:t>
            </a:r>
            <a:br>
              <a:rPr lang="en-GB" b="1" dirty="0" smtClean="0">
                <a:solidFill>
                  <a:schemeClr val="tx2"/>
                </a:solidFill>
              </a:rPr>
            </a:br>
            <a:r>
              <a:rPr lang="en-GB" sz="2400" dirty="0" smtClean="0">
                <a:solidFill>
                  <a:schemeClr val="tx2"/>
                </a:solidFill>
              </a:rPr>
              <a:t>HOW TO EDIT A CALL?</a:t>
            </a:r>
            <a:endParaRPr lang="fr-FR" sz="2400" b="1" dirty="0" smtClean="0">
              <a:solidFill>
                <a:schemeClr val="tx2"/>
              </a:solidFill>
            </a:endParaRPr>
          </a:p>
        </p:txBody>
      </p:sp>
      <p:sp>
        <p:nvSpPr>
          <p:cNvPr id="14" name="Rectangle 13"/>
          <p:cNvSpPr/>
          <p:nvPr/>
        </p:nvSpPr>
        <p:spPr bwMode="auto">
          <a:xfrm>
            <a:off x="2395537" y="5167311"/>
            <a:ext cx="1566864" cy="201168"/>
          </a:xfrm>
          <a:prstGeom prst="rect">
            <a:avLst/>
          </a:prstGeom>
          <a:noFill/>
          <a:ln w="38100" algn="ctr">
            <a:solidFill>
              <a:srgbClr val="E0218A"/>
            </a:solidFill>
            <a:round/>
            <a:headEnd/>
            <a:tailEnd/>
          </a:ln>
        </p:spPr>
        <p:txBody>
          <a:bodyPr wrap="none" rtlCol="0" anchor="ctr"/>
          <a:lstStyle/>
          <a:p>
            <a:pPr algn="r" eaLnBrk="1" hangingPunct="1">
              <a:spcBef>
                <a:spcPct val="0"/>
              </a:spcBef>
            </a:pPr>
            <a:endParaRPr lang="fr-FR" sz="2400" dirty="0">
              <a:solidFill>
                <a:schemeClr val="bg1"/>
              </a:solidFill>
              <a:cs typeface="Arial" charset="0"/>
              <a:sym typeface="Arial" charset="0"/>
            </a:endParaRPr>
          </a:p>
        </p:txBody>
      </p:sp>
      <p:sp>
        <p:nvSpPr>
          <p:cNvPr id="8" name="Rectangle à coins arrondis 3"/>
          <p:cNvSpPr>
            <a:spLocks noChangeArrowheads="1"/>
          </p:cNvSpPr>
          <p:nvPr/>
        </p:nvSpPr>
        <p:spPr bwMode="auto">
          <a:xfrm>
            <a:off x="4680430" y="5853123"/>
            <a:ext cx="3308830" cy="533400"/>
          </a:xfrm>
          <a:prstGeom prst="wedgeRoundRectCallout">
            <a:avLst>
              <a:gd name="adj1" fmla="val -76904"/>
              <a:gd name="adj2" fmla="val -141622"/>
              <a:gd name="adj3" fmla="val 16667"/>
            </a:avLst>
          </a:prstGeom>
          <a:solidFill>
            <a:srgbClr val="FBFECE"/>
          </a:solidFill>
          <a:ln w="12700" algn="ctr">
            <a:solidFill>
              <a:schemeClr val="tx2"/>
            </a:solidFill>
            <a:round/>
            <a:headEnd/>
            <a:tailEnd/>
          </a:ln>
        </p:spPr>
        <p:txBody>
          <a:bodyPr wrap="square" anchor="t"/>
          <a:lstStyle/>
          <a:p>
            <a:pPr algn="just"/>
            <a:r>
              <a:rPr lang="en-GB" sz="1400" dirty="0" smtClean="0">
                <a:cs typeface="Arial" charset="0"/>
                <a:sym typeface="Arial" charset="0"/>
              </a:rPr>
              <a:t>The user can </a:t>
            </a:r>
            <a:r>
              <a:rPr lang="en-GB" sz="1400" b="1" dirty="0" smtClean="0">
                <a:solidFill>
                  <a:srgbClr val="E0038A"/>
                </a:solidFill>
                <a:cs typeface="Arial" charset="0"/>
                <a:sym typeface="Arial" charset="0"/>
              </a:rPr>
              <a:t>edit Calls </a:t>
            </a:r>
            <a:r>
              <a:rPr lang="en-GB" sz="1400" dirty="0" smtClean="0">
                <a:cs typeface="Arial" charset="0"/>
                <a:sym typeface="Arial" charset="0"/>
              </a:rPr>
              <a:t>by right clicking on the event</a:t>
            </a:r>
          </a:p>
        </p:txBody>
      </p:sp>
      <p:cxnSp>
        <p:nvCxnSpPr>
          <p:cNvPr id="9" name="Straight Arrow Connector 8"/>
          <p:cNvCxnSpPr/>
          <p:nvPr/>
        </p:nvCxnSpPr>
        <p:spPr>
          <a:xfrm flipV="1">
            <a:off x="3962401" y="3962400"/>
            <a:ext cx="990599" cy="1339692"/>
          </a:xfrm>
          <a:prstGeom prst="straightConnector1">
            <a:avLst/>
          </a:prstGeom>
          <a:ln>
            <a:solidFill>
              <a:srgbClr val="E0038A"/>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sz="2400" dirty="0" smtClean="0">
                <a:latin typeface="Arial" charset="0"/>
              </a:rPr>
              <a:t>LIST BUILDER</a:t>
            </a:r>
            <a:endParaRPr lang="fr-FR" dirty="0"/>
          </a:p>
        </p:txBody>
      </p:sp>
      <p:sp>
        <p:nvSpPr>
          <p:cNvPr id="4" name="Text Placeholder 3"/>
          <p:cNvSpPr>
            <a:spLocks noGrp="1"/>
          </p:cNvSpPr>
          <p:nvPr>
            <p:ph type="body" idx="1"/>
          </p:nvPr>
        </p:nvSpPr>
        <p:spPr/>
        <p:txBody>
          <a:bodyPr/>
          <a:lstStyle/>
          <a:p>
            <a:endParaRPr lang="fr-FR"/>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p:cNvSpPr txBox="1">
            <a:spLocks/>
          </p:cNvSpPr>
          <p:nvPr/>
        </p:nvSpPr>
        <p:spPr bwMode="auto">
          <a:xfrm>
            <a:off x="0" y="1219200"/>
            <a:ext cx="8763000" cy="5181600"/>
          </a:xfrm>
          <a:prstGeom prst="rect">
            <a:avLst/>
          </a:prstGeom>
          <a:noFill/>
          <a:ln>
            <a:miter lim="800000"/>
            <a:headEnd/>
            <a:tailEnd/>
          </a:ln>
        </p:spPr>
        <p:txBody>
          <a:bodyPr vert="horz" wrap="square" lIns="91440" tIns="45720" rIns="0" bIns="45720" numCol="1" anchor="t" anchorCtr="0" compatLnSpc="1">
            <a:prstTxWarp prst="textNoShape">
              <a:avLst/>
            </a:prstTxWarp>
          </a:bodyPr>
          <a:lstStyle/>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en-GB" sz="2200" b="1" dirty="0" smtClean="0">
                <a:solidFill>
                  <a:schemeClr val="tx1">
                    <a:lumMod val="50000"/>
                  </a:schemeClr>
                </a:solidFill>
              </a:rPr>
              <a:t>With List Builder, Sales Representatives, District Managers, Regional Managers and Home Office users can:  </a:t>
            </a:r>
          </a:p>
          <a:p>
            <a:pPr marL="342900" marR="0" lvl="0" indent="-228600" algn="just" defTabSz="457200" rtl="0" eaLnBrk="1" fontAlgn="base" latinLnBrk="0" hangingPunct="1">
              <a:lnSpc>
                <a:spcPct val="100000"/>
              </a:lnSpc>
              <a:spcBef>
                <a:spcPct val="20000"/>
              </a:spcBef>
              <a:spcAft>
                <a:spcPct val="0"/>
              </a:spcAft>
              <a:buClrTx/>
              <a:buSzTx/>
              <a:tabLst/>
              <a:defRPr/>
            </a:pPr>
            <a:r>
              <a:rPr lang="en-GB" sz="2200" b="1" dirty="0" smtClean="0">
                <a:solidFill>
                  <a:schemeClr val="tx1">
                    <a:lumMod val="50000"/>
                  </a:schemeClr>
                </a:solidFill>
                <a:latin typeface="Arial" charset="0"/>
              </a:rPr>
              <a:t> </a:t>
            </a:r>
          </a:p>
          <a:p>
            <a:pPr marL="800100" marR="0" lvl="1" indent="-228600" algn="just" defTabSz="457200" rtl="0" eaLnBrk="1" fontAlgn="base" latinLnBrk="0" hangingPunct="1">
              <a:lnSpc>
                <a:spcPct val="100000"/>
              </a:lnSpc>
              <a:spcBef>
                <a:spcPct val="20000"/>
              </a:spcBef>
              <a:spcAft>
                <a:spcPct val="0"/>
              </a:spcAft>
              <a:buClrTx/>
              <a:buSzPct val="100000"/>
              <a:buFontTx/>
              <a:buBlip>
                <a:blip r:embed="rId4"/>
              </a:buBlip>
              <a:tabLst/>
              <a:defRPr/>
            </a:pPr>
            <a:r>
              <a:rPr lang="en-GB" sz="2000" dirty="0" smtClean="0">
                <a:solidFill>
                  <a:schemeClr val="tx1">
                    <a:lumMod val="50000"/>
                  </a:schemeClr>
                </a:solidFill>
              </a:rPr>
              <a:t>Create and share lists of Customers, based on very specific criteria in a quick process (e.g.: Rating values, Specialty, etc)</a:t>
            </a:r>
          </a:p>
          <a:p>
            <a:pPr marL="800100" marR="0" lvl="1" indent="-228600" algn="just" defTabSz="457200" rtl="0" eaLnBrk="1" fontAlgn="base" latinLnBrk="0" hangingPunct="1">
              <a:lnSpc>
                <a:spcPct val="100000"/>
              </a:lnSpc>
              <a:spcBef>
                <a:spcPct val="20000"/>
              </a:spcBef>
              <a:spcAft>
                <a:spcPct val="0"/>
              </a:spcAft>
              <a:buClrTx/>
              <a:buSzPct val="100000"/>
              <a:tabLst/>
              <a:defRPr/>
            </a:pPr>
            <a:endParaRPr lang="en-GB" sz="2000" dirty="0" smtClean="0">
              <a:solidFill>
                <a:schemeClr val="tx1">
                  <a:lumMod val="50000"/>
                </a:schemeClr>
              </a:solidFill>
            </a:endParaRPr>
          </a:p>
          <a:p>
            <a:pPr marL="800100" marR="0" lvl="1" indent="-228600" algn="just" defTabSz="457200" rtl="0" eaLnBrk="1" fontAlgn="base" latinLnBrk="0" hangingPunct="1">
              <a:lnSpc>
                <a:spcPct val="100000"/>
              </a:lnSpc>
              <a:spcBef>
                <a:spcPct val="20000"/>
              </a:spcBef>
              <a:spcAft>
                <a:spcPct val="0"/>
              </a:spcAft>
              <a:buClrTx/>
              <a:buSzPct val="100000"/>
              <a:buFontTx/>
              <a:buBlip>
                <a:blip r:embed="rId4"/>
              </a:buBlip>
              <a:tabLst/>
              <a:defRPr/>
            </a:pPr>
            <a:r>
              <a:rPr lang="en-US" sz="2000" dirty="0" smtClean="0">
                <a:solidFill>
                  <a:schemeClr val="tx1">
                    <a:lumMod val="50000"/>
                  </a:schemeClr>
                </a:solidFill>
              </a:rPr>
              <a:t>Quickly analyze information inside Mobile Intelligence</a:t>
            </a:r>
          </a:p>
          <a:p>
            <a:pPr marL="800100" marR="0" lvl="1" indent="-228600" algn="just" defTabSz="457200" rtl="0" eaLnBrk="1" fontAlgn="base" latinLnBrk="0" hangingPunct="1">
              <a:lnSpc>
                <a:spcPct val="100000"/>
              </a:lnSpc>
              <a:spcBef>
                <a:spcPct val="20000"/>
              </a:spcBef>
              <a:spcAft>
                <a:spcPct val="0"/>
              </a:spcAft>
              <a:buClrTx/>
              <a:buSzPct val="100000"/>
              <a:buFontTx/>
              <a:buBlip>
                <a:blip r:embed="rId4"/>
              </a:buBlip>
              <a:tabLst/>
              <a:defRPr/>
            </a:pPr>
            <a:endParaRPr lang="en-US" sz="2000" dirty="0" smtClean="0">
              <a:solidFill>
                <a:schemeClr val="tx1">
                  <a:lumMod val="50000"/>
                </a:schemeClr>
              </a:solidFill>
            </a:endParaRPr>
          </a:p>
          <a:p>
            <a:pPr marL="800100" marR="0" lvl="1" indent="-228600" algn="just" defTabSz="457200" rtl="0" eaLnBrk="1" fontAlgn="base" latinLnBrk="0" hangingPunct="1">
              <a:lnSpc>
                <a:spcPct val="100000"/>
              </a:lnSpc>
              <a:spcBef>
                <a:spcPct val="20000"/>
              </a:spcBef>
              <a:spcAft>
                <a:spcPct val="0"/>
              </a:spcAft>
              <a:buClrTx/>
              <a:buSzPct val="100000"/>
              <a:buFontTx/>
              <a:buBlip>
                <a:blip r:embed="rId4"/>
              </a:buBlip>
              <a:tabLst/>
              <a:defRPr/>
            </a:pPr>
            <a:r>
              <a:rPr lang="en-US" sz="2000" dirty="0" smtClean="0">
                <a:solidFill>
                  <a:schemeClr val="tx1">
                    <a:lumMod val="50000"/>
                  </a:schemeClr>
                </a:solidFill>
              </a:rPr>
              <a:t>Generate attendee lists for various purposes (e.g.: Congresses)</a:t>
            </a:r>
          </a:p>
          <a:p>
            <a:pPr marL="800100" marR="0" lvl="1" indent="-228600" algn="just" defTabSz="457200" rtl="0" eaLnBrk="1" fontAlgn="base" latinLnBrk="0" hangingPunct="1">
              <a:lnSpc>
                <a:spcPct val="100000"/>
              </a:lnSpc>
              <a:spcBef>
                <a:spcPct val="20000"/>
              </a:spcBef>
              <a:spcAft>
                <a:spcPct val="0"/>
              </a:spcAft>
              <a:buClrTx/>
              <a:buSzPct val="100000"/>
              <a:buFontTx/>
              <a:buBlip>
                <a:blip r:embed="rId4"/>
              </a:buBlip>
              <a:tabLst/>
              <a:defRPr/>
            </a:pPr>
            <a:endParaRPr lang="en-US" sz="2000" dirty="0" smtClean="0">
              <a:solidFill>
                <a:schemeClr val="tx1">
                  <a:lumMod val="50000"/>
                </a:schemeClr>
              </a:solidFill>
            </a:endParaRPr>
          </a:p>
          <a:p>
            <a:pPr marL="800100" lvl="1" indent="-228600" algn="just">
              <a:spcBef>
                <a:spcPct val="20000"/>
              </a:spcBef>
              <a:buSzPct val="100000"/>
              <a:buBlip>
                <a:blip r:embed="rId4"/>
              </a:buBlip>
              <a:defRPr/>
            </a:pPr>
            <a:r>
              <a:rPr lang="en-US" sz="2000" dirty="0" smtClean="0">
                <a:solidFill>
                  <a:schemeClr val="tx1">
                    <a:lumMod val="50000"/>
                  </a:schemeClr>
                </a:solidFill>
                <a:sym typeface="Arial" charset="0"/>
              </a:rPr>
              <a:t>Create intuitive lists thanks to the logical work order flow</a:t>
            </a:r>
          </a:p>
          <a:p>
            <a:pPr marL="800100" marR="0" lvl="1" indent="-228600" algn="just" defTabSz="457200" rtl="0" eaLnBrk="1" fontAlgn="base" latinLnBrk="0" hangingPunct="1">
              <a:lnSpc>
                <a:spcPct val="100000"/>
              </a:lnSpc>
              <a:spcBef>
                <a:spcPct val="20000"/>
              </a:spcBef>
              <a:spcAft>
                <a:spcPct val="0"/>
              </a:spcAft>
              <a:buClrTx/>
              <a:buSzPct val="100000"/>
              <a:tabLst/>
              <a:defRPr/>
            </a:pPr>
            <a:endParaRPr lang="en-US" sz="2000" dirty="0" smtClean="0"/>
          </a:p>
        </p:txBody>
      </p:sp>
      <p:sp>
        <p:nvSpPr>
          <p:cNvPr id="81922" name="Rectangle 2"/>
          <p:cNvSpPr>
            <a:spLocks noGrp="1" noChangeArrowheads="1"/>
          </p:cNvSpPr>
          <p:nvPr>
            <p:ph type="title" idx="4294967295"/>
          </p:nvPr>
        </p:nvSpPr>
        <p:spPr>
          <a:xfrm>
            <a:off x="285720" y="101600"/>
            <a:ext cx="7996634" cy="852489"/>
          </a:xfrm>
          <a:prstGeom prst="rect">
            <a:avLst/>
          </a:prstGeom>
        </p:spPr>
        <p:txBody>
          <a:bodyPr lIns="137160" tIns="0" rIns="164592" bIns="0" anchor="t"/>
          <a:lstStyle/>
          <a:p>
            <a:pPr marL="25400" eaLnBrk="1" hangingPunct="1"/>
            <a:r>
              <a:rPr lang="en-GB" b="1" dirty="0" smtClean="0">
                <a:solidFill>
                  <a:schemeClr val="tx2"/>
                </a:solidFill>
              </a:rPr>
              <a:t>THE LIST BUILDER</a:t>
            </a:r>
            <a:br>
              <a:rPr lang="en-GB" b="1" dirty="0" smtClean="0">
                <a:solidFill>
                  <a:schemeClr val="tx2"/>
                </a:solidFill>
              </a:rPr>
            </a:br>
            <a:r>
              <a:rPr lang="en-GB" sz="2400" b="1" dirty="0" smtClean="0">
                <a:solidFill>
                  <a:schemeClr val="tx2"/>
                </a:solidFill>
                <a:latin typeface="+mn-lt"/>
              </a:rPr>
              <a:t>WHAT IS THE LIST BUILDER?</a:t>
            </a:r>
          </a:p>
        </p:txBody>
      </p:sp>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4114" name="Picture 2"/>
          <p:cNvPicPr>
            <a:picLocks noChangeAspect="1" noChangeArrowheads="1"/>
          </p:cNvPicPr>
          <p:nvPr/>
        </p:nvPicPr>
        <p:blipFill>
          <a:blip r:embed="rId3"/>
          <a:srcRect/>
          <a:stretch>
            <a:fillRect/>
          </a:stretch>
        </p:blipFill>
        <p:spPr bwMode="auto">
          <a:xfrm>
            <a:off x="228600" y="1217726"/>
            <a:ext cx="8610600" cy="4840174"/>
          </a:xfrm>
          <a:prstGeom prst="rect">
            <a:avLst/>
          </a:prstGeom>
          <a:noFill/>
          <a:ln w="9525">
            <a:noFill/>
            <a:miter lim="800000"/>
            <a:headEnd/>
            <a:tailEnd/>
          </a:ln>
        </p:spPr>
      </p:pic>
      <p:sp>
        <p:nvSpPr>
          <p:cNvPr id="82947" name="Titre 1"/>
          <p:cNvSpPr>
            <a:spLocks noGrp="1"/>
          </p:cNvSpPr>
          <p:nvPr>
            <p:ph type="title" idx="4294967295"/>
          </p:nvPr>
        </p:nvSpPr>
        <p:spPr>
          <a:xfrm>
            <a:off x="250581" y="1"/>
            <a:ext cx="7561385" cy="792163"/>
          </a:xfrm>
          <a:prstGeom prst="rect">
            <a:avLst/>
          </a:prstGeom>
        </p:spPr>
        <p:txBody>
          <a:bodyPr lIns="137160" tIns="0" rIns="164592" bIns="0" anchor="t"/>
          <a:lstStyle/>
          <a:p>
            <a:pPr eaLnBrk="1" hangingPunct="1"/>
            <a:r>
              <a:rPr lang="en-GB" b="1" dirty="0" smtClean="0">
                <a:solidFill>
                  <a:schemeClr val="tx2"/>
                </a:solidFill>
              </a:rPr>
              <a:t>THE LIST BUILDER</a:t>
            </a:r>
            <a:r>
              <a:rPr lang="en-GB" sz="2400" b="1" dirty="0" smtClean="0">
                <a:solidFill>
                  <a:schemeClr val="tx2"/>
                </a:solidFill>
              </a:rPr>
              <a:t/>
            </a:r>
            <a:br>
              <a:rPr lang="en-GB" sz="2400" b="1" dirty="0" smtClean="0">
                <a:solidFill>
                  <a:schemeClr val="tx2"/>
                </a:solidFill>
              </a:rPr>
            </a:br>
            <a:r>
              <a:rPr lang="en-GB" sz="2400" b="1" dirty="0" smtClean="0">
                <a:solidFill>
                  <a:schemeClr val="tx2"/>
                </a:solidFill>
                <a:latin typeface="+mn-lt"/>
              </a:rPr>
              <a:t>HOW TO CREATE A LIST?</a:t>
            </a:r>
            <a:endParaRPr lang="fr-FR" sz="2400" b="1" dirty="0" smtClean="0">
              <a:solidFill>
                <a:schemeClr val="tx2"/>
              </a:solidFill>
              <a:latin typeface="+mn-lt"/>
            </a:endParaRPr>
          </a:p>
        </p:txBody>
      </p:sp>
      <p:sp>
        <p:nvSpPr>
          <p:cNvPr id="82949" name="Rectangle 6"/>
          <p:cNvSpPr>
            <a:spLocks noChangeArrowheads="1"/>
          </p:cNvSpPr>
          <p:nvPr/>
        </p:nvSpPr>
        <p:spPr bwMode="auto">
          <a:xfrm>
            <a:off x="250581" y="1521576"/>
            <a:ext cx="3816000" cy="254773"/>
          </a:xfrm>
          <a:prstGeom prst="rect">
            <a:avLst/>
          </a:prstGeom>
          <a:noFill/>
          <a:ln w="38100" algn="ctr">
            <a:solidFill>
              <a:srgbClr val="E0218A"/>
            </a:solidFill>
            <a:round/>
            <a:headEnd/>
            <a:tailEnd/>
          </a:ln>
        </p:spPr>
        <p:txBody>
          <a:bodyPr wrap="none" anchor="ctr"/>
          <a:lstStyle/>
          <a:p>
            <a:pPr algn="r" eaLnBrk="1" hangingPunct="1">
              <a:spcBef>
                <a:spcPct val="0"/>
              </a:spcBef>
            </a:pPr>
            <a:endParaRPr lang="fr-FR" sz="2400">
              <a:solidFill>
                <a:schemeClr val="bg1"/>
              </a:solidFill>
              <a:cs typeface="Arial" charset="0"/>
              <a:sym typeface="Arial" charset="0"/>
            </a:endParaRPr>
          </a:p>
        </p:txBody>
      </p:sp>
      <p:sp>
        <p:nvSpPr>
          <p:cNvPr id="6" name="Rectangle à coins arrondis 3"/>
          <p:cNvSpPr>
            <a:spLocks noChangeArrowheads="1"/>
          </p:cNvSpPr>
          <p:nvPr/>
        </p:nvSpPr>
        <p:spPr bwMode="auto">
          <a:xfrm>
            <a:off x="4419600" y="911976"/>
            <a:ext cx="3657600" cy="609600"/>
          </a:xfrm>
          <a:prstGeom prst="wedgeRoundRectCallout">
            <a:avLst>
              <a:gd name="adj1" fmla="val -90998"/>
              <a:gd name="adj2" fmla="val 45659"/>
              <a:gd name="adj3" fmla="val 16667"/>
            </a:avLst>
          </a:prstGeom>
          <a:solidFill>
            <a:srgbClr val="FBFECE"/>
          </a:solidFill>
          <a:ln w="12700" algn="ctr">
            <a:solidFill>
              <a:schemeClr val="tx2"/>
            </a:solidFill>
            <a:round/>
            <a:headEnd/>
            <a:tailEnd/>
          </a:ln>
        </p:spPr>
        <p:txBody>
          <a:bodyPr wrap="none" anchor="t"/>
          <a:lstStyle/>
          <a:p>
            <a:pPr algn="l" eaLnBrk="1" hangingPunct="1">
              <a:spcBef>
                <a:spcPct val="0"/>
              </a:spcBef>
            </a:pPr>
            <a:r>
              <a:rPr lang="en-US" sz="1400" dirty="0" smtClean="0">
                <a:cs typeface="Arial" charset="0"/>
                <a:sym typeface="Arial" charset="0"/>
              </a:rPr>
              <a:t>Any user can create, share and classify lists </a:t>
            </a:r>
          </a:p>
          <a:p>
            <a:pPr algn="l" eaLnBrk="1" hangingPunct="1">
              <a:spcBef>
                <a:spcPct val="0"/>
              </a:spcBef>
            </a:pPr>
            <a:r>
              <a:rPr lang="en-US" sz="1400" dirty="0" smtClean="0">
                <a:cs typeface="Arial" charset="0"/>
                <a:sym typeface="Arial" charset="0"/>
              </a:rPr>
              <a:t>based on various criteria in List Builder</a:t>
            </a:r>
            <a:endParaRPr lang="en-US" sz="1400" dirty="0">
              <a:cs typeface="Arial" charset="0"/>
              <a:sym typeface="Arial" charset="0"/>
            </a:endParaRPr>
          </a:p>
        </p:txBody>
      </p:sp>
      <p:sp>
        <p:nvSpPr>
          <p:cNvPr id="8" name="Rectangle 9"/>
          <p:cNvSpPr>
            <a:spLocks noChangeArrowheads="1"/>
          </p:cNvSpPr>
          <p:nvPr/>
        </p:nvSpPr>
        <p:spPr bwMode="auto">
          <a:xfrm>
            <a:off x="1856781" y="5877580"/>
            <a:ext cx="2209800" cy="523220"/>
          </a:xfrm>
          <a:prstGeom prst="rect">
            <a:avLst/>
          </a:prstGeom>
          <a:solidFill>
            <a:srgbClr val="00B0F0"/>
          </a:solidFill>
          <a:ln w="9525" algn="ctr">
            <a:noFill/>
            <a:round/>
            <a:headEnd/>
            <a:tailEnd/>
          </a:ln>
        </p:spPr>
        <p:txBody>
          <a:bodyPr wrap="square">
            <a:spAutoFit/>
          </a:bodyPr>
          <a:lstStyle/>
          <a:p>
            <a:r>
              <a:rPr lang="en-US" sz="1400" dirty="0" smtClean="0">
                <a:solidFill>
                  <a:schemeClr val="bg1"/>
                </a:solidFill>
              </a:rPr>
              <a:t>HO users have also </a:t>
            </a:r>
          </a:p>
          <a:p>
            <a:r>
              <a:rPr lang="en-US" sz="1400" dirty="0" smtClean="0">
                <a:solidFill>
                  <a:schemeClr val="bg1"/>
                </a:solidFill>
              </a:rPr>
              <a:t>“POA folder” lists.</a:t>
            </a:r>
          </a:p>
        </p:txBody>
      </p:sp>
      <p:sp>
        <p:nvSpPr>
          <p:cNvPr id="9" name="Rectangle à coins arrondis 3"/>
          <p:cNvSpPr>
            <a:spLocks noChangeArrowheads="1"/>
          </p:cNvSpPr>
          <p:nvPr/>
        </p:nvSpPr>
        <p:spPr bwMode="auto">
          <a:xfrm>
            <a:off x="1676401" y="2209800"/>
            <a:ext cx="1828800" cy="1295400"/>
          </a:xfrm>
          <a:prstGeom prst="wedgeRoundRectCallout">
            <a:avLst>
              <a:gd name="adj1" fmla="val -56583"/>
              <a:gd name="adj2" fmla="val -37191"/>
              <a:gd name="adj3" fmla="val 16667"/>
            </a:avLst>
          </a:prstGeom>
          <a:solidFill>
            <a:srgbClr val="FBFECE"/>
          </a:solidFill>
          <a:ln w="12700" algn="ctr">
            <a:solidFill>
              <a:schemeClr val="tx2"/>
            </a:solidFill>
            <a:round/>
            <a:headEnd/>
            <a:tailEnd/>
          </a:ln>
        </p:spPr>
        <p:txBody>
          <a:bodyPr wrap="none" anchor="t"/>
          <a:lstStyle/>
          <a:p>
            <a:pPr algn="l" eaLnBrk="1" hangingPunct="1">
              <a:spcBef>
                <a:spcPct val="0"/>
              </a:spcBef>
            </a:pPr>
            <a:r>
              <a:rPr lang="en-US" sz="1400" dirty="0" smtClean="0">
                <a:cs typeface="Arial" charset="0"/>
                <a:sym typeface="Arial" charset="0"/>
              </a:rPr>
              <a:t>When sharing a list,</a:t>
            </a:r>
          </a:p>
          <a:p>
            <a:pPr algn="l" eaLnBrk="1" hangingPunct="1">
              <a:spcBef>
                <a:spcPct val="0"/>
              </a:spcBef>
            </a:pPr>
            <a:r>
              <a:rPr lang="en-US" sz="1400" dirty="0" smtClean="0">
                <a:cs typeface="Arial" charset="0"/>
                <a:sym typeface="Arial" charset="0"/>
              </a:rPr>
              <a:t>only the criteria of</a:t>
            </a:r>
          </a:p>
          <a:p>
            <a:pPr algn="l" eaLnBrk="1" hangingPunct="1">
              <a:spcBef>
                <a:spcPct val="0"/>
              </a:spcBef>
            </a:pPr>
            <a:r>
              <a:rPr lang="en-US" sz="1400" dirty="0" smtClean="0">
                <a:cs typeface="Arial" charset="0"/>
                <a:sym typeface="Arial" charset="0"/>
              </a:rPr>
              <a:t>the list are shared.</a:t>
            </a:r>
          </a:p>
          <a:p>
            <a:pPr algn="l" eaLnBrk="1" hangingPunct="1">
              <a:spcBef>
                <a:spcPct val="0"/>
              </a:spcBef>
            </a:pPr>
            <a:r>
              <a:rPr lang="en-US" sz="1400" dirty="0" smtClean="0">
                <a:cs typeface="Arial" charset="0"/>
                <a:sym typeface="Arial" charset="0"/>
              </a:rPr>
              <a:t>It is necessary</a:t>
            </a:r>
          </a:p>
          <a:p>
            <a:pPr algn="l" eaLnBrk="1" hangingPunct="1">
              <a:spcBef>
                <a:spcPct val="0"/>
              </a:spcBef>
            </a:pPr>
            <a:r>
              <a:rPr lang="en-US" sz="1400" dirty="0" smtClean="0">
                <a:cs typeface="Arial" charset="0"/>
                <a:sym typeface="Arial" charset="0"/>
              </a:rPr>
              <a:t>to execute it.</a:t>
            </a:r>
            <a:endParaRPr lang="en-US" sz="1400" dirty="0">
              <a:cs typeface="Arial" charset="0"/>
              <a:sym typeface="Arial" charset="0"/>
            </a:endParaRPr>
          </a:p>
        </p:txBody>
      </p:sp>
    </p:spTree>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Modif.JPG"/>
          <p:cNvPicPr>
            <a:picLocks noChangeAspect="1"/>
          </p:cNvPicPr>
          <p:nvPr/>
        </p:nvPicPr>
        <p:blipFill>
          <a:blip r:embed="rId3"/>
          <a:stretch>
            <a:fillRect/>
          </a:stretch>
        </p:blipFill>
        <p:spPr>
          <a:xfrm>
            <a:off x="309562" y="1524000"/>
            <a:ext cx="8524875" cy="3324225"/>
          </a:xfrm>
          <a:prstGeom prst="rect">
            <a:avLst/>
          </a:prstGeom>
        </p:spPr>
      </p:pic>
      <p:sp>
        <p:nvSpPr>
          <p:cNvPr id="82947" name="Titre 1"/>
          <p:cNvSpPr>
            <a:spLocks noGrp="1"/>
          </p:cNvSpPr>
          <p:nvPr>
            <p:ph type="title" idx="4294967295"/>
          </p:nvPr>
        </p:nvSpPr>
        <p:spPr>
          <a:xfrm>
            <a:off x="250581" y="1"/>
            <a:ext cx="7561385" cy="792163"/>
          </a:xfrm>
          <a:prstGeom prst="rect">
            <a:avLst/>
          </a:prstGeom>
        </p:spPr>
        <p:txBody>
          <a:bodyPr lIns="137160" tIns="0" rIns="164592" bIns="0" anchor="t"/>
          <a:lstStyle/>
          <a:p>
            <a:pPr eaLnBrk="1" hangingPunct="1"/>
            <a:r>
              <a:rPr lang="en-GB" b="1" dirty="0" smtClean="0">
                <a:solidFill>
                  <a:schemeClr val="tx2"/>
                </a:solidFill>
              </a:rPr>
              <a:t>THE LIST BUILDER</a:t>
            </a:r>
            <a:r>
              <a:rPr lang="en-GB" sz="2400" b="1" dirty="0" smtClean="0">
                <a:solidFill>
                  <a:schemeClr val="tx2"/>
                </a:solidFill>
              </a:rPr>
              <a:t/>
            </a:r>
            <a:br>
              <a:rPr lang="en-GB" sz="2400" b="1" dirty="0" smtClean="0">
                <a:solidFill>
                  <a:schemeClr val="tx2"/>
                </a:solidFill>
              </a:rPr>
            </a:br>
            <a:r>
              <a:rPr lang="en-GB" sz="2400" b="1" dirty="0" smtClean="0">
                <a:solidFill>
                  <a:schemeClr val="tx2"/>
                </a:solidFill>
                <a:latin typeface="+mn-lt"/>
              </a:rPr>
              <a:t>HOW TO CREATE A LIST?</a:t>
            </a:r>
            <a:endParaRPr lang="fr-FR" sz="2400" b="1" dirty="0" smtClean="0">
              <a:solidFill>
                <a:schemeClr val="tx2"/>
              </a:solidFill>
              <a:latin typeface="+mn-lt"/>
            </a:endParaRPr>
          </a:p>
        </p:txBody>
      </p:sp>
      <p:sp>
        <p:nvSpPr>
          <p:cNvPr id="6" name="Rectangle à coins arrondis 3"/>
          <p:cNvSpPr>
            <a:spLocks noChangeArrowheads="1"/>
          </p:cNvSpPr>
          <p:nvPr/>
        </p:nvSpPr>
        <p:spPr bwMode="auto">
          <a:xfrm>
            <a:off x="6801759" y="3352801"/>
            <a:ext cx="2266041" cy="609600"/>
          </a:xfrm>
          <a:prstGeom prst="wedgeRoundRectCallout">
            <a:avLst>
              <a:gd name="adj1" fmla="val -65188"/>
              <a:gd name="adj2" fmla="val 51171"/>
              <a:gd name="adj3" fmla="val 16667"/>
            </a:avLst>
          </a:prstGeom>
          <a:solidFill>
            <a:srgbClr val="FBFECE"/>
          </a:solidFill>
          <a:ln w="12700" algn="ctr">
            <a:solidFill>
              <a:schemeClr val="tx2"/>
            </a:solidFill>
            <a:round/>
            <a:headEnd/>
            <a:tailEnd/>
          </a:ln>
        </p:spPr>
        <p:txBody>
          <a:bodyPr wrap="none" anchor="t"/>
          <a:lstStyle/>
          <a:p>
            <a:r>
              <a:rPr lang="en-GB" sz="1400" b="1" dirty="0" smtClean="0">
                <a:solidFill>
                  <a:schemeClr val="accent6"/>
                </a:solidFill>
                <a:latin typeface="Arial" charset="0"/>
              </a:rPr>
              <a:t>Manual List </a:t>
            </a:r>
            <a:r>
              <a:rPr lang="en-GB" sz="1400" dirty="0" smtClean="0">
                <a:latin typeface="Arial" charset="0"/>
              </a:rPr>
              <a:t>is a list which</a:t>
            </a:r>
          </a:p>
          <a:p>
            <a:r>
              <a:rPr lang="en-GB" sz="1400" dirty="0" smtClean="0">
                <a:latin typeface="Arial" charset="0"/>
              </a:rPr>
              <a:t>remain static</a:t>
            </a:r>
            <a:endParaRPr lang="en-US" sz="1400" dirty="0">
              <a:cs typeface="Arial" charset="0"/>
              <a:sym typeface="Arial" charset="0"/>
            </a:endParaRPr>
          </a:p>
        </p:txBody>
      </p:sp>
      <p:sp>
        <p:nvSpPr>
          <p:cNvPr id="5" name="Rectangle à coins arrondis 3"/>
          <p:cNvSpPr>
            <a:spLocks noChangeArrowheads="1"/>
          </p:cNvSpPr>
          <p:nvPr/>
        </p:nvSpPr>
        <p:spPr bwMode="auto">
          <a:xfrm>
            <a:off x="4724400" y="4724401"/>
            <a:ext cx="3087566" cy="762000"/>
          </a:xfrm>
          <a:prstGeom prst="wedgeRoundRectCallout">
            <a:avLst>
              <a:gd name="adj1" fmla="val 3658"/>
              <a:gd name="adj2" fmla="val -100701"/>
              <a:gd name="adj3" fmla="val 16667"/>
            </a:avLst>
          </a:prstGeom>
          <a:solidFill>
            <a:srgbClr val="FBFECE"/>
          </a:solidFill>
          <a:ln w="12700" algn="ctr">
            <a:solidFill>
              <a:schemeClr val="tx2"/>
            </a:solidFill>
            <a:round/>
            <a:headEnd/>
            <a:tailEnd/>
          </a:ln>
        </p:spPr>
        <p:txBody>
          <a:bodyPr wrap="square" anchor="t"/>
          <a:lstStyle/>
          <a:p>
            <a:r>
              <a:rPr lang="en-GB" sz="1400" dirty="0" smtClean="0">
                <a:latin typeface="Arial" charset="0"/>
                <a:cs typeface="Arial" charset="0"/>
                <a:sym typeface="Arial" charset="0"/>
              </a:rPr>
              <a:t>If ticked, this list will be accessible through </a:t>
            </a:r>
            <a:r>
              <a:rPr lang="en-GB" sz="1400" b="1" dirty="0" smtClean="0">
                <a:solidFill>
                  <a:schemeClr val="accent6"/>
                </a:solidFill>
                <a:latin typeface="Arial" charset="0"/>
                <a:cs typeface="Arial" charset="0"/>
                <a:sym typeface="Arial" charset="0"/>
              </a:rPr>
              <a:t>“My List” </a:t>
            </a:r>
            <a:r>
              <a:rPr lang="en-GB" sz="1400" dirty="0" smtClean="0">
                <a:latin typeface="Arial" charset="0"/>
                <a:cs typeface="Arial" charset="0"/>
                <a:sym typeface="Arial" charset="0"/>
              </a:rPr>
              <a:t>on the Home page and in the Search/List area</a:t>
            </a:r>
            <a:endParaRPr lang="en-US" sz="1400" dirty="0">
              <a:cs typeface="Arial" charset="0"/>
              <a:sym typeface="Arial" charset="0"/>
            </a:endParaRPr>
          </a:p>
        </p:txBody>
      </p:sp>
      <p:sp>
        <p:nvSpPr>
          <p:cNvPr id="7" name="Rectangle à coins arrondis 3"/>
          <p:cNvSpPr>
            <a:spLocks noChangeArrowheads="1"/>
          </p:cNvSpPr>
          <p:nvPr/>
        </p:nvSpPr>
        <p:spPr bwMode="auto">
          <a:xfrm>
            <a:off x="1447800" y="3895727"/>
            <a:ext cx="3124201" cy="952498"/>
          </a:xfrm>
          <a:prstGeom prst="wedgeRoundRectCallout">
            <a:avLst>
              <a:gd name="adj1" fmla="val -13108"/>
              <a:gd name="adj2" fmla="val -85350"/>
              <a:gd name="adj3" fmla="val 16667"/>
            </a:avLst>
          </a:prstGeom>
          <a:solidFill>
            <a:srgbClr val="FBFECE"/>
          </a:solidFill>
          <a:ln w="12700" algn="ctr">
            <a:solidFill>
              <a:schemeClr val="tx2"/>
            </a:solidFill>
            <a:round/>
            <a:headEnd/>
            <a:tailEnd/>
          </a:ln>
        </p:spPr>
        <p:txBody>
          <a:bodyPr wrap="none" anchor="t"/>
          <a:lstStyle/>
          <a:p>
            <a:r>
              <a:rPr lang="en-US" sz="1400" b="1" dirty="0" smtClean="0">
                <a:solidFill>
                  <a:srgbClr val="E0218A"/>
                </a:solidFill>
                <a:latin typeface="Arial" charset="0"/>
              </a:rPr>
              <a:t>Targeting</a:t>
            </a:r>
            <a:r>
              <a:rPr lang="en-US" sz="1400" dirty="0" smtClean="0">
                <a:latin typeface="Arial" charset="0"/>
              </a:rPr>
              <a:t>: list available only in the</a:t>
            </a:r>
          </a:p>
          <a:p>
            <a:r>
              <a:rPr lang="en-US" sz="1400" dirty="0" smtClean="0">
                <a:latin typeface="Arial" charset="0"/>
              </a:rPr>
              <a:t>List Builder menu</a:t>
            </a:r>
          </a:p>
          <a:p>
            <a:r>
              <a:rPr lang="en-US" sz="1400" b="1" dirty="0" smtClean="0">
                <a:solidFill>
                  <a:srgbClr val="E0218A"/>
                </a:solidFill>
                <a:cs typeface="Arial" charset="0"/>
                <a:sym typeface="Arial" charset="0"/>
              </a:rPr>
              <a:t>Report</a:t>
            </a:r>
            <a:r>
              <a:rPr lang="en-US" sz="1400" dirty="0" smtClean="0">
                <a:cs typeface="Arial" charset="0"/>
                <a:sym typeface="Arial" charset="0"/>
              </a:rPr>
              <a:t>: list available in the List</a:t>
            </a:r>
          </a:p>
          <a:p>
            <a:r>
              <a:rPr lang="en-US" sz="1400" dirty="0" smtClean="0">
                <a:cs typeface="Arial" charset="0"/>
                <a:sym typeface="Arial" charset="0"/>
              </a:rPr>
              <a:t>Builder and also in the Reports menu</a:t>
            </a:r>
            <a:endParaRPr lang="en-US" sz="1400" dirty="0" smtClean="0">
              <a:latin typeface="Arial" charset="0"/>
              <a:cs typeface="Arial" charset="0"/>
              <a:sym typeface="Arial" charset="0"/>
            </a:endParaRP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9"/>
          <p:cNvSpPr>
            <a:spLocks noGrp="1"/>
          </p:cNvSpPr>
          <p:nvPr>
            <p:ph type="title"/>
          </p:nvPr>
        </p:nvSpPr>
        <p:spPr bwMode="auto">
          <a:noFill/>
          <a:ln>
            <a:miter lim="800000"/>
            <a:headEnd/>
            <a:tailEnd/>
          </a:ln>
        </p:spPr>
        <p:txBody>
          <a:bodyPr vert="horz" wrap="square" lIns="91440" tIns="45720" rIns="91440" bIns="45720" numCol="1" compatLnSpc="1">
            <a:prstTxWarp prst="textNoShape">
              <a:avLst/>
            </a:prstTxWarp>
          </a:bodyPr>
          <a:lstStyle/>
          <a:p>
            <a:r>
              <a:rPr lang="fr-FR" dirty="0" smtClean="0">
                <a:latin typeface="Arial" pitchFamily="34" charset="0"/>
              </a:rPr>
              <a:t>MOBILE INTELLIGENCE </a:t>
            </a:r>
            <a:br>
              <a:rPr lang="fr-FR" dirty="0" smtClean="0">
                <a:latin typeface="Arial" pitchFamily="34" charset="0"/>
              </a:rPr>
            </a:br>
            <a:r>
              <a:rPr lang="fr-FR" dirty="0" smtClean="0">
                <a:latin typeface="Arial" pitchFamily="34" charset="0"/>
              </a:rPr>
              <a:t>MODULES DESCRIPTION</a:t>
            </a:r>
            <a:endParaRPr lang="en-US" dirty="0" smtClean="0">
              <a:latin typeface="Arial" pitchFamily="34" charset="0"/>
            </a:endParaRPr>
          </a:p>
        </p:txBody>
      </p:sp>
      <p:graphicFrame>
        <p:nvGraphicFramePr>
          <p:cNvPr id="31" name="Tableau 28"/>
          <p:cNvGraphicFramePr>
            <a:graphicFrameLocks noGrp="1"/>
          </p:cNvGraphicFramePr>
          <p:nvPr/>
        </p:nvGraphicFramePr>
        <p:xfrm>
          <a:off x="228600" y="1287341"/>
          <a:ext cx="8762999" cy="4695883"/>
        </p:xfrm>
        <a:graphic>
          <a:graphicData uri="http://schemas.openxmlformats.org/drawingml/2006/table">
            <a:tbl>
              <a:tblPr/>
              <a:tblGrid>
                <a:gridCol w="620389"/>
                <a:gridCol w="979811"/>
                <a:gridCol w="7162799"/>
              </a:tblGrid>
              <a:tr h="162236">
                <a:tc>
                  <a:txBody>
                    <a:bodyPr/>
                    <a:lstStyle/>
                    <a:p>
                      <a:pPr marL="228600" indent="-228600">
                        <a:spcBef>
                          <a:spcPts val="600"/>
                        </a:spcBef>
                        <a:spcAft>
                          <a:spcPts val="600"/>
                        </a:spcAft>
                        <a:tabLst>
                          <a:tab pos="228600" algn="l"/>
                          <a:tab pos="457200" algn="l"/>
                        </a:tabLst>
                      </a:pPr>
                      <a:endParaRPr lang="en-US" sz="1100" dirty="0">
                        <a:latin typeface="Arial"/>
                        <a:ea typeface="Times New Roman"/>
                        <a:cs typeface="Times New Roman"/>
                      </a:endParaRPr>
                    </a:p>
                  </a:txBody>
                  <a:tcPr marL="21825" marR="21825" marT="0" marB="0">
                    <a:lnL w="12700" cap="flat" cmpd="sng" algn="ctr">
                      <a:solidFill>
                        <a:srgbClr val="6CBCE3"/>
                      </a:solidFill>
                      <a:prstDash val="solid"/>
                      <a:round/>
                      <a:headEnd type="none" w="med" len="med"/>
                      <a:tailEnd type="none" w="med" len="med"/>
                    </a:lnL>
                    <a:lnR w="12700" cap="flat" cmpd="sng" algn="ctr">
                      <a:solidFill>
                        <a:srgbClr val="6CBCE3"/>
                      </a:solidFill>
                      <a:prstDash val="solid"/>
                      <a:round/>
                      <a:headEnd type="none" w="med" len="med"/>
                      <a:tailEnd type="none" w="med" len="med"/>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solidFill>
                      <a:srgbClr val="6CBCE3"/>
                    </a:solidFill>
                  </a:tcPr>
                </a:tc>
                <a:tc gridSpan="2">
                  <a:txBody>
                    <a:bodyPr/>
                    <a:lstStyle/>
                    <a:p>
                      <a:pPr marL="228600" indent="-228600">
                        <a:spcBef>
                          <a:spcPts val="600"/>
                        </a:spcBef>
                        <a:spcAft>
                          <a:spcPts val="600"/>
                        </a:spcAft>
                        <a:tabLst>
                          <a:tab pos="228600" algn="l"/>
                          <a:tab pos="457200" algn="l"/>
                        </a:tabLst>
                      </a:pPr>
                      <a:r>
                        <a:rPr lang="en-US" sz="1100" b="1" dirty="0">
                          <a:solidFill>
                            <a:srgbClr val="FFFFFF"/>
                          </a:solidFill>
                          <a:latin typeface="Arial"/>
                          <a:ea typeface="Times New Roman"/>
                          <a:cs typeface="Tahoma"/>
                        </a:rPr>
                        <a:t>Modules</a:t>
                      </a:r>
                      <a:endParaRPr lang="en-US" sz="1100" dirty="0">
                        <a:latin typeface="Arial"/>
                        <a:ea typeface="Times New Roman"/>
                        <a:cs typeface="Times New Roman"/>
                      </a:endParaRPr>
                    </a:p>
                  </a:txBody>
                  <a:tcPr marL="21825" marR="21825" marT="0" marB="0">
                    <a:lnL w="12700" cap="flat" cmpd="sng" algn="ctr">
                      <a:solidFill>
                        <a:srgbClr val="6CBCE3"/>
                      </a:solidFill>
                      <a:prstDash val="solid"/>
                      <a:round/>
                      <a:headEnd type="none" w="med" len="med"/>
                      <a:tailEnd type="none" w="med" len="med"/>
                    </a:lnL>
                    <a:lnR w="12700" cap="flat" cmpd="sng" algn="ctr">
                      <a:solidFill>
                        <a:srgbClr val="6CBCE3"/>
                      </a:solidFill>
                      <a:prstDash val="solid"/>
                      <a:round/>
                      <a:headEnd type="none" w="med" len="med"/>
                      <a:tailEnd type="none" w="med" len="med"/>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solidFill>
                      <a:srgbClr val="6CBCE3"/>
                    </a:solidFill>
                  </a:tcPr>
                </a:tc>
                <a:tc hMerge="1">
                  <a:txBody>
                    <a:bodyPr/>
                    <a:lstStyle/>
                    <a:p>
                      <a:endParaRPr lang="en-GB"/>
                    </a:p>
                  </a:txBody>
                  <a:tcPr/>
                </a:tc>
              </a:tr>
              <a:tr h="876074">
                <a:tc>
                  <a:txBody>
                    <a:bodyPr/>
                    <a:lstStyle/>
                    <a:p>
                      <a:pPr marL="0" marR="0" indent="0" algn="l" defTabSz="457200" rtl="0" eaLnBrk="1" fontAlgn="auto" latinLnBrk="0" hangingPunct="1">
                        <a:lnSpc>
                          <a:spcPct val="100000"/>
                        </a:lnSpc>
                        <a:spcBef>
                          <a:spcPts val="300"/>
                        </a:spcBef>
                        <a:spcAft>
                          <a:spcPts val="300"/>
                        </a:spcAft>
                        <a:buClrTx/>
                        <a:buSzTx/>
                        <a:buFontTx/>
                        <a:buNone/>
                        <a:tabLst/>
                        <a:defRPr/>
                      </a:pPr>
                      <a:endParaRPr kumimoji="0" lang="en-US" sz="800" b="1" i="0" u="none" strike="noStrike" kern="1200" cap="none" spc="0" normalizeH="0" baseline="0" noProof="0" dirty="0" smtClean="0">
                        <a:ln>
                          <a:noFill/>
                        </a:ln>
                        <a:solidFill>
                          <a:srgbClr val="6F6F6F"/>
                        </a:solidFill>
                        <a:effectLst/>
                        <a:uLnTx/>
                        <a:uFillTx/>
                        <a:latin typeface="Arial" pitchFamily="34" charset="0"/>
                        <a:ea typeface="ＭＳ Ｐゴシック"/>
                        <a:cs typeface="+mn-cs"/>
                      </a:endParaRPr>
                    </a:p>
                  </a:txBody>
                  <a:tcPr marL="21825" marR="21825" marT="0" marB="0" anchor="ctr">
                    <a:lnL w="12700" cap="flat" cmpd="sng" algn="ctr">
                      <a:solidFill>
                        <a:srgbClr val="6CBCE3"/>
                      </a:solidFill>
                      <a:prstDash val="solid"/>
                      <a:round/>
                      <a:headEnd type="none" w="med" len="med"/>
                      <a:tailEnd type="none" w="med" len="med"/>
                    </a:lnL>
                    <a:lnR>
                      <a:noFill/>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tcPr>
                </a:tc>
                <a:tc>
                  <a:txBody>
                    <a:bodyPr/>
                    <a:lstStyle/>
                    <a:p>
                      <a:pPr>
                        <a:spcBef>
                          <a:spcPts val="300"/>
                        </a:spcBef>
                        <a:spcAft>
                          <a:spcPts val="300"/>
                        </a:spcAft>
                      </a:pPr>
                      <a:r>
                        <a:rPr kumimoji="0" lang="en-US" sz="1100" b="1" i="0" u="none" strike="noStrike" kern="1200" cap="none" spc="0" normalizeH="0" baseline="0" noProof="0" dirty="0" smtClean="0">
                          <a:ln>
                            <a:noFill/>
                          </a:ln>
                          <a:solidFill>
                            <a:srgbClr val="6F6F6F"/>
                          </a:solidFill>
                          <a:effectLst/>
                          <a:uLnTx/>
                          <a:uFillTx/>
                          <a:latin typeface="Arial" pitchFamily="34" charset="0"/>
                          <a:ea typeface="ＭＳ Ｐゴシック"/>
                          <a:cs typeface="+mn-cs"/>
                        </a:rPr>
                        <a:t>Customer Profiling &amp; Management</a:t>
                      </a:r>
                    </a:p>
                  </a:txBody>
                  <a:tcPr marL="21825" marR="21825" marT="0" marB="0" anchor="ctr">
                    <a:lnL w="12700" cap="flat" cmpd="sng" algn="ctr">
                      <a:noFill/>
                      <a:prstDash val="solid"/>
                      <a:round/>
                      <a:headEnd type="none" w="med" len="med"/>
                      <a:tailEnd type="none" w="med" len="med"/>
                    </a:lnL>
                    <a:lnR>
                      <a:noFill/>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tcPr>
                </a:tc>
                <a:tc>
                  <a:txBody>
                    <a:bodyPr/>
                    <a:lstStyle/>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en-US" sz="1100" b="1" kern="1200" dirty="0" smtClean="0">
                          <a:solidFill>
                            <a:schemeClr val="tx1"/>
                          </a:solidFill>
                          <a:latin typeface="+mj-lt"/>
                          <a:ea typeface="+mn-ea"/>
                          <a:cs typeface="+mn-cs"/>
                        </a:rPr>
                        <a:t>Integral Customer Management to ensure accurate up to date clean customer base</a:t>
                      </a:r>
                    </a:p>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en-US" sz="1100" b="1" kern="1200" dirty="0" smtClean="0">
                          <a:solidFill>
                            <a:schemeClr val="tx1"/>
                          </a:solidFill>
                          <a:latin typeface="+mj-lt"/>
                          <a:ea typeface="+mn-ea"/>
                          <a:cs typeface="+mn-cs"/>
                        </a:rPr>
                        <a:t>360º Customer Views by Activity, Channel, Segmentation…</a:t>
                      </a:r>
                    </a:p>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en-US" sz="1100" b="1" kern="1200" dirty="0" smtClean="0">
                          <a:solidFill>
                            <a:schemeClr val="tx1"/>
                          </a:solidFill>
                          <a:latin typeface="+mj-lt"/>
                          <a:ea typeface="+mn-ea"/>
                          <a:cs typeface="+mn-cs"/>
                        </a:rPr>
                        <a:t>Influence networks &amp; relationship tracking</a:t>
                      </a:r>
                    </a:p>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en-US" sz="1100" b="1" kern="1200" dirty="0" smtClean="0">
                          <a:solidFill>
                            <a:schemeClr val="tx1"/>
                          </a:solidFill>
                          <a:latin typeface="+mj-lt"/>
                          <a:ea typeface="+mn-ea"/>
                          <a:cs typeface="+mn-cs"/>
                        </a:rPr>
                        <a:t>Quick Search by customer name</a:t>
                      </a:r>
                    </a:p>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en-US" sz="1100" b="1" kern="1200" dirty="0" smtClean="0">
                          <a:solidFill>
                            <a:schemeClr val="tx1"/>
                          </a:solidFill>
                          <a:latin typeface="+mj-lt"/>
                          <a:ea typeface="+mn-ea"/>
                          <a:cs typeface="+mn-cs"/>
                        </a:rPr>
                        <a:t>Advanced Search by specialty, location, segmentation, organization to quickly find target groups</a:t>
                      </a:r>
                    </a:p>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en-US" sz="1100" b="1" kern="1200" dirty="0" smtClean="0">
                          <a:solidFill>
                            <a:schemeClr val="tx1"/>
                          </a:solidFill>
                          <a:latin typeface="+mj-lt"/>
                          <a:ea typeface="+mn-ea"/>
                          <a:cs typeface="+mn-cs"/>
                        </a:rPr>
                        <a:t>Healthcare Structure display from the search to navigate through the hierarchy from search.</a:t>
                      </a:r>
                    </a:p>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en-US" sz="1100" b="1" kern="1200" dirty="0" smtClean="0">
                          <a:solidFill>
                            <a:schemeClr val="tx1"/>
                          </a:solidFill>
                          <a:latin typeface="+mj-lt"/>
                          <a:ea typeface="+mn-ea"/>
                          <a:cs typeface="+mn-cs"/>
                        </a:rPr>
                        <a:t>Performance track metrics and measures on activity objective reach, sales, etc</a:t>
                      </a:r>
                    </a:p>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en-US" sz="1100" b="1" kern="1200" dirty="0" smtClean="0">
                          <a:solidFill>
                            <a:schemeClr val="tx1"/>
                          </a:solidFill>
                          <a:latin typeface="+mj-lt"/>
                          <a:ea typeface="+mn-ea"/>
                          <a:cs typeface="+mn-cs"/>
                        </a:rPr>
                        <a:t>Advanced &amp; dynamic ratings: at all levels: territory, therapeutic class, product, address…Automatic rating calculation based on segmentation criteria. Ladder of adoption/ incremental shift ratings</a:t>
                      </a:r>
                      <a:endParaRPr kumimoji="0" lang="en-US" sz="1100" b="1" i="0" u="none" strike="noStrike" kern="1200" cap="none" spc="0" normalizeH="0" baseline="0" noProof="0" dirty="0" smtClean="0">
                        <a:ln>
                          <a:noFill/>
                        </a:ln>
                        <a:solidFill>
                          <a:schemeClr val="tx1">
                            <a:lumMod val="50000"/>
                          </a:schemeClr>
                        </a:solidFill>
                        <a:effectLst/>
                        <a:uLnTx/>
                        <a:uFillTx/>
                        <a:latin typeface="+mj-lt"/>
                        <a:ea typeface="ＭＳ Ｐゴシック"/>
                        <a:cs typeface="+mn-cs"/>
                      </a:endParaRPr>
                    </a:p>
                  </a:txBody>
                  <a:tcPr marL="21825" marR="21825" marT="0" marB="0" anchor="ctr">
                    <a:lnL>
                      <a:noFill/>
                    </a:lnL>
                    <a:lnR w="12700" cap="flat" cmpd="sng" algn="ctr">
                      <a:solidFill>
                        <a:srgbClr val="6CBCE3"/>
                      </a:solidFill>
                      <a:prstDash val="solid"/>
                      <a:round/>
                      <a:headEnd type="none" w="med" len="med"/>
                      <a:tailEnd type="none" w="med" len="med"/>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tcPr>
                </a:tc>
              </a:tr>
              <a:tr h="1678363">
                <a:tc>
                  <a:txBody>
                    <a:bodyPr/>
                    <a:lstStyle/>
                    <a:p>
                      <a:pPr marL="0" algn="l" defTabSz="457200" rtl="0" eaLnBrk="1" latinLnBrk="0" hangingPunct="1">
                        <a:spcBef>
                          <a:spcPts val="300"/>
                        </a:spcBef>
                        <a:spcAft>
                          <a:spcPts val="300"/>
                        </a:spcAft>
                      </a:pPr>
                      <a:endParaRPr kumimoji="0" lang="en-US" sz="1100" b="1" i="0" u="none" strike="noStrike" kern="1200" cap="none" spc="0" normalizeH="0" baseline="0" noProof="0" dirty="0" smtClean="0">
                        <a:ln>
                          <a:noFill/>
                        </a:ln>
                        <a:solidFill>
                          <a:srgbClr val="6F6F6F"/>
                        </a:solidFill>
                        <a:effectLst/>
                        <a:uLnTx/>
                        <a:uFillTx/>
                        <a:latin typeface="Arial" pitchFamily="34" charset="0"/>
                        <a:ea typeface="ＭＳ Ｐゴシック"/>
                        <a:cs typeface="+mn-cs"/>
                      </a:endParaRPr>
                    </a:p>
                  </a:txBody>
                  <a:tcPr marL="21825" marR="21825" marT="0" marB="0" anchor="ctr">
                    <a:lnL w="12700" cap="flat" cmpd="sng" algn="ctr">
                      <a:solidFill>
                        <a:srgbClr val="6CBCE3"/>
                      </a:solidFill>
                      <a:prstDash val="solid"/>
                      <a:round/>
                      <a:headEnd type="none" w="med" len="med"/>
                      <a:tailEnd type="none" w="med" len="med"/>
                    </a:lnL>
                    <a:lnR>
                      <a:noFill/>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tcPr>
                </a:tc>
                <a:tc>
                  <a:txBody>
                    <a:bodyPr/>
                    <a:lstStyle/>
                    <a:p>
                      <a:pPr marL="0" algn="l" defTabSz="457200" rtl="0" eaLnBrk="1" latinLnBrk="0" hangingPunct="1">
                        <a:spcBef>
                          <a:spcPts val="300"/>
                        </a:spcBef>
                        <a:spcAft>
                          <a:spcPts val="300"/>
                        </a:spcAft>
                      </a:pPr>
                      <a:r>
                        <a:rPr kumimoji="0" lang="en-US" sz="1100" b="1" i="0" u="none" strike="noStrike" kern="1200" cap="none" spc="0" normalizeH="0" baseline="0" noProof="0" dirty="0" smtClean="0">
                          <a:ln>
                            <a:noFill/>
                          </a:ln>
                          <a:solidFill>
                            <a:srgbClr val="6F6F6F"/>
                          </a:solidFill>
                          <a:effectLst/>
                          <a:uLnTx/>
                          <a:uFillTx/>
                          <a:latin typeface="Arial" pitchFamily="34" charset="0"/>
                          <a:ea typeface="ＭＳ Ｐゴシック"/>
                          <a:cs typeface="+mn-cs"/>
                        </a:rPr>
                        <a:t>Call Scheduling &amp; Reporting</a:t>
                      </a:r>
                    </a:p>
                  </a:txBody>
                  <a:tcPr marL="21825" marR="21825" marT="0" marB="0" anchor="ctr">
                    <a:lnL w="12700" cap="flat" cmpd="sng" algn="ctr">
                      <a:noFill/>
                      <a:prstDash val="solid"/>
                      <a:round/>
                      <a:headEnd type="none" w="med" len="med"/>
                      <a:tailEnd type="none" w="med" len="med"/>
                    </a:lnL>
                    <a:lnR>
                      <a:noFill/>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tcPr>
                </a:tc>
                <a:tc>
                  <a:txBody>
                    <a:bodyPr/>
                    <a:lstStyle/>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en-US" sz="1100" b="1" kern="1200" dirty="0" smtClean="0">
                          <a:solidFill>
                            <a:schemeClr val="tx1"/>
                          </a:solidFill>
                          <a:latin typeface="+mj-lt"/>
                          <a:ea typeface="+mn-ea"/>
                          <a:cs typeface="+mn-cs"/>
                        </a:rPr>
                        <a:t>Plan and schedule calls based on best time of your customers</a:t>
                      </a:r>
                    </a:p>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en-US" sz="1100" b="1" kern="1200" dirty="0" smtClean="0">
                          <a:solidFill>
                            <a:schemeClr val="tx1"/>
                          </a:solidFill>
                          <a:latin typeface="+mj-lt"/>
                          <a:ea typeface="+mn-ea"/>
                          <a:cs typeface="+mn-cs"/>
                        </a:rPr>
                        <a:t>Route builder build and maintain routes </a:t>
                      </a:r>
                    </a:p>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en-US" sz="1100" b="1" kern="1200" dirty="0" smtClean="0">
                          <a:solidFill>
                            <a:schemeClr val="tx1"/>
                          </a:solidFill>
                          <a:latin typeface="+mj-lt"/>
                          <a:ea typeface="+mn-ea"/>
                          <a:cs typeface="+mn-cs"/>
                        </a:rPr>
                        <a:t>Pre call analysis </a:t>
                      </a:r>
                    </a:p>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en-US" sz="1100" b="1" kern="1200" dirty="0" smtClean="0">
                          <a:solidFill>
                            <a:schemeClr val="tx1"/>
                          </a:solidFill>
                          <a:latin typeface="+mj-lt"/>
                          <a:ea typeface="+mn-ea"/>
                          <a:cs typeface="+mn-cs"/>
                        </a:rPr>
                        <a:t>Flexible call with all the options to adapt to your business need: Call templates, Group call, Individual call</a:t>
                      </a:r>
                    </a:p>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en-US" sz="1100" b="1" kern="1200" dirty="0" smtClean="0">
                          <a:solidFill>
                            <a:schemeClr val="tx1"/>
                          </a:solidFill>
                          <a:latin typeface="+mj-lt"/>
                          <a:ea typeface="+mn-ea"/>
                          <a:cs typeface="+mn-cs"/>
                        </a:rPr>
                        <a:t>Complete configurable call with all options: Key messages, call dialogue, samples, promotional material, tasks, surveys, rating updates</a:t>
                      </a:r>
                    </a:p>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en-US" sz="1100" b="1" kern="1200" dirty="0" smtClean="0">
                          <a:solidFill>
                            <a:schemeClr val="tx1"/>
                          </a:solidFill>
                          <a:latin typeface="+mj-lt"/>
                          <a:ea typeface="+mn-ea"/>
                          <a:cs typeface="+mn-cs"/>
                        </a:rPr>
                        <a:t>Local process coverage: Use cycle planning and Early Post-Marketing Phase Vigilance (EPPV) based on your regional needs (for Japanese clients) Patient case tracking and shift (APAC mainly)</a:t>
                      </a:r>
                      <a:endParaRPr kumimoji="0" lang="en-US" sz="1100" b="1" i="0" u="none" strike="noStrike" kern="1200" cap="none" spc="0" normalizeH="0" baseline="0" noProof="0" dirty="0" smtClean="0">
                        <a:ln>
                          <a:noFill/>
                        </a:ln>
                        <a:solidFill>
                          <a:schemeClr val="tx1">
                            <a:lumMod val="50000"/>
                          </a:schemeClr>
                        </a:solidFill>
                        <a:effectLst/>
                        <a:uLnTx/>
                        <a:uFillTx/>
                        <a:latin typeface="+mj-lt"/>
                        <a:ea typeface="ＭＳ Ｐゴシック"/>
                        <a:cs typeface="+mn-cs"/>
                      </a:endParaRPr>
                    </a:p>
                  </a:txBody>
                  <a:tcPr marL="21825" marR="21825" marT="0" marB="0" anchor="ctr">
                    <a:lnL>
                      <a:noFill/>
                    </a:lnL>
                    <a:lnR w="12700" cap="flat" cmpd="sng" algn="ctr">
                      <a:solidFill>
                        <a:srgbClr val="6CBCE3"/>
                      </a:solidFill>
                      <a:prstDash val="solid"/>
                      <a:round/>
                      <a:headEnd type="none" w="med" len="med"/>
                      <a:tailEnd type="none" w="med" len="med"/>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tcPr>
                </a:tc>
              </a:tr>
              <a:tr h="437827">
                <a:tc>
                  <a:txBody>
                    <a:bodyPr/>
                    <a:lstStyle/>
                    <a:p>
                      <a:pPr marL="0" algn="l" defTabSz="457200" rtl="0" eaLnBrk="1" latinLnBrk="0" hangingPunct="1">
                        <a:spcBef>
                          <a:spcPts val="300"/>
                        </a:spcBef>
                        <a:spcAft>
                          <a:spcPts val="300"/>
                        </a:spcAft>
                      </a:pPr>
                      <a:endParaRPr kumimoji="0" lang="en-US" sz="1100" b="1" i="0" u="none" strike="noStrike" kern="1200" cap="none" spc="0" normalizeH="0" baseline="0" noProof="0" dirty="0" smtClean="0">
                        <a:ln>
                          <a:noFill/>
                        </a:ln>
                        <a:solidFill>
                          <a:srgbClr val="6F6F6F"/>
                        </a:solidFill>
                        <a:effectLst/>
                        <a:uLnTx/>
                        <a:uFillTx/>
                        <a:latin typeface="Arial" pitchFamily="34" charset="0"/>
                        <a:ea typeface="ＭＳ Ｐゴシック"/>
                        <a:cs typeface="+mn-cs"/>
                      </a:endParaRPr>
                    </a:p>
                  </a:txBody>
                  <a:tcPr marL="21825" marR="21825" marT="0" marB="0" anchor="ctr">
                    <a:lnL w="12700" cap="flat" cmpd="sng" algn="ctr">
                      <a:solidFill>
                        <a:srgbClr val="6CBCE3"/>
                      </a:solidFill>
                      <a:prstDash val="solid"/>
                      <a:round/>
                      <a:headEnd type="none" w="med" len="med"/>
                      <a:tailEnd type="none" w="med" len="med"/>
                    </a:lnL>
                    <a:lnR>
                      <a:noFill/>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tcPr>
                </a:tc>
                <a:tc>
                  <a:txBody>
                    <a:bodyPr/>
                    <a:lstStyle/>
                    <a:p>
                      <a:pPr marL="0" algn="l" defTabSz="457200" rtl="0" eaLnBrk="1" latinLnBrk="0" hangingPunct="1">
                        <a:spcBef>
                          <a:spcPts val="300"/>
                        </a:spcBef>
                        <a:spcAft>
                          <a:spcPts val="300"/>
                        </a:spcAft>
                      </a:pPr>
                      <a:r>
                        <a:rPr kumimoji="0" lang="en-US" sz="1100" b="1" i="0" u="none" strike="noStrike" kern="1200" cap="none" spc="0" normalizeH="0" baseline="0" noProof="0" dirty="0" smtClean="0">
                          <a:ln>
                            <a:noFill/>
                          </a:ln>
                          <a:solidFill>
                            <a:srgbClr val="6F6F6F"/>
                          </a:solidFill>
                          <a:effectLst/>
                          <a:uLnTx/>
                          <a:uFillTx/>
                          <a:latin typeface="Arial" pitchFamily="34" charset="0"/>
                          <a:ea typeface="ＭＳ Ｐゴシック"/>
                          <a:cs typeface="+mn-cs"/>
                        </a:rPr>
                        <a:t>Promotional Planning</a:t>
                      </a:r>
                    </a:p>
                  </a:txBody>
                  <a:tcPr marL="21825" marR="21825" marT="0" marB="0" anchor="ctr">
                    <a:lnL w="12700" cap="flat" cmpd="sng" algn="ctr">
                      <a:noFill/>
                      <a:prstDash val="solid"/>
                      <a:round/>
                      <a:headEnd type="none" w="med" len="med"/>
                      <a:tailEnd type="none" w="med" len="med"/>
                    </a:lnL>
                    <a:lnR>
                      <a:noFill/>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tcPr>
                </a:tc>
                <a:tc>
                  <a:txBody>
                    <a:bodyPr/>
                    <a:lstStyle/>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en-US" sz="1100" b="1" kern="1200" dirty="0" smtClean="0">
                          <a:solidFill>
                            <a:schemeClr val="tx1"/>
                          </a:solidFill>
                          <a:latin typeface="+mj-lt"/>
                          <a:ea typeface="+mn-ea"/>
                          <a:cs typeface="+mn-cs"/>
                        </a:rPr>
                        <a:t>Integral promotion plan management: generation of a target customer list, target assignment to territory with capacity indicator, plan definition &amp; distribution/publication</a:t>
                      </a:r>
                    </a:p>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en-US" sz="1100" b="1" kern="1200" dirty="0" smtClean="0">
                          <a:solidFill>
                            <a:schemeClr val="tx1"/>
                          </a:solidFill>
                          <a:latin typeface="+mj-lt"/>
                          <a:ea typeface="+mn-ea"/>
                          <a:cs typeface="+mn-cs"/>
                        </a:rPr>
                        <a:t>Target &amp; objective management: Option to define different customer segments in a period with a different reach objective and a different message</a:t>
                      </a:r>
                    </a:p>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en-US" sz="1100" b="1" kern="1200" dirty="0" smtClean="0">
                          <a:solidFill>
                            <a:schemeClr val="tx1"/>
                          </a:solidFill>
                          <a:latin typeface="+mj-lt"/>
                          <a:ea typeface="+mn-ea"/>
                          <a:cs typeface="+mn-cs"/>
                        </a:rPr>
                        <a:t>Field consultation: Option to consult field users on the list and messages prior publication</a:t>
                      </a:r>
                    </a:p>
                    <a:p>
                      <a:pPr marL="342900" marR="0" lvl="0" indent="-228600" algn="just" defTabSz="457200" rtl="0" eaLnBrk="1" fontAlgn="base" latinLnBrk="0" hangingPunct="1">
                        <a:lnSpc>
                          <a:spcPct val="100000"/>
                        </a:lnSpc>
                        <a:spcBef>
                          <a:spcPct val="20000"/>
                        </a:spcBef>
                        <a:spcAft>
                          <a:spcPct val="0"/>
                        </a:spcAft>
                        <a:buClrTx/>
                        <a:buSzTx/>
                        <a:buFontTx/>
                        <a:buBlip>
                          <a:blip r:embed="rId3"/>
                        </a:buBlip>
                        <a:tabLst/>
                        <a:defRPr/>
                      </a:pPr>
                      <a:r>
                        <a:rPr lang="en-US" sz="1100" b="1" kern="1200" dirty="0" smtClean="0">
                          <a:solidFill>
                            <a:schemeClr val="tx1"/>
                          </a:solidFill>
                          <a:latin typeface="+mj-lt"/>
                          <a:ea typeface="+mn-ea"/>
                          <a:cs typeface="+mn-cs"/>
                        </a:rPr>
                        <a:t>Execution follow up: Field and management reports associated to follow up plan achievement</a:t>
                      </a:r>
                      <a:endParaRPr kumimoji="0" lang="en-US" sz="1100" b="1" i="0" u="none" strike="noStrike" kern="1200" cap="none" spc="0" normalizeH="0" baseline="0" noProof="0" dirty="0" smtClean="0">
                        <a:ln>
                          <a:noFill/>
                        </a:ln>
                        <a:solidFill>
                          <a:schemeClr val="tx1">
                            <a:lumMod val="50000"/>
                          </a:schemeClr>
                        </a:solidFill>
                        <a:effectLst/>
                        <a:uLnTx/>
                        <a:uFillTx/>
                        <a:latin typeface="+mj-lt"/>
                        <a:ea typeface="ＭＳ Ｐゴシック"/>
                        <a:cs typeface="+mn-cs"/>
                      </a:endParaRPr>
                    </a:p>
                  </a:txBody>
                  <a:tcPr marL="21825" marR="21825" marT="0" marB="0" anchor="ctr">
                    <a:lnL>
                      <a:noFill/>
                    </a:lnL>
                    <a:lnR w="12700" cap="flat" cmpd="sng" algn="ctr">
                      <a:solidFill>
                        <a:srgbClr val="6CBCE3"/>
                      </a:solidFill>
                      <a:prstDash val="solid"/>
                      <a:round/>
                      <a:headEnd type="none" w="med" len="med"/>
                      <a:tailEnd type="none" w="med" len="med"/>
                    </a:lnR>
                    <a:lnT w="12700" cap="flat" cmpd="sng" algn="ctr">
                      <a:solidFill>
                        <a:srgbClr val="6CBCE3"/>
                      </a:solidFill>
                      <a:prstDash val="solid"/>
                      <a:round/>
                      <a:headEnd type="none" w="med" len="med"/>
                      <a:tailEnd type="none" w="med" len="med"/>
                    </a:lnT>
                    <a:lnB w="12700" cap="flat" cmpd="sng" algn="ctr">
                      <a:solidFill>
                        <a:srgbClr val="6CBCE3"/>
                      </a:solidFill>
                      <a:prstDash val="solid"/>
                      <a:round/>
                      <a:headEnd type="none" w="med" len="med"/>
                      <a:tailEnd type="none" w="med" len="med"/>
                    </a:lnB>
                  </a:tcPr>
                </a:tc>
              </a:tr>
            </a:tbl>
          </a:graphicData>
        </a:graphic>
      </p:graphicFrame>
      <p:grpSp>
        <p:nvGrpSpPr>
          <p:cNvPr id="7190" name="Group 22"/>
          <p:cNvGrpSpPr>
            <a:grpSpLocks/>
          </p:cNvGrpSpPr>
          <p:nvPr/>
        </p:nvGrpSpPr>
        <p:grpSpPr bwMode="auto">
          <a:xfrm>
            <a:off x="304800" y="2153758"/>
            <a:ext cx="452438" cy="345602"/>
            <a:chOff x="4436" y="5608"/>
            <a:chExt cx="873" cy="674"/>
          </a:xfrm>
        </p:grpSpPr>
        <p:pic>
          <p:nvPicPr>
            <p:cNvPr id="7191" name="Picture 19" descr="Z:\CRM_Design\Graphics Library\2012 CRM pres icons\people\png\icons-11.png"/>
            <p:cNvPicPr>
              <a:picLocks noChangeAspect="1" noChangeArrowheads="1"/>
            </p:cNvPicPr>
            <p:nvPr/>
          </p:nvPicPr>
          <p:blipFill>
            <a:blip r:embed="rId4"/>
            <a:srcRect l="12990" t="9921" r="5197" b="12604"/>
            <a:stretch>
              <a:fillRect/>
            </a:stretch>
          </p:blipFill>
          <p:spPr bwMode="auto">
            <a:xfrm>
              <a:off x="4436" y="5608"/>
              <a:ext cx="578" cy="674"/>
            </a:xfrm>
            <a:prstGeom prst="rect">
              <a:avLst/>
            </a:prstGeom>
            <a:noFill/>
            <a:ln w="9525">
              <a:noFill/>
              <a:miter lim="800000"/>
              <a:headEnd/>
              <a:tailEnd/>
            </a:ln>
          </p:spPr>
        </p:pic>
        <p:pic>
          <p:nvPicPr>
            <p:cNvPr id="7192" name="Picture 12" descr="Z:\CRM_Design\Graphics Library\2012 CRM pres icons\people\png\icons-04.png"/>
            <p:cNvPicPr>
              <a:picLocks noChangeAspect="1" noChangeArrowheads="1"/>
            </p:cNvPicPr>
            <p:nvPr/>
          </p:nvPicPr>
          <p:blipFill>
            <a:blip r:embed="rId5"/>
            <a:srcRect l="26382" t="17155" r="14169" b="11725"/>
            <a:stretch>
              <a:fillRect/>
            </a:stretch>
          </p:blipFill>
          <p:spPr bwMode="auto">
            <a:xfrm>
              <a:off x="4846" y="5677"/>
              <a:ext cx="463" cy="603"/>
            </a:xfrm>
            <a:prstGeom prst="rect">
              <a:avLst/>
            </a:prstGeom>
            <a:noFill/>
            <a:ln w="9525">
              <a:noFill/>
              <a:miter lim="800000"/>
              <a:headEnd/>
              <a:tailEnd/>
            </a:ln>
          </p:spPr>
        </p:pic>
      </p:grpSp>
      <p:pic>
        <p:nvPicPr>
          <p:cNvPr id="7193" name="Picture 33" descr="C:\Users\jlecoz\Desktop\Icons to Use\business\icons-06.png"/>
          <p:cNvPicPr>
            <a:picLocks noChangeAspect="1" noChangeArrowheads="1"/>
          </p:cNvPicPr>
          <p:nvPr/>
        </p:nvPicPr>
        <p:blipFill>
          <a:blip r:embed="rId6"/>
          <a:srcRect l="24719" t="19588" r="15942" b="25569"/>
          <a:stretch>
            <a:fillRect/>
          </a:stretch>
        </p:blipFill>
        <p:spPr bwMode="auto">
          <a:xfrm>
            <a:off x="354330" y="3853815"/>
            <a:ext cx="361950" cy="352425"/>
          </a:xfrm>
          <a:prstGeom prst="rect">
            <a:avLst/>
          </a:prstGeom>
          <a:noFill/>
          <a:ln w="9525">
            <a:noFill/>
            <a:miter lim="800000"/>
            <a:headEnd/>
            <a:tailEnd/>
          </a:ln>
        </p:spPr>
      </p:pic>
      <p:pic>
        <p:nvPicPr>
          <p:cNvPr id="7194" name="Picture 3" descr="C:\Users\jlecoz\Desktop\Icons to Use\computer network\icons-03.png"/>
          <p:cNvPicPr>
            <a:picLocks noChangeAspect="1" noChangeArrowheads="1"/>
          </p:cNvPicPr>
          <p:nvPr/>
        </p:nvPicPr>
        <p:blipFill>
          <a:blip r:embed="rId7"/>
          <a:srcRect l="18401" t="45045" r="14127" b="19310"/>
          <a:stretch>
            <a:fillRect/>
          </a:stretch>
        </p:blipFill>
        <p:spPr bwMode="auto">
          <a:xfrm>
            <a:off x="367742" y="5288280"/>
            <a:ext cx="390525" cy="2667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dd Constraints.JPG"/>
          <p:cNvPicPr>
            <a:picLocks noChangeAspect="1"/>
          </p:cNvPicPr>
          <p:nvPr/>
        </p:nvPicPr>
        <p:blipFill>
          <a:blip r:embed="rId3"/>
          <a:srcRect b="17037"/>
          <a:stretch>
            <a:fillRect/>
          </a:stretch>
        </p:blipFill>
        <p:spPr>
          <a:xfrm>
            <a:off x="126682" y="1066800"/>
            <a:ext cx="8677275" cy="4267200"/>
          </a:xfrm>
          <a:prstGeom prst="rect">
            <a:avLst/>
          </a:prstGeom>
        </p:spPr>
      </p:pic>
      <p:sp>
        <p:nvSpPr>
          <p:cNvPr id="82947" name="Titre 1"/>
          <p:cNvSpPr>
            <a:spLocks noGrp="1"/>
          </p:cNvSpPr>
          <p:nvPr>
            <p:ph type="title"/>
          </p:nvPr>
        </p:nvSpPr>
        <p:spPr>
          <a:prstGeom prst="rect">
            <a:avLst/>
          </a:prstGeom>
        </p:spPr>
        <p:txBody>
          <a:bodyPr lIns="137160" tIns="0" rIns="164592" bIns="0" anchor="t"/>
          <a:lstStyle/>
          <a:p>
            <a:pPr eaLnBrk="1" hangingPunct="1"/>
            <a:r>
              <a:rPr lang="en-GB" b="1" dirty="0" smtClean="0">
                <a:solidFill>
                  <a:schemeClr val="tx2"/>
                </a:solidFill>
              </a:rPr>
              <a:t>THE LIST BUILDER</a:t>
            </a:r>
            <a:r>
              <a:rPr lang="en-GB" sz="2400" b="1" dirty="0" smtClean="0">
                <a:solidFill>
                  <a:schemeClr val="tx2"/>
                </a:solidFill>
              </a:rPr>
              <a:t/>
            </a:r>
            <a:br>
              <a:rPr lang="en-GB" sz="2400" b="1" dirty="0" smtClean="0">
                <a:solidFill>
                  <a:schemeClr val="tx2"/>
                </a:solidFill>
              </a:rPr>
            </a:br>
            <a:r>
              <a:rPr lang="en-GB" sz="2400" b="1" dirty="0" smtClean="0">
                <a:solidFill>
                  <a:schemeClr val="tx2"/>
                </a:solidFill>
                <a:latin typeface="+mn-lt"/>
              </a:rPr>
              <a:t>HOW TO CREATE A LIST?</a:t>
            </a:r>
            <a:endParaRPr lang="fr-FR" sz="2400" b="1" dirty="0" smtClean="0">
              <a:solidFill>
                <a:schemeClr val="tx2"/>
              </a:solidFill>
              <a:latin typeface="+mn-lt"/>
            </a:endParaRPr>
          </a:p>
        </p:txBody>
      </p:sp>
      <p:sp>
        <p:nvSpPr>
          <p:cNvPr id="6" name="Rounded Rectangular Callout 5"/>
          <p:cNvSpPr/>
          <p:nvPr/>
        </p:nvSpPr>
        <p:spPr bwMode="auto">
          <a:xfrm>
            <a:off x="2819400" y="792164"/>
            <a:ext cx="2362200" cy="503236"/>
          </a:xfrm>
          <a:prstGeom prst="wedgeRoundRectCallout">
            <a:avLst>
              <a:gd name="adj1" fmla="val -90564"/>
              <a:gd name="adj2" fmla="val 96882"/>
              <a:gd name="adj3" fmla="val 16667"/>
            </a:avLst>
          </a:prstGeom>
          <a:solidFill>
            <a:srgbClr val="FBFECE"/>
          </a:solidFill>
          <a:ln w="12700" algn="ctr">
            <a:solidFill>
              <a:schemeClr val="tx2"/>
            </a:solidFill>
            <a:round/>
            <a:headEnd/>
            <a:tailEnd/>
          </a:ln>
        </p:spPr>
        <p:txBody>
          <a:bodyPr wrap="square" rtlCol="0" anchor="t" anchorCtr="0"/>
          <a:lstStyle/>
          <a:p>
            <a:pPr eaLnBrk="1" hangingPunct="1">
              <a:spcBef>
                <a:spcPct val="0"/>
              </a:spcBef>
            </a:pPr>
            <a:r>
              <a:rPr lang="en-US" sz="1400" dirty="0" smtClean="0">
                <a:cs typeface="Arial" charset="0"/>
                <a:sym typeface="Arial" charset="0"/>
              </a:rPr>
              <a:t>The  user can define the </a:t>
            </a:r>
            <a:r>
              <a:rPr lang="en-US" sz="1400" b="1" dirty="0" smtClean="0">
                <a:solidFill>
                  <a:schemeClr val="accent6"/>
                </a:solidFill>
                <a:cs typeface="Arial" charset="0"/>
                <a:sym typeface="Arial" charset="0"/>
              </a:rPr>
              <a:t>constraints</a:t>
            </a:r>
            <a:r>
              <a:rPr lang="en-US" sz="1400" dirty="0" smtClean="0">
                <a:cs typeface="Arial" charset="0"/>
                <a:sym typeface="Arial" charset="0"/>
              </a:rPr>
              <a:t> of the list </a:t>
            </a:r>
            <a:endParaRPr lang="en-US" sz="1400" dirty="0">
              <a:cs typeface="Arial" charset="0"/>
              <a:sym typeface="Arial" charset="0"/>
            </a:endParaRPr>
          </a:p>
        </p:txBody>
      </p:sp>
      <p:sp>
        <p:nvSpPr>
          <p:cNvPr id="8" name="Rounded Rectangular Callout 7"/>
          <p:cNvSpPr/>
          <p:nvPr/>
        </p:nvSpPr>
        <p:spPr bwMode="auto">
          <a:xfrm>
            <a:off x="2286000" y="3200400"/>
            <a:ext cx="2362200" cy="731836"/>
          </a:xfrm>
          <a:prstGeom prst="wedgeRoundRectCallout">
            <a:avLst>
              <a:gd name="adj1" fmla="val -101563"/>
              <a:gd name="adj2" fmla="val -50067"/>
              <a:gd name="adj3" fmla="val 16667"/>
            </a:avLst>
          </a:prstGeom>
          <a:solidFill>
            <a:srgbClr val="FBFECE"/>
          </a:solidFill>
          <a:ln w="12700" algn="ctr">
            <a:solidFill>
              <a:schemeClr val="tx2"/>
            </a:solidFill>
            <a:round/>
            <a:headEnd/>
            <a:tailEnd/>
          </a:ln>
        </p:spPr>
        <p:txBody>
          <a:bodyPr wrap="square" rtlCol="0" anchor="t" anchorCtr="0"/>
          <a:lstStyle/>
          <a:p>
            <a:pPr eaLnBrk="1" hangingPunct="1">
              <a:spcBef>
                <a:spcPct val="0"/>
              </a:spcBef>
            </a:pPr>
            <a:r>
              <a:rPr lang="en-US" sz="1400" dirty="0" smtClean="0">
                <a:cs typeface="Arial" charset="0"/>
                <a:sym typeface="Arial" charset="0"/>
              </a:rPr>
              <a:t>The  user can choose between </a:t>
            </a:r>
            <a:r>
              <a:rPr lang="en-US" sz="1400" b="1" dirty="0" smtClean="0">
                <a:solidFill>
                  <a:schemeClr val="accent6"/>
                </a:solidFill>
                <a:cs typeface="Arial" charset="0"/>
                <a:sym typeface="Arial" charset="0"/>
              </a:rPr>
              <a:t>various constraints</a:t>
            </a:r>
            <a:endParaRPr lang="en-US" sz="1400" b="1" dirty="0">
              <a:solidFill>
                <a:schemeClr val="accent6"/>
              </a:solidFill>
              <a:cs typeface="Arial" charset="0"/>
              <a:sym typeface="Arial" charset="0"/>
            </a:endParaRPr>
          </a:p>
        </p:txBody>
      </p:sp>
      <p:pic>
        <p:nvPicPr>
          <p:cNvPr id="9" name="Picture 8" descr="Constraints Details.JPG"/>
          <p:cNvPicPr>
            <a:picLocks noChangeAspect="1"/>
          </p:cNvPicPr>
          <p:nvPr/>
        </p:nvPicPr>
        <p:blipFill>
          <a:blip r:embed="rId4"/>
          <a:stretch>
            <a:fillRect/>
          </a:stretch>
        </p:blipFill>
        <p:spPr>
          <a:xfrm>
            <a:off x="3276600" y="4457431"/>
            <a:ext cx="5759841" cy="2289981"/>
          </a:xfrm>
          <a:prstGeom prst="rect">
            <a:avLst/>
          </a:prstGeom>
        </p:spPr>
      </p:pic>
      <p:sp>
        <p:nvSpPr>
          <p:cNvPr id="10" name="Rounded Rectangular Callout 9"/>
          <p:cNvSpPr/>
          <p:nvPr/>
        </p:nvSpPr>
        <p:spPr bwMode="auto">
          <a:xfrm>
            <a:off x="6441757" y="5334000"/>
            <a:ext cx="2362200" cy="541336"/>
          </a:xfrm>
          <a:prstGeom prst="wedgeRoundRectCallout">
            <a:avLst>
              <a:gd name="adj1" fmla="val -83432"/>
              <a:gd name="adj2" fmla="val -110895"/>
              <a:gd name="adj3" fmla="val 16667"/>
            </a:avLst>
          </a:prstGeom>
          <a:solidFill>
            <a:srgbClr val="FBFECE"/>
          </a:solidFill>
          <a:ln w="12700" algn="ctr">
            <a:solidFill>
              <a:schemeClr val="tx2"/>
            </a:solidFill>
            <a:round/>
            <a:headEnd/>
            <a:tailEnd/>
          </a:ln>
        </p:spPr>
        <p:txBody>
          <a:bodyPr wrap="square" rtlCol="0" anchor="t" anchorCtr="0"/>
          <a:lstStyle/>
          <a:p>
            <a:pPr eaLnBrk="1" hangingPunct="1">
              <a:spcBef>
                <a:spcPct val="0"/>
              </a:spcBef>
            </a:pPr>
            <a:r>
              <a:rPr lang="en-US" sz="1400" dirty="0" smtClean="0">
                <a:cs typeface="Arial" charset="0"/>
                <a:sym typeface="Arial" charset="0"/>
              </a:rPr>
              <a:t>The  user </a:t>
            </a:r>
            <a:r>
              <a:rPr lang="en-US" sz="1400" b="1" dirty="0" smtClean="0">
                <a:solidFill>
                  <a:schemeClr val="accent6"/>
                </a:solidFill>
                <a:cs typeface="Arial" charset="0"/>
                <a:sym typeface="Arial" charset="0"/>
              </a:rPr>
              <a:t>can</a:t>
            </a:r>
            <a:r>
              <a:rPr lang="en-US" sz="1400" dirty="0" smtClean="0">
                <a:cs typeface="Arial" charset="0"/>
                <a:sym typeface="Arial" charset="0"/>
              </a:rPr>
              <a:t> </a:t>
            </a:r>
            <a:r>
              <a:rPr lang="en-US" sz="1400" b="1" dirty="0" smtClean="0">
                <a:solidFill>
                  <a:schemeClr val="accent6"/>
                </a:solidFill>
                <a:cs typeface="Arial" charset="0"/>
                <a:sym typeface="Arial" charset="0"/>
              </a:rPr>
              <a:t>refine</a:t>
            </a:r>
            <a:r>
              <a:rPr lang="en-US" sz="1400" dirty="0" smtClean="0">
                <a:cs typeface="Arial" charset="0"/>
                <a:sym typeface="Arial" charset="0"/>
              </a:rPr>
              <a:t>  </a:t>
            </a:r>
            <a:r>
              <a:rPr lang="en-US" sz="1400" b="1" dirty="0" smtClean="0">
                <a:solidFill>
                  <a:schemeClr val="accent6"/>
                </a:solidFill>
                <a:cs typeface="Arial" charset="0"/>
                <a:sym typeface="Arial" charset="0"/>
              </a:rPr>
              <a:t>the constraints</a:t>
            </a:r>
            <a:endParaRPr lang="en-US" sz="1400" b="1" dirty="0">
              <a:solidFill>
                <a:schemeClr val="accent6"/>
              </a:solidFill>
              <a:cs typeface="Arial" charset="0"/>
              <a:sym typeface="Arial" charset="0"/>
            </a:endParaRPr>
          </a:p>
        </p:txBody>
      </p:sp>
    </p:spTree>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Headings.JPG"/>
          <p:cNvPicPr>
            <a:picLocks noChangeAspect="1"/>
          </p:cNvPicPr>
          <p:nvPr/>
        </p:nvPicPr>
        <p:blipFill>
          <a:blip r:embed="rId3"/>
          <a:srcRect t="10781" b="29740"/>
          <a:stretch>
            <a:fillRect/>
          </a:stretch>
        </p:blipFill>
        <p:spPr>
          <a:xfrm>
            <a:off x="250581" y="1135064"/>
            <a:ext cx="8000457" cy="4275136"/>
          </a:xfrm>
          <a:prstGeom prst="rect">
            <a:avLst/>
          </a:prstGeom>
        </p:spPr>
      </p:pic>
      <p:sp>
        <p:nvSpPr>
          <p:cNvPr id="82947" name="Titre 1"/>
          <p:cNvSpPr>
            <a:spLocks noGrp="1"/>
          </p:cNvSpPr>
          <p:nvPr>
            <p:ph type="title" idx="4294967295"/>
          </p:nvPr>
        </p:nvSpPr>
        <p:spPr>
          <a:xfrm>
            <a:off x="250581" y="1"/>
            <a:ext cx="7561385" cy="792163"/>
          </a:xfrm>
          <a:prstGeom prst="rect">
            <a:avLst/>
          </a:prstGeom>
        </p:spPr>
        <p:txBody>
          <a:bodyPr lIns="137160" tIns="0" rIns="164592" bIns="0" anchor="t"/>
          <a:lstStyle/>
          <a:p>
            <a:pPr eaLnBrk="1" hangingPunct="1"/>
            <a:r>
              <a:rPr lang="en-GB" b="1" dirty="0" smtClean="0">
                <a:solidFill>
                  <a:schemeClr val="tx2"/>
                </a:solidFill>
              </a:rPr>
              <a:t>THE LIST BUILDER</a:t>
            </a:r>
            <a:r>
              <a:rPr lang="en-GB" sz="2400" b="1" dirty="0" smtClean="0">
                <a:solidFill>
                  <a:schemeClr val="tx2"/>
                </a:solidFill>
              </a:rPr>
              <a:t/>
            </a:r>
            <a:br>
              <a:rPr lang="en-GB" sz="2400" b="1" dirty="0" smtClean="0">
                <a:solidFill>
                  <a:schemeClr val="tx2"/>
                </a:solidFill>
              </a:rPr>
            </a:br>
            <a:r>
              <a:rPr lang="en-GB" sz="2400" b="1" dirty="0" smtClean="0">
                <a:solidFill>
                  <a:schemeClr val="tx2"/>
                </a:solidFill>
                <a:latin typeface="+mn-lt"/>
              </a:rPr>
              <a:t>HOW TO CREATE A LIST?</a:t>
            </a:r>
            <a:endParaRPr lang="fr-FR" sz="2400" b="1" dirty="0" smtClean="0">
              <a:solidFill>
                <a:schemeClr val="tx2"/>
              </a:solidFill>
              <a:latin typeface="+mn-lt"/>
            </a:endParaRPr>
          </a:p>
        </p:txBody>
      </p:sp>
      <p:sp>
        <p:nvSpPr>
          <p:cNvPr id="7" name="Rectangle à coins arrondis 3"/>
          <p:cNvSpPr>
            <a:spLocks noChangeArrowheads="1"/>
          </p:cNvSpPr>
          <p:nvPr/>
        </p:nvSpPr>
        <p:spPr bwMode="auto">
          <a:xfrm>
            <a:off x="4038600" y="858839"/>
            <a:ext cx="3124201" cy="552449"/>
          </a:xfrm>
          <a:prstGeom prst="wedgeRoundRectCallout">
            <a:avLst>
              <a:gd name="adj1" fmla="val -47264"/>
              <a:gd name="adj2" fmla="val 81133"/>
              <a:gd name="adj3" fmla="val 16667"/>
            </a:avLst>
          </a:prstGeom>
          <a:solidFill>
            <a:srgbClr val="FBFECE"/>
          </a:solidFill>
          <a:ln w="12700" algn="ctr">
            <a:solidFill>
              <a:schemeClr val="tx2"/>
            </a:solidFill>
            <a:round/>
            <a:headEnd/>
            <a:tailEnd/>
          </a:ln>
        </p:spPr>
        <p:txBody>
          <a:bodyPr wrap="square" anchor="t"/>
          <a:lstStyle/>
          <a:p>
            <a:r>
              <a:rPr lang="en-US" sz="1400" dirty="0" smtClean="0">
                <a:latin typeface="Arial" charset="0"/>
                <a:cs typeface="Arial" charset="0"/>
                <a:sym typeface="Arial" charset="0"/>
              </a:rPr>
              <a:t>The user </a:t>
            </a:r>
            <a:r>
              <a:rPr lang="en-US" sz="1400" b="1" dirty="0" smtClean="0">
                <a:solidFill>
                  <a:schemeClr val="accent6"/>
                </a:solidFill>
                <a:latin typeface="Arial" charset="0"/>
                <a:cs typeface="Arial" charset="0"/>
                <a:sym typeface="Arial" charset="0"/>
              </a:rPr>
              <a:t>can choose which headings will be shown </a:t>
            </a:r>
            <a:r>
              <a:rPr lang="en-US" sz="1400" dirty="0" smtClean="0">
                <a:latin typeface="Arial" charset="0"/>
                <a:cs typeface="Arial" charset="0"/>
                <a:sym typeface="Arial" charset="0"/>
              </a:rPr>
              <a:t>in the list</a:t>
            </a:r>
          </a:p>
        </p:txBody>
      </p:sp>
      <p:pic>
        <p:nvPicPr>
          <p:cNvPr id="9" name="Picture 8" descr="Heading details.JPG"/>
          <p:cNvPicPr>
            <a:picLocks noChangeAspect="1"/>
          </p:cNvPicPr>
          <p:nvPr/>
        </p:nvPicPr>
        <p:blipFill>
          <a:blip r:embed="rId4"/>
          <a:stretch>
            <a:fillRect/>
          </a:stretch>
        </p:blipFill>
        <p:spPr>
          <a:xfrm>
            <a:off x="3048000" y="4001311"/>
            <a:ext cx="5937908" cy="2437589"/>
          </a:xfrm>
          <a:prstGeom prst="rect">
            <a:avLst/>
          </a:prstGeom>
        </p:spPr>
      </p:pic>
      <p:sp>
        <p:nvSpPr>
          <p:cNvPr id="8" name="Rounded Rectangular Callout 7"/>
          <p:cNvSpPr/>
          <p:nvPr/>
        </p:nvSpPr>
        <p:spPr bwMode="auto">
          <a:xfrm>
            <a:off x="6441757" y="3276600"/>
            <a:ext cx="2362200" cy="541336"/>
          </a:xfrm>
          <a:prstGeom prst="wedgeRoundRectCallout">
            <a:avLst>
              <a:gd name="adj1" fmla="val -18916"/>
              <a:gd name="adj2" fmla="val 173446"/>
              <a:gd name="adj3" fmla="val 16667"/>
            </a:avLst>
          </a:prstGeom>
          <a:solidFill>
            <a:srgbClr val="FBFECE"/>
          </a:solidFill>
          <a:ln w="12700" algn="ctr">
            <a:solidFill>
              <a:schemeClr val="tx2"/>
            </a:solidFill>
            <a:round/>
            <a:headEnd/>
            <a:tailEnd/>
          </a:ln>
        </p:spPr>
        <p:txBody>
          <a:bodyPr wrap="square" rtlCol="0" anchor="t" anchorCtr="0"/>
          <a:lstStyle/>
          <a:p>
            <a:pPr eaLnBrk="1" hangingPunct="1">
              <a:spcBef>
                <a:spcPct val="0"/>
              </a:spcBef>
            </a:pPr>
            <a:r>
              <a:rPr lang="en-US" sz="1400" dirty="0" smtClean="0">
                <a:cs typeface="Arial" charset="0"/>
                <a:sym typeface="Arial" charset="0"/>
              </a:rPr>
              <a:t>The  user </a:t>
            </a:r>
            <a:r>
              <a:rPr lang="en-US" sz="1400" b="1" dirty="0" smtClean="0">
                <a:solidFill>
                  <a:schemeClr val="accent6"/>
                </a:solidFill>
                <a:cs typeface="Arial" charset="0"/>
                <a:sym typeface="Arial" charset="0"/>
              </a:rPr>
              <a:t>can</a:t>
            </a:r>
            <a:r>
              <a:rPr lang="en-US" sz="1400" dirty="0" smtClean="0">
                <a:cs typeface="Arial" charset="0"/>
                <a:sym typeface="Arial" charset="0"/>
              </a:rPr>
              <a:t> </a:t>
            </a:r>
            <a:r>
              <a:rPr lang="en-US" sz="1400" b="1" dirty="0" smtClean="0">
                <a:solidFill>
                  <a:schemeClr val="accent6"/>
                </a:solidFill>
                <a:cs typeface="Arial" charset="0"/>
                <a:sym typeface="Arial" charset="0"/>
              </a:rPr>
              <a:t>refine</a:t>
            </a:r>
            <a:r>
              <a:rPr lang="en-US" sz="1400" dirty="0" smtClean="0">
                <a:cs typeface="Arial" charset="0"/>
                <a:sym typeface="Arial" charset="0"/>
              </a:rPr>
              <a:t>  </a:t>
            </a:r>
            <a:r>
              <a:rPr lang="en-US" sz="1400" b="1" dirty="0" smtClean="0">
                <a:solidFill>
                  <a:schemeClr val="accent6"/>
                </a:solidFill>
                <a:cs typeface="Arial" charset="0"/>
                <a:sym typeface="Arial" charset="0"/>
              </a:rPr>
              <a:t>the headings</a:t>
            </a:r>
            <a:endParaRPr lang="en-US" sz="1400" b="1" dirty="0">
              <a:solidFill>
                <a:schemeClr val="accent6"/>
              </a:solidFill>
              <a:cs typeface="Arial" charset="0"/>
              <a:sym typeface="Arial" charset="0"/>
            </a:endParaRPr>
          </a:p>
        </p:txBody>
      </p:sp>
    </p:spTree>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9857" name="Picture 1"/>
          <p:cNvPicPr>
            <a:picLocks noChangeAspect="1" noChangeArrowheads="1"/>
          </p:cNvPicPr>
          <p:nvPr/>
        </p:nvPicPr>
        <p:blipFill>
          <a:blip r:embed="rId3"/>
          <a:srcRect/>
          <a:stretch>
            <a:fillRect/>
          </a:stretch>
        </p:blipFill>
        <p:spPr bwMode="auto">
          <a:xfrm>
            <a:off x="152400" y="990600"/>
            <a:ext cx="8839200" cy="5691188"/>
          </a:xfrm>
          <a:prstGeom prst="rect">
            <a:avLst/>
          </a:prstGeom>
          <a:noFill/>
          <a:ln w="9525">
            <a:noFill/>
            <a:miter lim="800000"/>
            <a:headEnd/>
            <a:tailEnd/>
          </a:ln>
        </p:spPr>
      </p:pic>
      <p:sp>
        <p:nvSpPr>
          <p:cNvPr id="82947" name="Titre 1"/>
          <p:cNvSpPr>
            <a:spLocks noGrp="1"/>
          </p:cNvSpPr>
          <p:nvPr>
            <p:ph type="title"/>
          </p:nvPr>
        </p:nvSpPr>
        <p:spPr>
          <a:prstGeom prst="rect">
            <a:avLst/>
          </a:prstGeom>
        </p:spPr>
        <p:txBody>
          <a:bodyPr lIns="137160" tIns="0" rIns="164592" bIns="0" anchor="t"/>
          <a:lstStyle/>
          <a:p>
            <a:pPr eaLnBrk="1" hangingPunct="1"/>
            <a:r>
              <a:rPr lang="en-GB" b="1" dirty="0" smtClean="0">
                <a:solidFill>
                  <a:schemeClr val="tx2"/>
                </a:solidFill>
              </a:rPr>
              <a:t>THE LIST BUILDER</a:t>
            </a:r>
            <a:r>
              <a:rPr lang="en-GB" sz="2400" b="1" dirty="0" smtClean="0">
                <a:solidFill>
                  <a:schemeClr val="tx2"/>
                </a:solidFill>
              </a:rPr>
              <a:t/>
            </a:r>
            <a:br>
              <a:rPr lang="en-GB" sz="2400" b="1" dirty="0" smtClean="0">
                <a:solidFill>
                  <a:schemeClr val="tx2"/>
                </a:solidFill>
              </a:rPr>
            </a:br>
            <a:r>
              <a:rPr lang="en-GB" sz="2400" b="1" dirty="0" smtClean="0">
                <a:solidFill>
                  <a:schemeClr val="tx2"/>
                </a:solidFill>
                <a:latin typeface="+mn-lt"/>
              </a:rPr>
              <a:t>HOW </a:t>
            </a:r>
            <a:r>
              <a:rPr lang="en-GB" sz="2400" dirty="0" smtClean="0">
                <a:solidFill>
                  <a:schemeClr val="tx2"/>
                </a:solidFill>
                <a:latin typeface="+mn-lt"/>
              </a:rPr>
              <a:t>TO VIEW &amp; EXPORT LIST RESULTS?</a:t>
            </a:r>
            <a:endParaRPr lang="fr-FR" sz="2400" b="1" dirty="0" smtClean="0">
              <a:solidFill>
                <a:schemeClr val="tx2"/>
              </a:solidFill>
              <a:latin typeface="+mn-lt"/>
            </a:endParaRPr>
          </a:p>
        </p:txBody>
      </p:sp>
      <p:sp>
        <p:nvSpPr>
          <p:cNvPr id="82949" name="Rectangle 6"/>
          <p:cNvSpPr>
            <a:spLocks noChangeArrowheads="1"/>
          </p:cNvSpPr>
          <p:nvPr/>
        </p:nvSpPr>
        <p:spPr bwMode="auto">
          <a:xfrm>
            <a:off x="7948550" y="6353275"/>
            <a:ext cx="288000" cy="288000"/>
          </a:xfrm>
          <a:prstGeom prst="rect">
            <a:avLst/>
          </a:prstGeom>
          <a:noFill/>
          <a:ln w="38100" algn="ctr">
            <a:solidFill>
              <a:srgbClr val="E0218A"/>
            </a:solidFill>
            <a:round/>
            <a:headEnd/>
            <a:tailEnd/>
          </a:ln>
        </p:spPr>
        <p:txBody>
          <a:bodyPr wrap="none" anchor="ctr"/>
          <a:lstStyle/>
          <a:p>
            <a:pPr algn="r" eaLnBrk="1" hangingPunct="1">
              <a:spcBef>
                <a:spcPct val="0"/>
              </a:spcBef>
            </a:pPr>
            <a:endParaRPr lang="fr-FR" sz="2400">
              <a:solidFill>
                <a:schemeClr val="bg1"/>
              </a:solidFill>
              <a:cs typeface="Arial" charset="0"/>
              <a:sym typeface="Arial" charset="0"/>
            </a:endParaRPr>
          </a:p>
        </p:txBody>
      </p:sp>
      <p:sp>
        <p:nvSpPr>
          <p:cNvPr id="6" name="Rectangle à coins arrondis 3"/>
          <p:cNvSpPr>
            <a:spLocks noChangeArrowheads="1"/>
          </p:cNvSpPr>
          <p:nvPr/>
        </p:nvSpPr>
        <p:spPr bwMode="auto">
          <a:xfrm>
            <a:off x="3130062" y="5562600"/>
            <a:ext cx="3042138" cy="381000"/>
          </a:xfrm>
          <a:prstGeom prst="wedgeRoundRectCallout">
            <a:avLst>
              <a:gd name="adj1" fmla="val 105531"/>
              <a:gd name="adj2" fmla="val 195279"/>
              <a:gd name="adj3" fmla="val 16667"/>
            </a:avLst>
          </a:prstGeom>
          <a:solidFill>
            <a:srgbClr val="FBFECE"/>
          </a:solidFill>
          <a:ln w="12700" algn="ctr">
            <a:solidFill>
              <a:schemeClr val="tx2"/>
            </a:solidFill>
            <a:round/>
            <a:headEnd/>
            <a:tailEnd/>
          </a:ln>
        </p:spPr>
        <p:txBody>
          <a:bodyPr wrap="none" anchor="t"/>
          <a:lstStyle/>
          <a:p>
            <a:pPr algn="l" eaLnBrk="1" hangingPunct="1">
              <a:spcBef>
                <a:spcPct val="0"/>
              </a:spcBef>
            </a:pPr>
            <a:r>
              <a:rPr lang="en-US" sz="1400" dirty="0" smtClean="0">
                <a:cs typeface="Arial" charset="0"/>
                <a:sym typeface="Arial" charset="0"/>
              </a:rPr>
              <a:t>Possibility to export a list to </a:t>
            </a:r>
            <a:r>
              <a:rPr lang="en-US" sz="1400" b="1" dirty="0" smtClean="0">
                <a:solidFill>
                  <a:srgbClr val="E0038A"/>
                </a:solidFill>
                <a:cs typeface="Arial" charset="0"/>
                <a:sym typeface="Arial" charset="0"/>
              </a:rPr>
              <a:t>Excel</a:t>
            </a:r>
            <a:endParaRPr lang="en-US" sz="1400" b="1" dirty="0">
              <a:solidFill>
                <a:srgbClr val="E0038A"/>
              </a:solidFill>
              <a:cs typeface="Arial" charset="0"/>
              <a:sym typeface="Arial" charset="0"/>
            </a:endParaRPr>
          </a:p>
        </p:txBody>
      </p:sp>
      <p:sp>
        <p:nvSpPr>
          <p:cNvPr id="7" name="Rectangle à coins arrondis 3"/>
          <p:cNvSpPr>
            <a:spLocks noChangeArrowheads="1"/>
          </p:cNvSpPr>
          <p:nvPr/>
        </p:nvSpPr>
        <p:spPr bwMode="auto">
          <a:xfrm>
            <a:off x="4000500" y="2133600"/>
            <a:ext cx="4991100" cy="381000"/>
          </a:xfrm>
          <a:prstGeom prst="wedgeRoundRectCallout">
            <a:avLst>
              <a:gd name="adj1" fmla="val -39342"/>
              <a:gd name="adj2" fmla="val -94621"/>
              <a:gd name="adj3" fmla="val 16667"/>
            </a:avLst>
          </a:prstGeom>
          <a:solidFill>
            <a:srgbClr val="FBFECE"/>
          </a:solidFill>
          <a:ln w="12700" algn="ctr">
            <a:solidFill>
              <a:schemeClr val="tx2"/>
            </a:solidFill>
            <a:round/>
            <a:headEnd/>
            <a:tailEnd/>
          </a:ln>
        </p:spPr>
        <p:txBody>
          <a:bodyPr wrap="none" anchor="t"/>
          <a:lstStyle/>
          <a:p>
            <a:r>
              <a:rPr lang="en-US" sz="1400" dirty="0" smtClean="0">
                <a:latin typeface="Arial" charset="0"/>
              </a:rPr>
              <a:t> </a:t>
            </a:r>
            <a:r>
              <a:rPr lang="en-US" sz="1400" b="1" dirty="0" smtClean="0">
                <a:solidFill>
                  <a:schemeClr val="accent6"/>
                </a:solidFill>
                <a:latin typeface="Arial" charset="0"/>
              </a:rPr>
              <a:t>Execute</a:t>
            </a:r>
            <a:r>
              <a:rPr lang="en-US" sz="1400" dirty="0" smtClean="0">
                <a:latin typeface="Arial" charset="0"/>
              </a:rPr>
              <a:t> enables to run the constraints and obtain a new list</a:t>
            </a:r>
            <a:endParaRPr lang="en-US" sz="1400" dirty="0">
              <a:cs typeface="Arial" charset="0"/>
              <a:sym typeface="Arial" charset="0"/>
            </a:endParaRPr>
          </a:p>
        </p:txBody>
      </p:sp>
      <p:sp>
        <p:nvSpPr>
          <p:cNvPr id="8" name="Rectangle à coins arrondis 3"/>
          <p:cNvSpPr>
            <a:spLocks noChangeArrowheads="1"/>
          </p:cNvSpPr>
          <p:nvPr/>
        </p:nvSpPr>
        <p:spPr bwMode="auto">
          <a:xfrm>
            <a:off x="2476500" y="990600"/>
            <a:ext cx="4838700" cy="381000"/>
          </a:xfrm>
          <a:prstGeom prst="wedgeRoundRectCallout">
            <a:avLst>
              <a:gd name="adj1" fmla="val -23718"/>
              <a:gd name="adj2" fmla="val 167879"/>
              <a:gd name="adj3" fmla="val 16667"/>
            </a:avLst>
          </a:prstGeom>
          <a:solidFill>
            <a:srgbClr val="FBFECE"/>
          </a:solidFill>
          <a:ln w="12700" algn="ctr">
            <a:solidFill>
              <a:schemeClr val="tx2"/>
            </a:solidFill>
            <a:round/>
            <a:headEnd/>
            <a:tailEnd/>
          </a:ln>
        </p:spPr>
        <p:txBody>
          <a:bodyPr wrap="none" anchor="t"/>
          <a:lstStyle/>
          <a:p>
            <a:r>
              <a:rPr lang="en-US" sz="1400" b="1" dirty="0" smtClean="0">
                <a:solidFill>
                  <a:schemeClr val="accent6"/>
                </a:solidFill>
                <a:latin typeface="Arial" charset="0"/>
              </a:rPr>
              <a:t>Refresh </a:t>
            </a:r>
            <a:r>
              <a:rPr lang="en-US" sz="1400" dirty="0" smtClean="0">
                <a:latin typeface="Arial" charset="0"/>
              </a:rPr>
              <a:t>enables to update data displayed in the result list </a:t>
            </a:r>
            <a:endParaRPr lang="en-US" sz="1400" dirty="0">
              <a:cs typeface="Arial" charset="0"/>
              <a:sym typeface="Arial" charset="0"/>
            </a:endParaRPr>
          </a:p>
        </p:txBody>
      </p:sp>
      <p:pic>
        <p:nvPicPr>
          <p:cNvPr id="9" name="Picture 8" descr="Right click.JPG"/>
          <p:cNvPicPr>
            <a:picLocks noChangeAspect="1"/>
          </p:cNvPicPr>
          <p:nvPr/>
        </p:nvPicPr>
        <p:blipFill>
          <a:blip r:embed="rId4"/>
          <a:stretch>
            <a:fillRect/>
          </a:stretch>
        </p:blipFill>
        <p:spPr>
          <a:xfrm>
            <a:off x="1482236" y="3176588"/>
            <a:ext cx="1647825" cy="3505200"/>
          </a:xfrm>
          <a:prstGeom prst="rect">
            <a:avLst/>
          </a:prstGeom>
        </p:spPr>
      </p:pic>
      <p:sp>
        <p:nvSpPr>
          <p:cNvPr id="10" name="Rectangle à coins arrondis 3"/>
          <p:cNvSpPr>
            <a:spLocks noChangeArrowheads="1"/>
          </p:cNvSpPr>
          <p:nvPr/>
        </p:nvSpPr>
        <p:spPr bwMode="auto">
          <a:xfrm>
            <a:off x="250581" y="1943100"/>
            <a:ext cx="3042138" cy="876300"/>
          </a:xfrm>
          <a:prstGeom prst="wedgeRoundRectCallout">
            <a:avLst>
              <a:gd name="adj1" fmla="val -20121"/>
              <a:gd name="adj2" fmla="val 96388"/>
              <a:gd name="adj3" fmla="val 16667"/>
            </a:avLst>
          </a:prstGeom>
          <a:solidFill>
            <a:srgbClr val="FBFECE"/>
          </a:solidFill>
          <a:ln w="12700" algn="ctr">
            <a:solidFill>
              <a:schemeClr val="tx2"/>
            </a:solidFill>
            <a:round/>
            <a:headEnd/>
            <a:tailEnd/>
          </a:ln>
        </p:spPr>
        <p:txBody>
          <a:bodyPr wrap="square" anchor="t"/>
          <a:lstStyle/>
          <a:p>
            <a:pPr algn="l" eaLnBrk="1" hangingPunct="1">
              <a:spcBef>
                <a:spcPct val="0"/>
              </a:spcBef>
            </a:pPr>
            <a:r>
              <a:rPr lang="en-US" sz="1400" dirty="0" smtClean="0">
                <a:cs typeface="Arial" charset="0"/>
                <a:sym typeface="Arial" charset="0"/>
              </a:rPr>
              <a:t>A </a:t>
            </a:r>
            <a:r>
              <a:rPr lang="en-US" sz="1400" b="1" dirty="0" smtClean="0">
                <a:solidFill>
                  <a:schemeClr val="accent6"/>
                </a:solidFill>
                <a:cs typeface="Arial" charset="0"/>
                <a:sym typeface="Arial" charset="0"/>
              </a:rPr>
              <a:t>right click </a:t>
            </a:r>
            <a:r>
              <a:rPr lang="en-US" sz="1400" dirty="0" smtClean="0">
                <a:cs typeface="Arial" charset="0"/>
                <a:sym typeface="Arial" charset="0"/>
              </a:rPr>
              <a:t>opens a menu allowing to </a:t>
            </a:r>
            <a:r>
              <a:rPr lang="en-US" sz="1400" b="1" dirty="0" smtClean="0">
                <a:solidFill>
                  <a:schemeClr val="accent6"/>
                </a:solidFill>
                <a:cs typeface="Arial" charset="0"/>
                <a:sym typeface="Arial" charset="0"/>
              </a:rPr>
              <a:t>perform actions </a:t>
            </a:r>
            <a:r>
              <a:rPr lang="en-US" sz="1400" dirty="0" smtClean="0">
                <a:cs typeface="Arial" charset="0"/>
                <a:sym typeface="Arial" charset="0"/>
              </a:rPr>
              <a:t>with the selected customer(s)</a:t>
            </a:r>
            <a:endParaRPr lang="en-US" sz="1400" dirty="0">
              <a:cs typeface="Arial" charset="0"/>
              <a:sym typeface="Arial" charset="0"/>
            </a:endParaRPr>
          </a:p>
        </p:txBody>
      </p:sp>
      <p:sp>
        <p:nvSpPr>
          <p:cNvPr id="11" name="Rectangle 6"/>
          <p:cNvSpPr>
            <a:spLocks noChangeArrowheads="1"/>
          </p:cNvSpPr>
          <p:nvPr/>
        </p:nvSpPr>
        <p:spPr bwMode="auto">
          <a:xfrm>
            <a:off x="3292718" y="1799100"/>
            <a:ext cx="1507882" cy="182880"/>
          </a:xfrm>
          <a:prstGeom prst="rect">
            <a:avLst/>
          </a:prstGeom>
          <a:noFill/>
          <a:ln w="38100" algn="ctr">
            <a:solidFill>
              <a:srgbClr val="E0218A"/>
            </a:solidFill>
            <a:round/>
            <a:headEnd/>
            <a:tailEnd/>
          </a:ln>
        </p:spPr>
        <p:txBody>
          <a:bodyPr wrap="none" anchor="ctr"/>
          <a:lstStyle/>
          <a:p>
            <a:pPr algn="r" eaLnBrk="1" hangingPunct="1">
              <a:spcBef>
                <a:spcPct val="0"/>
              </a:spcBef>
            </a:pPr>
            <a:endParaRPr lang="fr-FR" sz="2400">
              <a:solidFill>
                <a:schemeClr val="bg1"/>
              </a:solidFill>
              <a:cs typeface="Arial" charset="0"/>
              <a:sym typeface="Arial" charset="0"/>
            </a:endParaRPr>
          </a:p>
        </p:txBody>
      </p:sp>
    </p:spTree>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GB" sz="2400" dirty="0" smtClean="0">
                <a:latin typeface="Arial" charset="0"/>
              </a:rPr>
              <a:t>REPORTS</a:t>
            </a:r>
            <a:endParaRPr lang="fr-FR" dirty="0"/>
          </a:p>
        </p:txBody>
      </p:sp>
      <p:sp>
        <p:nvSpPr>
          <p:cNvPr id="4" name="Text Placeholder 3"/>
          <p:cNvSpPr>
            <a:spLocks noGrp="1"/>
          </p:cNvSpPr>
          <p:nvPr>
            <p:ph type="body" idx="1"/>
          </p:nvPr>
        </p:nvSpPr>
        <p:spPr/>
        <p:txBody>
          <a:bodyPr/>
          <a:lstStyle/>
          <a:p>
            <a:endParaRPr lang="fr-FR"/>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contenu 2"/>
          <p:cNvSpPr txBox="1">
            <a:spLocks/>
          </p:cNvSpPr>
          <p:nvPr/>
        </p:nvSpPr>
        <p:spPr bwMode="auto">
          <a:xfrm>
            <a:off x="457200" y="1219200"/>
            <a:ext cx="8686800" cy="3276600"/>
          </a:xfrm>
          <a:prstGeom prst="rect">
            <a:avLst/>
          </a:prstGeom>
          <a:noFill/>
          <a:ln>
            <a:miter lim="800000"/>
            <a:headEnd/>
            <a:tailEnd/>
          </a:ln>
        </p:spPr>
        <p:txBody>
          <a:bodyPr vert="horz" wrap="square" lIns="91440" tIns="45720" rIns="0" bIns="45720" numCol="1" anchor="t" anchorCtr="0" compatLnSpc="1">
            <a:prstTxWarp prst="textNoShape">
              <a:avLst/>
            </a:prstTxWarp>
          </a:bodyPr>
          <a:lstStyle/>
          <a:p>
            <a:pPr marL="342900" marR="0" lvl="0" indent="-228600" algn="l" defTabSz="457200" rtl="0" eaLnBrk="1" fontAlgn="base" latinLnBrk="0" hangingPunct="1">
              <a:lnSpc>
                <a:spcPct val="100000"/>
              </a:lnSpc>
              <a:spcBef>
                <a:spcPct val="20000"/>
              </a:spcBef>
              <a:spcAft>
                <a:spcPct val="0"/>
              </a:spcAft>
              <a:buClrTx/>
              <a:buSzTx/>
              <a:buFontTx/>
              <a:buBlip>
                <a:blip r:embed="rId3"/>
              </a:buBlip>
              <a:tabLst/>
              <a:defRPr/>
            </a:pPr>
            <a:r>
              <a:rPr lang="en-GB" sz="2200" b="1" dirty="0" smtClean="0">
                <a:solidFill>
                  <a:schemeClr val="tx1">
                    <a:lumMod val="50000"/>
                  </a:schemeClr>
                </a:solidFill>
              </a:rPr>
              <a:t>With the Reports, it is possible to:  </a:t>
            </a:r>
          </a:p>
          <a:p>
            <a:pPr marL="342900" marR="0" lvl="0" indent="-228600" algn="l" defTabSz="457200" rtl="0" eaLnBrk="1" fontAlgn="base" latinLnBrk="0" hangingPunct="1">
              <a:lnSpc>
                <a:spcPct val="100000"/>
              </a:lnSpc>
              <a:spcBef>
                <a:spcPct val="20000"/>
              </a:spcBef>
              <a:spcAft>
                <a:spcPct val="0"/>
              </a:spcAft>
              <a:buClrTx/>
              <a:buSzTx/>
              <a:tabLst/>
              <a:defRPr/>
            </a:pPr>
            <a:r>
              <a:rPr lang="en-GB" sz="2200" b="1" dirty="0" smtClean="0">
                <a:solidFill>
                  <a:schemeClr val="tx1">
                    <a:lumMod val="50000"/>
                  </a:schemeClr>
                </a:solidFill>
                <a:latin typeface="Arial" charset="0"/>
              </a:rPr>
              <a:t> </a:t>
            </a:r>
          </a:p>
          <a:p>
            <a:pPr marL="800100" marR="0" lvl="1" indent="-228600" algn="l" defTabSz="457200" rtl="0" eaLnBrk="1" fontAlgn="base" latinLnBrk="0" hangingPunct="1">
              <a:lnSpc>
                <a:spcPct val="100000"/>
              </a:lnSpc>
              <a:spcBef>
                <a:spcPct val="20000"/>
              </a:spcBef>
              <a:spcAft>
                <a:spcPct val="0"/>
              </a:spcAft>
              <a:buClrTx/>
              <a:buSzPct val="100000"/>
              <a:buFontTx/>
              <a:buBlip>
                <a:blip r:embed="rId4"/>
              </a:buBlip>
              <a:tabLst/>
              <a:defRPr/>
            </a:pPr>
            <a:r>
              <a:rPr lang="en-GB" sz="2000" dirty="0" smtClean="0">
                <a:solidFill>
                  <a:schemeClr val="tx1">
                    <a:lumMod val="50000"/>
                  </a:schemeClr>
                </a:solidFill>
              </a:rPr>
              <a:t>Monitor the user’s progress</a:t>
            </a:r>
          </a:p>
          <a:p>
            <a:pPr marL="800100" marR="0" lvl="1" indent="-228600" algn="l" defTabSz="457200" rtl="0" eaLnBrk="1" fontAlgn="base" latinLnBrk="0" hangingPunct="1">
              <a:lnSpc>
                <a:spcPct val="100000"/>
              </a:lnSpc>
              <a:spcBef>
                <a:spcPct val="20000"/>
              </a:spcBef>
              <a:spcAft>
                <a:spcPct val="0"/>
              </a:spcAft>
              <a:buClrTx/>
              <a:buSzPct val="100000"/>
              <a:tabLst/>
              <a:defRPr/>
            </a:pPr>
            <a:endParaRPr lang="en-GB" sz="2000" dirty="0" smtClean="0">
              <a:solidFill>
                <a:schemeClr val="tx1">
                  <a:lumMod val="50000"/>
                </a:schemeClr>
              </a:solidFill>
            </a:endParaRPr>
          </a:p>
          <a:p>
            <a:pPr marL="800100" marR="0" lvl="1" indent="-228600" algn="l" defTabSz="457200" rtl="0" eaLnBrk="1" fontAlgn="base" latinLnBrk="0" hangingPunct="1">
              <a:lnSpc>
                <a:spcPct val="100000"/>
              </a:lnSpc>
              <a:spcBef>
                <a:spcPct val="20000"/>
              </a:spcBef>
              <a:spcAft>
                <a:spcPct val="0"/>
              </a:spcAft>
              <a:buClrTx/>
              <a:buSzPct val="100000"/>
              <a:buFontTx/>
              <a:buBlip>
                <a:blip r:embed="rId4"/>
              </a:buBlip>
              <a:tabLst/>
              <a:defRPr/>
            </a:pPr>
            <a:r>
              <a:rPr lang="en-US" sz="2000" dirty="0" smtClean="0">
                <a:solidFill>
                  <a:schemeClr val="tx1">
                    <a:lumMod val="50000"/>
                  </a:schemeClr>
                </a:solidFill>
              </a:rPr>
              <a:t>Access a quick and accurate analysis</a:t>
            </a:r>
          </a:p>
          <a:p>
            <a:pPr marL="800100" marR="0" lvl="1" indent="-228600" algn="l" defTabSz="457200" rtl="0" eaLnBrk="1" fontAlgn="base" latinLnBrk="0" hangingPunct="1">
              <a:lnSpc>
                <a:spcPct val="100000"/>
              </a:lnSpc>
              <a:spcBef>
                <a:spcPct val="20000"/>
              </a:spcBef>
              <a:spcAft>
                <a:spcPct val="0"/>
              </a:spcAft>
              <a:buClrTx/>
              <a:buSzPct val="100000"/>
              <a:buFontTx/>
              <a:buBlip>
                <a:blip r:embed="rId4"/>
              </a:buBlip>
              <a:tabLst/>
              <a:defRPr/>
            </a:pPr>
            <a:endParaRPr lang="en-US" sz="2000" dirty="0" smtClean="0">
              <a:solidFill>
                <a:schemeClr val="tx1">
                  <a:lumMod val="50000"/>
                </a:schemeClr>
              </a:solidFill>
            </a:endParaRPr>
          </a:p>
          <a:p>
            <a:pPr marL="800100" marR="0" lvl="1" indent="-228600" algn="l" defTabSz="457200" rtl="0" eaLnBrk="1" fontAlgn="base" latinLnBrk="0" hangingPunct="1">
              <a:lnSpc>
                <a:spcPct val="100000"/>
              </a:lnSpc>
              <a:spcBef>
                <a:spcPct val="20000"/>
              </a:spcBef>
              <a:spcAft>
                <a:spcPct val="0"/>
              </a:spcAft>
              <a:buClrTx/>
              <a:buSzPct val="100000"/>
              <a:buFontTx/>
              <a:buBlip>
                <a:blip r:embed="rId4"/>
              </a:buBlip>
              <a:tabLst/>
              <a:defRPr/>
            </a:pPr>
            <a:r>
              <a:rPr lang="en-US" sz="2000" dirty="0" smtClean="0">
                <a:solidFill>
                  <a:schemeClr val="tx1">
                    <a:lumMod val="50000"/>
                  </a:schemeClr>
                </a:solidFill>
              </a:rPr>
              <a:t>Have easy to read results </a:t>
            </a:r>
          </a:p>
        </p:txBody>
      </p:sp>
      <p:sp>
        <p:nvSpPr>
          <p:cNvPr id="81922" name="Rectangle 2"/>
          <p:cNvSpPr>
            <a:spLocks noGrp="1" noChangeArrowheads="1"/>
          </p:cNvSpPr>
          <p:nvPr>
            <p:ph type="title" idx="4294967295"/>
          </p:nvPr>
        </p:nvSpPr>
        <p:spPr>
          <a:xfrm>
            <a:off x="285720" y="101600"/>
            <a:ext cx="7996634" cy="852489"/>
          </a:xfrm>
          <a:prstGeom prst="rect">
            <a:avLst/>
          </a:prstGeom>
        </p:spPr>
        <p:txBody>
          <a:bodyPr lIns="137160" tIns="0" rIns="164592" bIns="0" anchor="t"/>
          <a:lstStyle/>
          <a:p>
            <a:pPr marL="25400" eaLnBrk="1" hangingPunct="1"/>
            <a:r>
              <a:rPr lang="en-GB" b="1" dirty="0" smtClean="0">
                <a:solidFill>
                  <a:schemeClr val="tx2"/>
                </a:solidFill>
              </a:rPr>
              <a:t>THE REPORTS</a:t>
            </a:r>
            <a:br>
              <a:rPr lang="en-GB" b="1" dirty="0" smtClean="0">
                <a:solidFill>
                  <a:schemeClr val="tx2"/>
                </a:solidFill>
              </a:rPr>
            </a:br>
            <a:r>
              <a:rPr lang="en-GB" sz="2400" b="1" dirty="0" smtClean="0">
                <a:solidFill>
                  <a:schemeClr val="tx2"/>
                </a:solidFill>
                <a:latin typeface="+mn-lt"/>
              </a:rPr>
              <a:t>WHAT ARE THE REPORTS?</a:t>
            </a:r>
          </a:p>
        </p:txBody>
      </p:sp>
    </p:spTree>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Titre 1"/>
          <p:cNvSpPr>
            <a:spLocks noGrp="1"/>
          </p:cNvSpPr>
          <p:nvPr>
            <p:ph type="title" idx="4294967295"/>
          </p:nvPr>
        </p:nvSpPr>
        <p:spPr>
          <a:xfrm>
            <a:off x="250581" y="1"/>
            <a:ext cx="7561385" cy="792163"/>
          </a:xfrm>
          <a:prstGeom prst="rect">
            <a:avLst/>
          </a:prstGeom>
        </p:spPr>
        <p:txBody>
          <a:bodyPr lIns="137160" tIns="0" rIns="164592" bIns="0" anchor="t"/>
          <a:lstStyle/>
          <a:p>
            <a:pPr eaLnBrk="1" hangingPunct="1"/>
            <a:r>
              <a:rPr lang="en-GB" b="1" dirty="0" smtClean="0">
                <a:solidFill>
                  <a:schemeClr val="tx2"/>
                </a:solidFill>
              </a:rPr>
              <a:t>THE REPORTS</a:t>
            </a:r>
            <a:r>
              <a:rPr lang="en-GB" sz="2400" b="1" dirty="0" smtClean="0">
                <a:solidFill>
                  <a:schemeClr val="tx2"/>
                </a:solidFill>
              </a:rPr>
              <a:t/>
            </a:r>
            <a:br>
              <a:rPr lang="en-GB" sz="2400" b="1" dirty="0" smtClean="0">
                <a:solidFill>
                  <a:schemeClr val="tx2"/>
                </a:solidFill>
              </a:rPr>
            </a:br>
            <a:r>
              <a:rPr lang="en-GB" sz="2400" b="1" dirty="0" smtClean="0">
                <a:solidFill>
                  <a:schemeClr val="tx2"/>
                </a:solidFill>
                <a:latin typeface="+mn-lt"/>
              </a:rPr>
              <a:t>HOW </a:t>
            </a:r>
            <a:r>
              <a:rPr lang="en-GB" sz="2400" dirty="0" smtClean="0">
                <a:solidFill>
                  <a:schemeClr val="tx2"/>
                </a:solidFill>
                <a:latin typeface="+mn-lt"/>
              </a:rPr>
              <a:t>TO</a:t>
            </a:r>
            <a:r>
              <a:rPr lang="en-GB" sz="2400" b="1" dirty="0" smtClean="0">
                <a:solidFill>
                  <a:schemeClr val="tx2"/>
                </a:solidFill>
                <a:latin typeface="+mn-lt"/>
              </a:rPr>
              <a:t> VIEW THE REPORTS?</a:t>
            </a:r>
            <a:endParaRPr lang="fr-FR" sz="2400" b="1" dirty="0" smtClean="0">
              <a:solidFill>
                <a:schemeClr val="tx2"/>
              </a:solidFill>
              <a:latin typeface="+mn-lt"/>
            </a:endParaRPr>
          </a:p>
        </p:txBody>
      </p:sp>
      <p:sp>
        <p:nvSpPr>
          <p:cNvPr id="6" name="Rectangle à coins arrondis 3"/>
          <p:cNvSpPr>
            <a:spLocks noChangeArrowheads="1"/>
          </p:cNvSpPr>
          <p:nvPr/>
        </p:nvSpPr>
        <p:spPr bwMode="auto">
          <a:xfrm>
            <a:off x="2743200" y="1905000"/>
            <a:ext cx="3042138" cy="952482"/>
          </a:xfrm>
          <a:prstGeom prst="wedgeRoundRectCallout">
            <a:avLst>
              <a:gd name="adj1" fmla="val -67798"/>
              <a:gd name="adj2" fmla="val 76875"/>
              <a:gd name="adj3" fmla="val 16667"/>
            </a:avLst>
          </a:prstGeom>
          <a:solidFill>
            <a:srgbClr val="FBFECE"/>
          </a:solidFill>
          <a:ln w="12700" algn="ctr">
            <a:solidFill>
              <a:schemeClr val="tx2"/>
            </a:solidFill>
            <a:round/>
            <a:headEnd/>
            <a:tailEnd/>
          </a:ln>
        </p:spPr>
        <p:txBody>
          <a:bodyPr wrap="none" anchor="t"/>
          <a:lstStyle/>
          <a:p>
            <a:pPr algn="l" eaLnBrk="1" hangingPunct="1">
              <a:spcBef>
                <a:spcPct val="0"/>
              </a:spcBef>
            </a:pPr>
            <a:r>
              <a:rPr lang="en-US" sz="1400" dirty="0" smtClean="0">
                <a:cs typeface="Arial" charset="0"/>
                <a:sym typeface="Arial" charset="0"/>
              </a:rPr>
              <a:t>The </a:t>
            </a:r>
            <a:r>
              <a:rPr lang="en-US" sz="1400" b="1" dirty="0" smtClean="0">
                <a:solidFill>
                  <a:srgbClr val="E0218A"/>
                </a:solidFill>
                <a:cs typeface="Arial" charset="0"/>
                <a:sym typeface="Arial" charset="0"/>
              </a:rPr>
              <a:t>reports</a:t>
            </a:r>
            <a:r>
              <a:rPr lang="en-US" sz="1400" dirty="0" smtClean="0">
                <a:cs typeface="Arial" charset="0"/>
                <a:sym typeface="Arial" charset="0"/>
              </a:rPr>
              <a:t> give the opportunity </a:t>
            </a:r>
          </a:p>
          <a:p>
            <a:pPr algn="l" eaLnBrk="1" hangingPunct="1">
              <a:spcBef>
                <a:spcPct val="0"/>
              </a:spcBef>
            </a:pPr>
            <a:r>
              <a:rPr lang="en-US" sz="1400" dirty="0" smtClean="0">
                <a:cs typeface="Arial" charset="0"/>
                <a:sym typeface="Arial" charset="0"/>
              </a:rPr>
              <a:t>to perform analysis based on </a:t>
            </a:r>
          </a:p>
          <a:p>
            <a:pPr algn="l" eaLnBrk="1" hangingPunct="1">
              <a:spcBef>
                <a:spcPct val="0"/>
              </a:spcBef>
            </a:pPr>
            <a:r>
              <a:rPr lang="en-US" sz="1400" dirty="0" smtClean="0">
                <a:cs typeface="Arial" charset="0"/>
                <a:sym typeface="Arial" charset="0"/>
              </a:rPr>
              <a:t>various pre-defined criteria </a:t>
            </a:r>
            <a:endParaRPr lang="en-US" sz="1400" dirty="0">
              <a:cs typeface="Arial" charset="0"/>
              <a:sym typeface="Arial" charset="0"/>
            </a:endParaRPr>
          </a:p>
        </p:txBody>
      </p:sp>
      <p:pic>
        <p:nvPicPr>
          <p:cNvPr id="253954" name="Picture 2"/>
          <p:cNvPicPr>
            <a:picLocks noChangeAspect="1" noChangeArrowheads="1"/>
          </p:cNvPicPr>
          <p:nvPr/>
        </p:nvPicPr>
        <p:blipFill>
          <a:blip r:embed="rId3"/>
          <a:srcRect/>
          <a:stretch>
            <a:fillRect/>
          </a:stretch>
        </p:blipFill>
        <p:spPr bwMode="auto">
          <a:xfrm>
            <a:off x="250581" y="1143000"/>
            <a:ext cx="2143125" cy="2105025"/>
          </a:xfrm>
          <a:prstGeom prst="rect">
            <a:avLst/>
          </a:prstGeom>
          <a:noFill/>
          <a:ln w="9525">
            <a:noFill/>
            <a:miter lim="800000"/>
            <a:headEnd/>
            <a:tailEnd/>
          </a:ln>
        </p:spPr>
      </p:pic>
      <p:pic>
        <p:nvPicPr>
          <p:cNvPr id="7" name="Picture 6" descr="Reports adv.JPG"/>
          <p:cNvPicPr>
            <a:picLocks noChangeAspect="1"/>
          </p:cNvPicPr>
          <p:nvPr/>
        </p:nvPicPr>
        <p:blipFill>
          <a:blip r:embed="rId4"/>
          <a:stretch>
            <a:fillRect/>
          </a:stretch>
        </p:blipFill>
        <p:spPr>
          <a:xfrm>
            <a:off x="726285" y="3401227"/>
            <a:ext cx="7699257" cy="2923373"/>
          </a:xfrm>
          <a:prstGeom prst="rect">
            <a:avLst/>
          </a:prstGeom>
        </p:spPr>
      </p:pic>
    </p:spTree>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8530" name="Picture 2"/>
          <p:cNvPicPr>
            <a:picLocks noChangeAspect="1" noChangeArrowheads="1"/>
          </p:cNvPicPr>
          <p:nvPr/>
        </p:nvPicPr>
        <p:blipFill>
          <a:blip r:embed="rId3"/>
          <a:srcRect/>
          <a:stretch>
            <a:fillRect/>
          </a:stretch>
        </p:blipFill>
        <p:spPr bwMode="auto">
          <a:xfrm>
            <a:off x="250581" y="1241574"/>
            <a:ext cx="8167688" cy="4321026"/>
          </a:xfrm>
          <a:prstGeom prst="rect">
            <a:avLst/>
          </a:prstGeom>
          <a:noFill/>
          <a:ln w="9525">
            <a:noFill/>
            <a:miter lim="800000"/>
            <a:headEnd/>
            <a:tailEnd/>
          </a:ln>
        </p:spPr>
      </p:pic>
      <p:sp>
        <p:nvSpPr>
          <p:cNvPr id="6" name="Rectangle à coins arrondis 3"/>
          <p:cNvSpPr>
            <a:spLocks noChangeArrowheads="1"/>
          </p:cNvSpPr>
          <p:nvPr/>
        </p:nvSpPr>
        <p:spPr bwMode="auto">
          <a:xfrm>
            <a:off x="4953000" y="5562600"/>
            <a:ext cx="3042138" cy="685800"/>
          </a:xfrm>
          <a:prstGeom prst="wedgeRoundRectCallout">
            <a:avLst>
              <a:gd name="adj1" fmla="val -110955"/>
              <a:gd name="adj2" fmla="val -175458"/>
              <a:gd name="adj3" fmla="val 16667"/>
            </a:avLst>
          </a:prstGeom>
          <a:solidFill>
            <a:srgbClr val="FBFECE"/>
          </a:solidFill>
          <a:ln w="12700" algn="ctr">
            <a:solidFill>
              <a:schemeClr val="tx2"/>
            </a:solidFill>
            <a:round/>
            <a:headEnd/>
            <a:tailEnd/>
          </a:ln>
        </p:spPr>
        <p:txBody>
          <a:bodyPr wrap="none" anchor="t"/>
          <a:lstStyle/>
          <a:p>
            <a:pPr algn="l" eaLnBrk="1" hangingPunct="1">
              <a:spcBef>
                <a:spcPct val="0"/>
              </a:spcBef>
            </a:pPr>
            <a:r>
              <a:rPr lang="en-US" sz="1400" dirty="0" smtClean="0">
                <a:cs typeface="Arial" charset="0"/>
                <a:sym typeface="Arial" charset="0"/>
              </a:rPr>
              <a:t>The information in the result is also </a:t>
            </a:r>
          </a:p>
          <a:p>
            <a:pPr algn="l" eaLnBrk="1" hangingPunct="1">
              <a:spcBef>
                <a:spcPct val="0"/>
              </a:spcBef>
            </a:pPr>
            <a:r>
              <a:rPr lang="en-US" sz="1400" dirty="0" smtClean="0">
                <a:cs typeface="Arial" charset="0"/>
                <a:sym typeface="Arial" charset="0"/>
              </a:rPr>
              <a:t>pre-defined. </a:t>
            </a:r>
            <a:endParaRPr lang="en-US" sz="1400" dirty="0">
              <a:cs typeface="Arial" charset="0"/>
              <a:sym typeface="Arial" charset="0"/>
            </a:endParaRPr>
          </a:p>
        </p:txBody>
      </p:sp>
      <p:sp>
        <p:nvSpPr>
          <p:cNvPr id="5" name="Titre 1"/>
          <p:cNvSpPr txBox="1">
            <a:spLocks/>
          </p:cNvSpPr>
          <p:nvPr/>
        </p:nvSpPr>
        <p:spPr>
          <a:xfrm>
            <a:off x="250581" y="1"/>
            <a:ext cx="7561385" cy="792163"/>
          </a:xfrm>
          <a:prstGeom prst="rect">
            <a:avLst/>
          </a:prstGeom>
        </p:spPr>
        <p:txBody>
          <a:bodyPr lIns="137160" tIns="0" rIns="164592" bIns="0" anchor="t"/>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GB" sz="2800" b="1" i="0" u="none" strike="noStrike" kern="1200" cap="none" spc="0" normalizeH="0" baseline="0" noProof="0" smtClean="0">
                <a:ln>
                  <a:noFill/>
                </a:ln>
                <a:solidFill>
                  <a:schemeClr val="tx2"/>
                </a:solidFill>
                <a:effectLst/>
                <a:uLnTx/>
                <a:uFillTx/>
                <a:latin typeface="+mj-lt"/>
                <a:ea typeface="ＭＳ Ｐゴシック" pitchFamily="-107" charset="-128"/>
                <a:cs typeface="ＭＳ Ｐゴシック" pitchFamily="-107" charset="-128"/>
              </a:rPr>
              <a:t>THE REPORTS</a:t>
            </a:r>
            <a:r>
              <a:rPr kumimoji="0" lang="en-GB" sz="2400" b="1" i="0" u="none" strike="noStrike" kern="1200" cap="none" spc="0" normalizeH="0" baseline="0" noProof="0" smtClean="0">
                <a:ln>
                  <a:noFill/>
                </a:ln>
                <a:solidFill>
                  <a:schemeClr val="tx2"/>
                </a:solidFill>
                <a:effectLst/>
                <a:uLnTx/>
                <a:uFillTx/>
                <a:latin typeface="+mj-lt"/>
                <a:ea typeface="ＭＳ Ｐゴシック" pitchFamily="-107" charset="-128"/>
                <a:cs typeface="ＭＳ Ｐゴシック" pitchFamily="-107" charset="-128"/>
              </a:rPr>
              <a:t/>
            </a:r>
            <a:br>
              <a:rPr kumimoji="0" lang="en-GB" sz="2400" b="1" i="0" u="none" strike="noStrike" kern="1200" cap="none" spc="0" normalizeH="0" baseline="0" noProof="0" smtClean="0">
                <a:ln>
                  <a:noFill/>
                </a:ln>
                <a:solidFill>
                  <a:schemeClr val="tx2"/>
                </a:solidFill>
                <a:effectLst/>
                <a:uLnTx/>
                <a:uFillTx/>
                <a:latin typeface="+mj-lt"/>
                <a:ea typeface="ＭＳ Ｐゴシック" pitchFamily="-107" charset="-128"/>
                <a:cs typeface="ＭＳ Ｐゴシック" pitchFamily="-107" charset="-128"/>
              </a:rPr>
            </a:br>
            <a:r>
              <a:rPr kumimoji="0" lang="en-GB" sz="2400" b="1" i="0" u="none" strike="noStrike" kern="1200" cap="none" spc="0" normalizeH="0" baseline="0" noProof="0" smtClean="0">
                <a:ln>
                  <a:noFill/>
                </a:ln>
                <a:solidFill>
                  <a:schemeClr val="tx2"/>
                </a:solidFill>
                <a:effectLst/>
                <a:uLnTx/>
                <a:uFillTx/>
                <a:latin typeface="+mn-lt"/>
                <a:ea typeface="ＭＳ Ｐゴシック" pitchFamily="-107" charset="-128"/>
                <a:cs typeface="ＭＳ Ｐゴシック" pitchFamily="-107" charset="-128"/>
              </a:rPr>
              <a:t>HOW TO VIEW THE REPORTS?</a:t>
            </a:r>
            <a:endParaRPr kumimoji="0" lang="fr-FR" sz="2400" b="1" i="0" u="none" strike="noStrike" kern="1200" cap="none" spc="0" normalizeH="0" baseline="0" noProof="0" dirty="0" smtClean="0">
              <a:ln>
                <a:noFill/>
              </a:ln>
              <a:solidFill>
                <a:schemeClr val="tx2"/>
              </a:solidFill>
              <a:effectLst/>
              <a:uLnTx/>
              <a:uFillTx/>
              <a:latin typeface="+mn-lt"/>
              <a:ea typeface="ＭＳ Ｐゴシック" pitchFamily="-107" charset="-128"/>
              <a:cs typeface="ＭＳ Ｐゴシック" pitchFamily="-107" charset="-128"/>
            </a:endParaRPr>
          </a:p>
        </p:txBody>
      </p:sp>
    </p:spTree>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4"/>
          <p:cNvSpPr>
            <a:spLocks noGrp="1"/>
          </p:cNvSpPr>
          <p:nvPr>
            <p:ph type="title"/>
          </p:nvPr>
        </p:nvSpPr>
        <p:spPr bwMode="auto">
          <a:noFill/>
          <a:ln>
            <a:miter lim="800000"/>
            <a:headEnd/>
            <a:tailEnd/>
          </a:ln>
        </p:spPr>
        <p:txBody>
          <a:bodyPr vert="horz" wrap="square" lIns="91440" tIns="45720" rIns="91440" bIns="45720" numCol="1" anchorCtr="0" compatLnSpc="1">
            <a:prstTxWarp prst="textNoShape">
              <a:avLst/>
            </a:prstTxWarp>
          </a:bodyPr>
          <a:lstStyle/>
          <a:p>
            <a:pPr eaLnBrk="1" hangingPunct="1"/>
            <a:r>
              <a:rPr lang="en-US" cap="none" dirty="0" smtClean="0">
                <a:latin typeface="Arial" pitchFamily="34" charset="0"/>
              </a:rPr>
              <a:t>MI TOUCH INTRODUCTION</a:t>
            </a:r>
          </a:p>
        </p:txBody>
      </p:sp>
      <p:sp>
        <p:nvSpPr>
          <p:cNvPr id="5" name="Text Placeholder 4"/>
          <p:cNvSpPr>
            <a:spLocks noGrp="1"/>
          </p:cNvSpPr>
          <p:nvPr>
            <p:ph type="body" idx="1"/>
          </p:nvPr>
        </p:nvSpPr>
        <p:spPr/>
        <p:txBody>
          <a:bodyPr/>
          <a:lstStyle/>
          <a:p>
            <a:endParaRPr lang="fr-FR"/>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34"/>
          <p:cNvSpPr/>
          <p:nvPr/>
        </p:nvSpPr>
        <p:spPr bwMode="auto">
          <a:xfrm>
            <a:off x="128588" y="1066800"/>
            <a:ext cx="4351337" cy="400050"/>
          </a:xfrm>
          <a:prstGeom prst="rect">
            <a:avLst/>
          </a:prstGeom>
        </p:spPr>
        <p:txBody>
          <a:bodyPr>
            <a:spAutoFit/>
          </a:bodyPr>
          <a:lstStyle/>
          <a:p>
            <a:pPr algn="ctr" defTabSz="457156">
              <a:defRPr/>
            </a:pPr>
            <a:r>
              <a:rPr lang="en-US" sz="2000" b="1" kern="0" dirty="0">
                <a:solidFill>
                  <a:schemeClr val="tx2"/>
                </a:solidFill>
                <a:latin typeface="Arial" charset="0"/>
                <a:cs typeface="Arial" pitchFamily="34" charset="0"/>
              </a:rPr>
              <a:t>Dedicated Home Page</a:t>
            </a:r>
          </a:p>
        </p:txBody>
      </p:sp>
      <p:pic>
        <p:nvPicPr>
          <p:cNvPr id="25603" name="Picture 6"/>
          <p:cNvPicPr>
            <a:picLocks noChangeAspect="1" noChangeArrowheads="1"/>
          </p:cNvPicPr>
          <p:nvPr/>
        </p:nvPicPr>
        <p:blipFill>
          <a:blip r:embed="rId3"/>
          <a:srcRect/>
          <a:stretch>
            <a:fillRect/>
          </a:stretch>
        </p:blipFill>
        <p:spPr bwMode="auto">
          <a:xfrm>
            <a:off x="4619625" y="3048000"/>
            <a:ext cx="4443413" cy="3333750"/>
          </a:xfrm>
          <a:prstGeom prst="rect">
            <a:avLst/>
          </a:prstGeom>
          <a:noFill/>
          <a:ln w="9525">
            <a:noFill/>
            <a:miter lim="800000"/>
            <a:headEnd/>
            <a:tailEnd/>
          </a:ln>
        </p:spPr>
      </p:pic>
      <p:sp>
        <p:nvSpPr>
          <p:cNvPr id="29" name="Rectangle 34"/>
          <p:cNvSpPr/>
          <p:nvPr/>
        </p:nvSpPr>
        <p:spPr bwMode="auto">
          <a:xfrm>
            <a:off x="4619625" y="2647950"/>
            <a:ext cx="4443413" cy="400050"/>
          </a:xfrm>
          <a:prstGeom prst="rect">
            <a:avLst/>
          </a:prstGeom>
        </p:spPr>
        <p:txBody>
          <a:bodyPr>
            <a:spAutoFit/>
          </a:bodyPr>
          <a:lstStyle/>
          <a:p>
            <a:pPr algn="ctr" defTabSz="457156">
              <a:defRPr/>
            </a:pPr>
            <a:r>
              <a:rPr lang="en-US" sz="2000" b="1" kern="0" dirty="0">
                <a:solidFill>
                  <a:schemeClr val="tx2"/>
                </a:solidFill>
                <a:latin typeface="Arial" charset="0"/>
                <a:cs typeface="Arial" pitchFamily="34" charset="0"/>
              </a:rPr>
              <a:t>Primary/Specialty Care</a:t>
            </a:r>
          </a:p>
        </p:txBody>
      </p:sp>
      <p:sp>
        <p:nvSpPr>
          <p:cNvPr id="25605" name="Title 21"/>
          <p:cNvSpPr>
            <a:spLocks noGrp="1"/>
          </p:cNvSpPr>
          <p:nvPr>
            <p:ph type="title"/>
          </p:nvPr>
        </p:nvSpPr>
        <p:spPr bwMode="auto">
          <a:noFill/>
          <a:ln>
            <a:miter lim="800000"/>
            <a:headEnd/>
            <a:tailEnd/>
          </a:ln>
        </p:spPr>
        <p:txBody>
          <a:bodyPr vert="horz" wrap="square" lIns="91440" tIns="45720" rIns="91440" bIns="45720" numCol="1" compatLnSpc="1">
            <a:prstTxWarp prst="textNoShape">
              <a:avLst/>
            </a:prstTxWarp>
          </a:bodyPr>
          <a:lstStyle/>
          <a:p>
            <a:r>
              <a:rPr lang="fr-FR" smtClean="0">
                <a:latin typeface="Arial" pitchFamily="34" charset="0"/>
              </a:rPr>
              <a:t>INTRODUCTION – MI TOUCH</a:t>
            </a:r>
          </a:p>
        </p:txBody>
      </p:sp>
      <p:grpSp>
        <p:nvGrpSpPr>
          <p:cNvPr id="2" name="Group 6"/>
          <p:cNvGrpSpPr>
            <a:grpSpLocks/>
          </p:cNvGrpSpPr>
          <p:nvPr/>
        </p:nvGrpSpPr>
        <p:grpSpPr bwMode="auto">
          <a:xfrm>
            <a:off x="223838" y="1524000"/>
            <a:ext cx="4271962" cy="3048000"/>
            <a:chOff x="1143000" y="1457325"/>
            <a:chExt cx="6934200" cy="4800600"/>
          </a:xfrm>
        </p:grpSpPr>
        <p:pic>
          <p:nvPicPr>
            <p:cNvPr id="25607" name="Picture 3"/>
            <p:cNvPicPr>
              <a:picLocks noChangeAspect="1" noChangeArrowheads="1"/>
            </p:cNvPicPr>
            <p:nvPr/>
          </p:nvPicPr>
          <p:blipFill>
            <a:blip r:embed="rId4"/>
            <a:srcRect/>
            <a:stretch>
              <a:fillRect/>
            </a:stretch>
          </p:blipFill>
          <p:spPr bwMode="auto">
            <a:xfrm>
              <a:off x="1143000" y="1457325"/>
              <a:ext cx="6934200" cy="4800600"/>
            </a:xfrm>
            <a:prstGeom prst="rect">
              <a:avLst/>
            </a:prstGeom>
            <a:noFill/>
            <a:ln w="9525">
              <a:noFill/>
              <a:miter lim="800000"/>
              <a:headEnd/>
              <a:tailEnd/>
            </a:ln>
          </p:spPr>
        </p:pic>
        <p:pic>
          <p:nvPicPr>
            <p:cNvPr id="25608" name="Picture 9" descr="D:\Profiles\jtbrunet\My Documents\1 -MOBILE INTELLIGENCE\FORMATIONS MI\Formations à venir - 2010 Versions\2012\MI TOUCH MAY 2012\IMG_0354.png"/>
            <p:cNvPicPr>
              <a:picLocks noChangeAspect="1" noChangeArrowheads="1"/>
            </p:cNvPicPr>
            <p:nvPr/>
          </p:nvPicPr>
          <p:blipFill>
            <a:blip r:embed="rId5"/>
            <a:srcRect l="58592" t="8212" b="72545"/>
            <a:stretch>
              <a:fillRect/>
            </a:stretch>
          </p:blipFill>
          <p:spPr bwMode="auto">
            <a:xfrm>
              <a:off x="5252866" y="1849280"/>
              <a:ext cx="2685582" cy="936000"/>
            </a:xfrm>
            <a:prstGeom prst="rect">
              <a:avLst/>
            </a:prstGeom>
            <a:noFill/>
            <a:ln w="9525">
              <a:noFill/>
              <a:miter lim="800000"/>
              <a:headEnd/>
              <a:tailEnd/>
            </a:ln>
          </p:spPr>
        </p:pic>
      </p:gr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4"/>
          <p:cNvSpPr/>
          <p:nvPr/>
        </p:nvSpPr>
        <p:spPr bwMode="auto">
          <a:xfrm>
            <a:off x="838200" y="5486400"/>
            <a:ext cx="1782763" cy="400050"/>
          </a:xfrm>
          <a:prstGeom prst="rect">
            <a:avLst/>
          </a:prstGeom>
        </p:spPr>
        <p:txBody>
          <a:bodyPr>
            <a:spAutoFit/>
          </a:bodyPr>
          <a:lstStyle/>
          <a:p>
            <a:pPr algn="ctr" defTabSz="457156">
              <a:defRPr/>
            </a:pPr>
            <a:r>
              <a:rPr lang="en-US" sz="2000" b="1" kern="0" dirty="0">
                <a:solidFill>
                  <a:schemeClr val="tx2"/>
                </a:solidFill>
                <a:latin typeface="Arial" charset="0"/>
                <a:cs typeface="Arial" pitchFamily="34" charset="0"/>
              </a:rPr>
              <a:t>Compliance</a:t>
            </a:r>
          </a:p>
        </p:txBody>
      </p:sp>
      <p:sp>
        <p:nvSpPr>
          <p:cNvPr id="36" name="Rectangle 34"/>
          <p:cNvSpPr/>
          <p:nvPr/>
        </p:nvSpPr>
        <p:spPr bwMode="auto">
          <a:xfrm>
            <a:off x="304800" y="990600"/>
            <a:ext cx="2836863" cy="400050"/>
          </a:xfrm>
          <a:prstGeom prst="rect">
            <a:avLst/>
          </a:prstGeom>
        </p:spPr>
        <p:txBody>
          <a:bodyPr>
            <a:spAutoFit/>
          </a:bodyPr>
          <a:lstStyle/>
          <a:p>
            <a:pPr algn="ctr" defTabSz="457156">
              <a:defRPr/>
            </a:pPr>
            <a:r>
              <a:rPr lang="en-US" sz="2000" b="1" kern="0" dirty="0">
                <a:solidFill>
                  <a:schemeClr val="tx2"/>
                </a:solidFill>
                <a:latin typeface="Arial" charset="0"/>
                <a:cs typeface="Arial" pitchFamily="34" charset="0"/>
              </a:rPr>
              <a:t>Medical Inquiry </a:t>
            </a:r>
          </a:p>
        </p:txBody>
      </p:sp>
      <p:pic>
        <p:nvPicPr>
          <p:cNvPr id="26628" name="Picture 8"/>
          <p:cNvPicPr>
            <a:picLocks noChangeAspect="1" noChangeArrowheads="1"/>
          </p:cNvPicPr>
          <p:nvPr/>
        </p:nvPicPr>
        <p:blipFill>
          <a:blip r:embed="rId3"/>
          <a:srcRect/>
          <a:stretch>
            <a:fillRect/>
          </a:stretch>
        </p:blipFill>
        <p:spPr bwMode="auto">
          <a:xfrm>
            <a:off x="47625" y="1355725"/>
            <a:ext cx="4343400" cy="3270250"/>
          </a:xfrm>
          <a:prstGeom prst="rect">
            <a:avLst/>
          </a:prstGeom>
          <a:noFill/>
          <a:ln w="9525">
            <a:noFill/>
            <a:miter lim="800000"/>
            <a:headEnd/>
            <a:tailEnd/>
          </a:ln>
        </p:spPr>
      </p:pic>
      <p:sp>
        <p:nvSpPr>
          <p:cNvPr id="46" name="Rectangle 34"/>
          <p:cNvSpPr/>
          <p:nvPr/>
        </p:nvSpPr>
        <p:spPr bwMode="auto">
          <a:xfrm>
            <a:off x="5943600" y="990600"/>
            <a:ext cx="1438275" cy="400050"/>
          </a:xfrm>
          <a:prstGeom prst="rect">
            <a:avLst/>
          </a:prstGeom>
        </p:spPr>
        <p:txBody>
          <a:bodyPr>
            <a:spAutoFit/>
          </a:bodyPr>
          <a:lstStyle/>
          <a:p>
            <a:pPr algn="ctr" defTabSz="457156">
              <a:defRPr/>
            </a:pPr>
            <a:r>
              <a:rPr lang="en-US" sz="2000" b="1" kern="0" dirty="0">
                <a:solidFill>
                  <a:schemeClr val="tx2"/>
                </a:solidFill>
                <a:latin typeface="Arial" charset="0"/>
                <a:cs typeface="Arial" pitchFamily="34" charset="0"/>
              </a:rPr>
              <a:t>KAM</a:t>
            </a:r>
          </a:p>
        </p:txBody>
      </p:sp>
      <p:pic>
        <p:nvPicPr>
          <p:cNvPr id="26630" name="Picture 2"/>
          <p:cNvPicPr>
            <a:picLocks noChangeAspect="1" noChangeArrowheads="1"/>
          </p:cNvPicPr>
          <p:nvPr/>
        </p:nvPicPr>
        <p:blipFill>
          <a:blip r:embed="rId4"/>
          <a:srcRect/>
          <a:stretch>
            <a:fillRect/>
          </a:stretch>
        </p:blipFill>
        <p:spPr bwMode="auto">
          <a:xfrm>
            <a:off x="4460875" y="1357313"/>
            <a:ext cx="4648200" cy="3225800"/>
          </a:xfrm>
          <a:prstGeom prst="rect">
            <a:avLst/>
          </a:prstGeom>
          <a:noFill/>
          <a:ln w="9525">
            <a:noFill/>
            <a:miter lim="800000"/>
            <a:headEnd/>
            <a:tailEnd/>
          </a:ln>
        </p:spPr>
      </p:pic>
      <p:sp>
        <p:nvSpPr>
          <p:cNvPr id="26631" name="Title 21"/>
          <p:cNvSpPr>
            <a:spLocks noGrp="1"/>
          </p:cNvSpPr>
          <p:nvPr>
            <p:ph type="title"/>
          </p:nvPr>
        </p:nvSpPr>
        <p:spPr bwMode="auto">
          <a:noFill/>
          <a:ln>
            <a:miter lim="800000"/>
            <a:headEnd/>
            <a:tailEnd/>
          </a:ln>
        </p:spPr>
        <p:txBody>
          <a:bodyPr vert="horz" wrap="square" lIns="91440" tIns="45720" rIns="91440" bIns="45720" numCol="1" compatLnSpc="1">
            <a:prstTxWarp prst="textNoShape">
              <a:avLst/>
            </a:prstTxWarp>
          </a:bodyPr>
          <a:lstStyle/>
          <a:p>
            <a:r>
              <a:rPr lang="fr-FR" smtClean="0">
                <a:latin typeface="Arial" pitchFamily="34" charset="0"/>
              </a:rPr>
              <a:t>INTRODUCTION – MI TOUCH</a:t>
            </a:r>
          </a:p>
        </p:txBody>
      </p:sp>
      <p:pic>
        <p:nvPicPr>
          <p:cNvPr id="26632" name="Picture 7"/>
          <p:cNvPicPr>
            <a:picLocks noChangeAspect="1" noChangeArrowheads="1"/>
          </p:cNvPicPr>
          <p:nvPr/>
        </p:nvPicPr>
        <p:blipFill>
          <a:blip r:embed="rId5"/>
          <a:srcRect/>
          <a:stretch>
            <a:fillRect/>
          </a:stretch>
        </p:blipFill>
        <p:spPr bwMode="auto">
          <a:xfrm>
            <a:off x="2590800" y="4114800"/>
            <a:ext cx="3657600" cy="26431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egedim">
      <a:dk1>
        <a:srgbClr val="3F3F3F"/>
      </a:dk1>
      <a:lt1>
        <a:sysClr val="window" lastClr="FFFFFF"/>
      </a:lt1>
      <a:dk2>
        <a:srgbClr val="0082D1"/>
      </a:dk2>
      <a:lt2>
        <a:srgbClr val="D8D8D8"/>
      </a:lt2>
      <a:accent1>
        <a:srgbClr val="0082D1"/>
      </a:accent1>
      <a:accent2>
        <a:srgbClr val="F48026"/>
      </a:accent2>
      <a:accent3>
        <a:srgbClr val="79A532"/>
      </a:accent3>
      <a:accent4>
        <a:srgbClr val="6CBCE3"/>
      </a:accent4>
      <a:accent5>
        <a:srgbClr val="FAD20F"/>
      </a:accent5>
      <a:accent6>
        <a:srgbClr val="E0218A"/>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38100" algn="ctr">
          <a:solidFill>
            <a:schemeClr val="accent2"/>
          </a:solidFill>
          <a:round/>
          <a:headEnd/>
          <a:tailEnd/>
        </a:ln>
      </a:spPr>
      <a:bodyPr wrap="none" rtlCol="0" anchor="ctr"/>
      <a:lstStyle>
        <a:defPPr algn="r" eaLnBrk="1" hangingPunct="1">
          <a:spcBef>
            <a:spcPct val="0"/>
          </a:spcBef>
          <a:defRPr sz="2400" dirty="0">
            <a:solidFill>
              <a:schemeClr val="accent2"/>
            </a:solidFill>
            <a:cs typeface="Arial" charset="0"/>
            <a:sym typeface="Arial" charset="0"/>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1_Office Theme">
  <a:themeElements>
    <a:clrScheme name="Cegedim">
      <a:dk1>
        <a:srgbClr val="3F3F3F"/>
      </a:dk1>
      <a:lt1>
        <a:sysClr val="window" lastClr="FFFFFF"/>
      </a:lt1>
      <a:dk2>
        <a:srgbClr val="0082D1"/>
      </a:dk2>
      <a:lt2>
        <a:srgbClr val="D8D8D8"/>
      </a:lt2>
      <a:accent1>
        <a:srgbClr val="0082D1"/>
      </a:accent1>
      <a:accent2>
        <a:srgbClr val="F48026"/>
      </a:accent2>
      <a:accent3>
        <a:srgbClr val="79A532"/>
      </a:accent3>
      <a:accent4>
        <a:srgbClr val="6CBCE3"/>
      </a:accent4>
      <a:accent5>
        <a:srgbClr val="FAD20F"/>
      </a:accent5>
      <a:accent6>
        <a:srgbClr val="E0218A"/>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2_Office Theme">
  <a:themeElements>
    <a:clrScheme name="Cegedim">
      <a:dk1>
        <a:srgbClr val="3F3F3F"/>
      </a:dk1>
      <a:lt1>
        <a:sysClr val="window" lastClr="FFFFFF"/>
      </a:lt1>
      <a:dk2>
        <a:srgbClr val="0082D1"/>
      </a:dk2>
      <a:lt2>
        <a:srgbClr val="D8D8D8"/>
      </a:lt2>
      <a:accent1>
        <a:srgbClr val="0082D1"/>
      </a:accent1>
      <a:accent2>
        <a:srgbClr val="F48026"/>
      </a:accent2>
      <a:accent3>
        <a:srgbClr val="79A532"/>
      </a:accent3>
      <a:accent4>
        <a:srgbClr val="6CBCE3"/>
      </a:accent4>
      <a:accent5>
        <a:srgbClr val="FAD20F"/>
      </a:accent5>
      <a:accent6>
        <a:srgbClr val="E0218A"/>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9487EB16144C8458B2E7CE65D18328D" ma:contentTypeVersion="0" ma:contentTypeDescription="Create a new document." ma:contentTypeScope="" ma:versionID="e53d3873525298c923992318aea06584">
  <xsd:schema xmlns:xsd="http://www.w3.org/2001/XMLSchema" xmlns:p="http://schemas.microsoft.com/office/2006/metadata/properties" targetNamespace="http://schemas.microsoft.com/office/2006/metadata/properties" ma:root="true" ma:fieldsID="f4d196f5c675f743c82a55ad494504ec">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Props1.xml><?xml version="1.0" encoding="utf-8"?>
<ds:datastoreItem xmlns:ds="http://schemas.openxmlformats.org/officeDocument/2006/customXml" ds:itemID="{DBD0E02B-E58C-4976-A3FD-E57A66211CCD}">
  <ds:schemaRefs>
    <ds:schemaRef ds:uri="http://purl.org/dc/dcmitype/"/>
    <ds:schemaRef ds:uri="http://schemas.openxmlformats.org/package/2006/metadata/core-properties"/>
    <ds:schemaRef ds:uri="http://schemas.microsoft.com/office/2006/documentManagement/types"/>
    <ds:schemaRef ds:uri="http://purl.org/dc/terms/"/>
    <ds:schemaRef ds:uri="http://purl.org/dc/elements/1.1/"/>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7D558FA1-C381-41C7-BF9F-133FAF0F469C}">
  <ds:schemaRefs>
    <ds:schemaRef ds:uri="http://schemas.microsoft.com/sharepoint/v3/contenttype/forms"/>
  </ds:schemaRefs>
</ds:datastoreItem>
</file>

<file path=customXml/itemProps3.xml><?xml version="1.0" encoding="utf-8"?>
<ds:datastoreItem xmlns:ds="http://schemas.openxmlformats.org/officeDocument/2006/customXml" ds:itemID="{1406C0FA-8D25-437A-A932-402424D4C1F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docProps/app.xml><?xml version="1.0" encoding="utf-8"?>
<Properties xmlns="http://schemas.openxmlformats.org/officeDocument/2006/extended-properties" xmlns:vt="http://schemas.openxmlformats.org/officeDocument/2006/docPropsVTypes">
  <Template/>
  <TotalTime>31292</TotalTime>
  <Words>9376</Words>
  <Application>Microsoft Office PowerPoint</Application>
  <PresentationFormat>On-screen Show (4:3)</PresentationFormat>
  <Paragraphs>1685</Paragraphs>
  <Slides>140</Slides>
  <Notes>138</Notes>
  <HiddenSlides>0</HiddenSlides>
  <MMClips>0</MMClips>
  <ScaleCrop>false</ScaleCrop>
  <HeadingPairs>
    <vt:vector size="4" baseType="variant">
      <vt:variant>
        <vt:lpstr>Theme</vt:lpstr>
      </vt:variant>
      <vt:variant>
        <vt:i4>3</vt:i4>
      </vt:variant>
      <vt:variant>
        <vt:lpstr>Slide Titles</vt:lpstr>
      </vt:variant>
      <vt:variant>
        <vt:i4>140</vt:i4>
      </vt:variant>
    </vt:vector>
  </HeadingPairs>
  <TitlesOfParts>
    <vt:vector size="143" baseType="lpstr">
      <vt:lpstr>Office Theme</vt:lpstr>
      <vt:lpstr>1_Office Theme</vt:lpstr>
      <vt:lpstr>2_Office Theme</vt:lpstr>
      <vt:lpstr> MOBILE INTELLIGENCE 9 ESSENTIALS TRAINING  </vt:lpstr>
      <vt:lpstr>SUMMARY</vt:lpstr>
      <vt:lpstr>SOLUTIONS AND MODULES</vt:lpstr>
      <vt:lpstr>INTRODUCTION</vt:lpstr>
      <vt:lpstr>MOBILE INTELLIGENCE  DEVICES &amp; TECHNOLOGY</vt:lpstr>
      <vt:lpstr>MOBILE INTELLIGENCE  DEVICES &amp; TECHNOLOGY</vt:lpstr>
      <vt:lpstr>MOBILE INTELLIGENCE SOLUTION</vt:lpstr>
      <vt:lpstr>MOBILE INTELLIGENCE MODULES</vt:lpstr>
      <vt:lpstr>MOBILE INTELLIGENCE  MODULES DESCRIPTION</vt:lpstr>
      <vt:lpstr>MOBILE INTELLIGENCE  MODULES DESCRIPTION</vt:lpstr>
      <vt:lpstr>MOBILE INTELLIGENCE  MODULES DESCRIPTION</vt:lpstr>
      <vt:lpstr>MOBILE INTELLIGENCE  MODULES DESCRIPTION</vt:lpstr>
      <vt:lpstr>MOBILE INTELLIGENCE MODULES</vt:lpstr>
      <vt:lpstr>ROLE AND MISSIONS OF THE  SALES REPRESENTATIVES</vt:lpstr>
      <vt:lpstr>PRIMARY / SPECIALTY CARE REPS</vt:lpstr>
      <vt:lpstr>PRIMARY / SPECIALTY CARE REPS</vt:lpstr>
      <vt:lpstr>ROLE AND MISSIONS OF THE HOSPITAL REPRESENTATIVES/KEY ACCOUNT MANAGERS</vt:lpstr>
      <vt:lpstr>HOSPITAL REPS / KEY ACCOUNT MANAGERS (OBJECTIVES AND STRATEGIES)</vt:lpstr>
      <vt:lpstr>HOSPITAL REPS / KEY ACCOUNT MANAGERS</vt:lpstr>
      <vt:lpstr>MEDICAL SCIENCE LIAISONS</vt:lpstr>
      <vt:lpstr>MEDICAL SCIENCE LIAISONS</vt:lpstr>
      <vt:lpstr>MEDICAL SCIENCE LIAISONS  (MEDICAL INQUIRY MANAGEMENT)</vt:lpstr>
      <vt:lpstr>MEDICAL SCIENCE LIAISONS </vt:lpstr>
      <vt:lpstr>ROLE AND MISSIONS OF THE PHARMACEUTICAL REPRESENTATIVES</vt:lpstr>
      <vt:lpstr> PHARMACEUTICAL REPRESENTATIVES</vt:lpstr>
      <vt:lpstr>PHARMACEUTICAL REPRESENTATIVES  (ORDER ENTRY)</vt:lpstr>
      <vt:lpstr>PHARMACEUTICAL REPRESENTATIVES</vt:lpstr>
      <vt:lpstr>ROLE AND MISSIONS OF MANAGERS</vt:lpstr>
      <vt:lpstr>COMPANY STRUCTURE</vt:lpstr>
      <vt:lpstr>ADMINISTRATIVE ASSISTANTS</vt:lpstr>
      <vt:lpstr>ADMINISTRATIVE ASSISTANTS</vt:lpstr>
      <vt:lpstr>INTRODUCTION TO  MOBILE INTELLIGENCE PLATFORM</vt:lpstr>
      <vt:lpstr>MOBILE INTELLIGENCE PLATFORM USERS</vt:lpstr>
      <vt:lpstr>PLATFORM ADMINISTRATION</vt:lpstr>
      <vt:lpstr>ADMINISTRATION WORKFLOW</vt:lpstr>
      <vt:lpstr>PLATFORM CONFIGURATION</vt:lpstr>
      <vt:lpstr>PowerPoint Presentation</vt:lpstr>
      <vt:lpstr>MI ETL INTRODUCTION</vt:lpstr>
      <vt:lpstr>MOBILE INTELLIGENCE PLATFORM</vt:lpstr>
      <vt:lpstr>HOME PAGE &amp; SEARCH / LIST AREA</vt:lpstr>
      <vt:lpstr>THE HOME PAGE: THE HEART OF MI</vt:lpstr>
      <vt:lpstr>PowerPoint Presentation</vt:lpstr>
      <vt:lpstr>PowerPoint Presentation</vt:lpstr>
      <vt:lpstr>CUSTOMER TYPES IN MOBILE INTELLIGENCE</vt:lpstr>
      <vt:lpstr> HOW TO USE THE SEARCH/LIST AREA?</vt:lpstr>
      <vt:lpstr>HOW TO USE THE SEARCH/LIST AREA?</vt:lpstr>
      <vt:lpstr> HOW TO USE THE SEARCH/LIST AREA?</vt:lpstr>
      <vt:lpstr>HOW TO USE THE SEARCH/LIST AREA?</vt:lpstr>
      <vt:lpstr>HOW TO USE THE SEARCH/LIST AREA?</vt:lpstr>
      <vt:lpstr>PowerPoint Presentation</vt:lpstr>
      <vt:lpstr>PowerPoint Presentation</vt:lpstr>
      <vt:lpstr>CUSTOMER INFORMATION </vt:lpstr>
      <vt:lpstr>CUSTOMER INFORMATION DEFINITION</vt:lpstr>
      <vt:lpstr>CUSTOMER INFORMATION VIEWING CUSTOMER INFORMATION</vt:lpstr>
      <vt:lpstr>CUSTOMER INFORMATION  PRIMARY ADDRESS</vt:lpstr>
      <vt:lpstr>CUSTOMER INFORMATION  PRIMARY ADDRESS</vt:lpstr>
      <vt:lpstr>CUSTOMER INFORMATION  VIEWING INFORMATION: ESSENTIAL TAB</vt:lpstr>
      <vt:lpstr>CUSTOMER INFORMATION  VIEWING INFORMATION: DETAILS TAB</vt:lpstr>
      <vt:lpstr>PowerPoint Presentation</vt:lpstr>
      <vt:lpstr>PowerPoint Presentation</vt:lpstr>
      <vt:lpstr>PowerPoint Presentation</vt:lpstr>
      <vt:lpstr>PowerPoint Presentation</vt:lpstr>
      <vt:lpstr>PowerPoint Presentation</vt:lpstr>
      <vt:lpstr>PLANNER</vt:lpstr>
      <vt:lpstr>PowerPoint Presentation</vt:lpstr>
      <vt:lpstr>PowerPoint Presentation</vt:lpstr>
      <vt:lpstr>PowerPoint Presentation</vt:lpstr>
      <vt:lpstr>THE PLANNER  INFORMATION DISPLAYED IN THE PLANNER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POST-CALL</vt:lpstr>
      <vt:lpstr>CALL INSERTION  HOW TO CREATE A POST-CALL?</vt:lpstr>
      <vt:lpstr>CALL INSERTION  HOW TO CREATE A POST-CALL?</vt:lpstr>
      <vt:lpstr>CALL INSERTION  HOW TO CREATE A POST-CALL?</vt:lpstr>
      <vt:lpstr>PowerPoint Presentation</vt:lpstr>
      <vt:lpstr>PowerPoint Presentation</vt:lpstr>
      <vt:lpstr>CALL INSERTION  HOW TO CONVERT AN APPOINTMENT TO A CALL?</vt:lpstr>
      <vt:lpstr>CALL INSERTION  HOW TO EDIT A CALL?</vt:lpstr>
      <vt:lpstr>LIST BUILDER</vt:lpstr>
      <vt:lpstr>THE LIST BUILDER WHAT IS THE LIST BUILDER?</vt:lpstr>
      <vt:lpstr>THE LIST BUILDER HOW TO CREATE A LIST?</vt:lpstr>
      <vt:lpstr>THE LIST BUILDER HOW TO CREATE A LIST?</vt:lpstr>
      <vt:lpstr>THE LIST BUILDER HOW TO CREATE A LIST?</vt:lpstr>
      <vt:lpstr>THE LIST BUILDER HOW TO CREATE A LIST?</vt:lpstr>
      <vt:lpstr>THE LIST BUILDER HOW TO VIEW &amp; EXPORT LIST RESULTS?</vt:lpstr>
      <vt:lpstr>REPORTS</vt:lpstr>
      <vt:lpstr>THE REPORTS WHAT ARE THE REPORTS?</vt:lpstr>
      <vt:lpstr>THE REPORTS HOW TO VIEW THE REPORTS?</vt:lpstr>
      <vt:lpstr>PowerPoint Presentation</vt:lpstr>
      <vt:lpstr>MI TOUCH INTRODUCTION</vt:lpstr>
      <vt:lpstr>INTRODUCTION – MI TOUCH</vt:lpstr>
      <vt:lpstr>INTRODUCTION – MI TOUCH</vt:lpstr>
      <vt:lpstr>INTRODUCTION – MI TOUCH</vt:lpstr>
      <vt:lpstr>MI TOUCH: WHAT IS IT?</vt:lpstr>
      <vt:lpstr>MI TOUCH: WHY?</vt:lpstr>
      <vt:lpstr>USEFUL COLLATERALS</vt:lpstr>
      <vt:lpstr>MI TOUCH – LOGGING ON</vt:lpstr>
      <vt:lpstr>MI TOUCH – HOMEPAGE</vt:lpstr>
      <vt:lpstr>MI TOUCH – HOMEPAGE (NO CONNECTIVITY)</vt:lpstr>
      <vt:lpstr>NAVIGATION BAR</vt:lpstr>
      <vt:lpstr>MI TOUCH – CUSTOMER SEARCH PAGE</vt:lpstr>
      <vt:lpstr>MI TOUCH – PRESET LISTS</vt:lpstr>
      <vt:lpstr>MI TOUCH – CUSTOMER INFORMATION </vt:lpstr>
      <vt:lpstr>MI TOUCH – CUSTOMER MANAGEMENT  </vt:lpstr>
      <vt:lpstr>MI TOUCH – CUSTOMER MANAGEMENT  </vt:lpstr>
      <vt:lpstr>MI TOUCH – CUSTOMER MANAGEMENT  </vt:lpstr>
      <vt:lpstr>MI TOUCH – CUSTOMER MANAGEMENT  </vt:lpstr>
      <vt:lpstr>MI TOUCH – CUSTOMER MANAGEMENT  </vt:lpstr>
      <vt:lpstr>CUSTOMER PROFILE ACTIVITY HISTORY TAB</vt:lpstr>
      <vt:lpstr>MI TOUCH – CUSTOMER MANAGEMENT  </vt:lpstr>
      <vt:lpstr>MI TOUCH – CUSTOMER MANAGEMENT  </vt:lpstr>
      <vt:lpstr>MI TOUCH – CUSTOMER MANAGEMENT  </vt:lpstr>
      <vt:lpstr>MI TOUCH – PLANNING ACTIVITIES</vt:lpstr>
      <vt:lpstr>MI TOUCH – PLANNING ACTIVITIES</vt:lpstr>
      <vt:lpstr>MI TOUCH – PLANNING ACTIVITIES</vt:lpstr>
      <vt:lpstr>MI TOUCH – APPOINTMENT</vt:lpstr>
      <vt:lpstr>MI TOUCH – APPOINTMENT</vt:lpstr>
      <vt:lpstr>MI TOUCH – TIME OFF TERRITORY</vt:lpstr>
      <vt:lpstr>MI TOUCH – TIME OFF TERRITORY</vt:lpstr>
      <vt:lpstr>MI TOUCH – TO DO</vt:lpstr>
      <vt:lpstr>MI TOUCH – TO DO</vt:lpstr>
      <vt:lpstr>MI TOUCH – TO DO</vt:lpstr>
      <vt:lpstr>MI TOUCH – TO DO</vt:lpstr>
      <vt:lpstr>MI TOUCH – CALL</vt:lpstr>
      <vt:lpstr>MI TOUCH – CALL</vt:lpstr>
      <vt:lpstr>Advanced Detailing (CLM)</vt:lpstr>
      <vt:lpstr>Advanced Detailing (CLM)</vt:lpstr>
      <vt:lpstr>Advanced Detailing (CLM)</vt:lpstr>
      <vt:lpstr>Advanced Detailing (CLM)</vt:lpstr>
      <vt:lpstr>Advanced Detailing (CLM)</vt:lpstr>
      <vt:lpstr>MI TOUCH – CALL (SIGNATURE)</vt:lpstr>
      <vt:lpstr>MI TOUCH – CALL</vt:lpstr>
      <vt:lpstr>PowerPoint Presentation</vt:lpstr>
    </vt:vector>
  </TitlesOfParts>
  <Company>CEGEDIM RELATIONSHIP MANAGEMENT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HBK-ESSENTIALS-MI9</dc:title>
  <dc:subject>Corporate Training Center</dc:subject>
  <dc:creator>E ESTEVES / C MAILLOT / T CALLEDE</dc:creator>
  <cp:lastModifiedBy>LECHOTYCKI Piotr</cp:lastModifiedBy>
  <cp:revision>2369</cp:revision>
  <dcterms:created xsi:type="dcterms:W3CDTF">2009-09-29T12:51:15Z</dcterms:created>
  <dcterms:modified xsi:type="dcterms:W3CDTF">2013-08-13T13:19:49Z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0x010100E9487EB16144C8458B2E7CE65D18328D</vt:lpwstr>
  </property>
</Properties>
</file>